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62.xml.rels" ContentType="application/vnd.openxmlformats-package.relationships+xml"/>
  <Override PartName="/ppt/slideMasters/_rels/slideMaster58.xml.rels" ContentType="application/vnd.openxmlformats-package.relationships+xml"/>
  <Override PartName="/ppt/slideMasters/_rels/slideMaster60.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60.xml" ContentType="application/vnd.openxmlformats-officedocument.presentationml.slideMaster+xml"/>
  <Override PartName="/ppt/slideMasters/slideMaster58.xml" ContentType="application/vnd.openxmlformats-officedocument.presentationml.slideMaster+xml"/>
  <Override PartName="/ppt/slideMasters/slideMaster62.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48.xml" ContentType="application/vnd.openxmlformats-officedocument.presentationml.slideLayout+xml"/>
  <Override PartName="/ppt/slideLayouts/slideLayout11.xml" ContentType="application/vnd.openxmlformats-officedocument.presentationml.slideLayout+xml"/>
  <Override PartName="/ppt/slideLayouts/slideLayout28.xml" ContentType="application/vnd.openxmlformats-officedocument.presentationml.slideLayout+xml"/>
  <Override PartName="/ppt/slideLayouts/slideLayout47.xml" ContentType="application/vnd.openxmlformats-officedocument.presentationml.slideLayout+xml"/>
  <Override PartName="/ppt/slideLayouts/slideLayout10.xml" ContentType="application/vnd.openxmlformats-officedocument.presentationml.slideLayout+xml"/>
  <Override PartName="/ppt/slideLayouts/slideLayout27.xml" ContentType="application/vnd.openxmlformats-officedocument.presentationml.slideLayout+xml"/>
  <Override PartName="/ppt/slideLayouts/slideLayout4.xml" ContentType="application/vnd.openxmlformats-officedocument.presentationml.slideLayout+xml"/>
  <Override PartName="/ppt/slideLayouts/slideLayout26.xml" ContentType="application/vnd.openxmlformats-officedocument.presentationml.slideLayout+xml"/>
  <Override PartName="/ppt/slideLayouts/slideLayout39.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slideLayouts/slideLayout62.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61.xml" ContentType="application/vnd.openxmlformats-officedocument.presentationml.slideLayout+xml"/>
  <Override PartName="/ppt/slideLayouts/slideLayout19.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21.xml" ContentType="application/vnd.openxmlformats-officedocument.presentationml.slideLayout+xml"/>
  <Override PartName="/ppt/slideLayouts/slideLayout58.xml" ContentType="application/vnd.openxmlformats-officedocument.presentationml.slideLayout+xml"/>
  <Override PartName="/ppt/slideLayouts/slideLayout60.xml" ContentType="application/vnd.openxmlformats-officedocument.presentationml.slideLayout+xml"/>
  <Override PartName="/ppt/slideLayouts/slideLayout18.xml" ContentType="application/vnd.openxmlformats-officedocument.presentationml.slideLayout+xml"/>
  <Override PartName="/ppt/slideLayouts/slideLayout57.xml" ContentType="application/vnd.openxmlformats-officedocument.presentationml.slideLayout+xml"/>
  <Override PartName="/ppt/slideLayouts/slideLayout5.xml" ContentType="application/vnd.openxmlformats-officedocument.presentationml.slideLayout+xml"/>
  <Override PartName="/ppt/slideLayouts/slideLayout20.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29.xml" ContentType="application/vnd.openxmlformats-officedocument.presentationml.slideLayout+xml"/>
  <Override PartName="/ppt/slideLayouts/slideLayout22.xml" ContentType="application/vnd.openxmlformats-officedocument.presentationml.slideLayout+xml"/>
  <Override PartName="/ppt/slideLayouts/slideLayout7.xml" ContentType="application/vnd.openxmlformats-officedocument.presentationml.slideLayout+xml"/>
  <Override PartName="/ppt/slideLayouts/slideLayout50.xml" ContentType="application/vnd.openxmlformats-officedocument.presentationml.slideLayout+xml"/>
  <Override PartName="/ppt/slideLayouts/slideLayout12.xml" ContentType="application/vnd.openxmlformats-officedocument.presentationml.slideLayout+xml"/>
  <Override PartName="/ppt/slideLayouts/slideLayout49.xml" ContentType="application/vnd.openxmlformats-officedocument.presentationml.slideLayout+xml"/>
  <Override PartName="/ppt/slideLayouts/slideLayout23.xml" ContentType="application/vnd.openxmlformats-officedocument.presentationml.slideLayout+xml"/>
  <Override PartName="/ppt/slideLayouts/slideLayout8.xml" ContentType="application/vnd.openxmlformats-officedocument.presentationml.slideLayout+xml"/>
  <Override PartName="/ppt/slideLayouts/slideLayout51.xml" ContentType="application/vnd.openxmlformats-officedocument.presentationml.slideLayout+xml"/>
  <Override PartName="/ppt/slideLayouts/slideLayout13.xml" ContentType="application/vnd.openxmlformats-officedocument.presentationml.slideLayout+xml"/>
  <Override PartName="/ppt/slideLayouts/slideLayout24.xml" ContentType="application/vnd.openxmlformats-officedocument.presentationml.slideLayout+xml"/>
  <Override PartName="/ppt/slideLayouts/slideLayout9.xml" ContentType="application/vnd.openxmlformats-officedocument.presentationml.slideLayout+xml"/>
  <Override PartName="/ppt/slideLayouts/slideLayout52.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_rels/slideLayout53.xml.rels" ContentType="application/vnd.openxmlformats-package.relationships+xml"/>
  <Override PartName="/ppt/slideLayouts/_rels/slideLayout45.xml.rels" ContentType="application/vnd.openxmlformats-package.relationships+xml"/>
  <Override PartName="/ppt/slideLayouts/_rels/slideLayout44.xml.rels" ContentType="application/vnd.openxmlformats-package.relationships+xml"/>
  <Override PartName="/ppt/slideLayouts/_rels/slideLayout58.xml.rels" ContentType="application/vnd.openxmlformats-package.relationships+xml"/>
  <Override PartName="/ppt/slideLayouts/_rels/slideLayout60.xml.rels" ContentType="application/vnd.openxmlformats-package.relationships+xml"/>
  <Override PartName="/ppt/slideLayouts/_rels/slideLayout18.xml.rels" ContentType="application/vnd.openxmlformats-package.relationships+xml"/>
  <Override PartName="/ppt/slideLayouts/_rels/slideLayout57.xml.rels" ContentType="application/vnd.openxmlformats-package.relationships+xml"/>
  <Override PartName="/ppt/slideLayouts/_rels/slideLayout20.xml.rels" ContentType="application/vnd.openxmlformats-package.relationships+xml"/>
  <Override PartName="/ppt/slideLayouts/_rels/slideLayout59.xml.rels" ContentType="application/vnd.openxmlformats-package.relationships+xml"/>
  <Override PartName="/ppt/slideLayouts/_rels/slideLayout22.xml.rels" ContentType="application/vnd.openxmlformats-package.relationships+xml"/>
  <Override PartName="/ppt/slideLayouts/_rels/slideLayout2.xml.rels" ContentType="application/vnd.openxmlformats-package.relationships+xml"/>
  <Override PartName="/ppt/slideLayouts/_rels/slideLayout47.xml.rels" ContentType="application/vnd.openxmlformats-package.relationships+xml"/>
  <Override PartName="/ppt/slideLayouts/_rels/slideLayout10.xml.rels" ContentType="application/vnd.openxmlformats-package.relationships+xml"/>
  <Override PartName="/ppt/slideLayouts/_rels/slideLayout61.xml.rels" ContentType="application/vnd.openxmlformats-package.relationships+xml"/>
  <Override PartName="/ppt/slideLayouts/_rels/slideLayout19.xml.rels" ContentType="application/vnd.openxmlformats-package.relationships+xml"/>
  <Override PartName="/ppt/slideLayouts/_rels/slideLayout15.xml.rels" ContentType="application/vnd.openxmlformats-package.relationships+xml"/>
  <Override PartName="/ppt/slideLayouts/_rels/slideLayout7.xml.rels" ContentType="application/vnd.openxmlformats-package.relationships+xml"/>
  <Override PartName="/ppt/slideLayouts/_rels/slideLayout27.xml.rels" ContentType="application/vnd.openxmlformats-package.relationships+xml"/>
  <Override PartName="/ppt/slideLayouts/_rels/slideLayout56.xml.rels" ContentType="application/vnd.openxmlformats-package.relationships+xml"/>
  <Override PartName="/ppt/slideLayouts/_rels/slideLayout55.xml.rels" ContentType="application/vnd.openxmlformats-package.relationships+xml"/>
  <Override PartName="/ppt/slideLayouts/_rels/slideLayout54.xml.rels" ContentType="application/vnd.openxmlformats-package.relationships+xml"/>
  <Override PartName="/ppt/slideLayouts/_rels/slideLayout11.xml.rels" ContentType="application/vnd.openxmlformats-package.relationships+xml"/>
  <Override PartName="/ppt/slideLayouts/_rels/slideLayout48.xml.rels" ContentType="application/vnd.openxmlformats-package.relationships+xml"/>
  <Override PartName="/ppt/slideLayouts/_rels/slideLayout12.xml.rels" ContentType="application/vnd.openxmlformats-package.relationships+xml"/>
  <Override PartName="/ppt/slideLayouts/_rels/slideLayout49.xml.rels" ContentType="application/vnd.openxmlformats-package.relationships+xml"/>
  <Override PartName="/ppt/slideLayouts/_rels/slideLayout14.xml.rels" ContentType="application/vnd.openxmlformats-package.relationships+xml"/>
  <Override PartName="/ppt/slideLayouts/_rels/slideLayout6.xml.rels" ContentType="application/vnd.openxmlformats-package.relationships+xml"/>
  <Override PartName="/ppt/slideLayouts/_rels/slideLayout26.xml.rels" ContentType="application/vnd.openxmlformats-package.relationships+xml"/>
  <Override PartName="/ppt/slideLayouts/_rels/slideLayout39.xml.rels" ContentType="application/vnd.openxmlformats-package.relationships+xml"/>
  <Override PartName="/ppt/slideLayouts/_rels/slideLayout13.xml.rels" ContentType="application/vnd.openxmlformats-package.relationships+xml"/>
  <Override PartName="/ppt/slideLayouts/_rels/slideLayout62.xml.rels" ContentType="application/vnd.openxmlformats-package.relationships+xml"/>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21.xml.rels" ContentType="application/vnd.openxmlformats-package.relationships+xml"/>
  <Override PartName="/ppt/slideLayouts/_rels/slideLayout1.xml.rels" ContentType="application/vnd.openxmlformats-package.relationships+xml"/>
  <Override PartName="/ppt/slideLayouts/_rels/slideLayout46.xml.rels" ContentType="application/vnd.openxmlformats-package.relationships+xml"/>
  <Override PartName="/ppt/slideLayouts/_rels/slideLayout17.xml.rels" ContentType="application/vnd.openxmlformats-package.relationships+xml"/>
  <Override PartName="/ppt/slideLayouts/_rels/slideLayout16.xml.rels" ContentType="application/vnd.openxmlformats-package.relationships+xml"/>
  <Override PartName="/ppt/slideLayouts/_rels/slideLayout8.xml.rels" ContentType="application/vnd.openxmlformats-package.relationships+xml"/>
  <Override PartName="/ppt/slideLayouts/_rels/slideLayout28.xml.rels" ContentType="application/vnd.openxmlformats-package.relationships+xml"/>
  <Override PartName="/ppt/slideLayouts/_rels/slideLayout9.xml.rels" ContentType="application/vnd.openxmlformats-package.relationships+xml"/>
  <Override PartName="/ppt/slideLayouts/_rels/slideLayout29.xml.rels" ContentType="application/vnd.openxmlformats-package.relationships+xml"/>
  <Override PartName="/ppt/slideLayouts/_rels/slideLayout50.xml.rels" ContentType="application/vnd.openxmlformats-package.relationships+xml"/>
  <Override PartName="/ppt/slideLayouts/_rels/slideLayout3.xml.rels" ContentType="application/vnd.openxmlformats-package.relationships+xml"/>
  <Override PartName="/ppt/slideLayouts/_rels/slideLayout23.xml.rels" ContentType="application/vnd.openxmlformats-package.relationships+xml"/>
  <Override PartName="/ppt/slideLayouts/_rels/slideLayout51.xml.rels" ContentType="application/vnd.openxmlformats-package.relationships+xml"/>
  <Override PartName="/ppt/slideLayouts/_rels/slideLayout4.xml.rels" ContentType="application/vnd.openxmlformats-package.relationships+xml"/>
  <Override PartName="/ppt/slideLayouts/_rels/slideLayout24.xml.rels" ContentType="application/vnd.openxmlformats-package.relationships+xml"/>
  <Override PartName="/ppt/slideLayouts/_rels/slideLayout52.xml.rels" ContentType="application/vnd.openxmlformats-package.relationships+xml"/>
  <Override PartName="/ppt/slideLayouts/_rels/slideLayout30.xml.rels" ContentType="application/vnd.openxmlformats-package.relationships+xml"/>
  <Override PartName="/ppt/slideLayouts/_rels/slideLayout31.xml.rels" ContentType="application/vnd.openxmlformats-package.relationships+xml"/>
  <Override PartName="/ppt/slideLayouts/_rels/slideLayout32.xml.rels" ContentType="application/vnd.openxmlformats-package.relationships+xml"/>
  <Override PartName="/ppt/slideLayouts/_rels/slideLayout33.xml.rels" ContentType="application/vnd.openxmlformats-package.relationships+xml"/>
  <Override PartName="/ppt/slideLayouts/_rels/slideLayout34.xml.rels" ContentType="application/vnd.openxmlformats-package.relationships+xml"/>
  <Override PartName="/ppt/slideLayouts/_rels/slideLayout35.xml.rels" ContentType="application/vnd.openxmlformats-package.relationships+xml"/>
  <Override PartName="/ppt/slideLayouts/_rels/slideLayout36.xml.rels" ContentType="application/vnd.openxmlformats-package.relationships+xml"/>
  <Override PartName="/ppt/slideLayouts/_rels/slideLayout37.xml.rels" ContentType="application/vnd.openxmlformats-package.relationships+xml"/>
  <Override PartName="/ppt/slideLayouts/_rels/slideLayout38.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43.xml.rels" ContentType="application/vnd.openxmlformats-package.relationships+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53.xml" ContentType="application/vnd.openxmlformats-officedocument.presentationml.slideLayout+xml"/>
  <Override PartName="/ppt/_rels/presentation.xml.rels" ContentType="application/vnd.openxmlformats-package.relationships+xml"/>
  <Override PartName="/ppt/media/image13.png" ContentType="image/png"/>
  <Override PartName="/ppt/media/image4.png" ContentType="image/png"/>
  <Override PartName="/ppt/media/image9.png" ContentType="image/png"/>
  <Override PartName="/ppt/media/image1.jpeg" ContentType="image/jpeg"/>
  <Override PartName="/ppt/media/image10.png" ContentType="image/png"/>
  <Override PartName="/ppt/media/image6.png" ContentType="image/png"/>
  <Override PartName="/ppt/media/image15.png" ContentType="image/png"/>
  <Override PartName="/ppt/media/image3.jpeg" ContentType="image/jpeg"/>
  <Override PartName="/ppt/media/image14.png" ContentType="image/png"/>
  <Override PartName="/ppt/media/image5.png" ContentType="image/png"/>
  <Override PartName="/ppt/media/image16.png" ContentType="image/png"/>
  <Override PartName="/ppt/media/image7.png" ContentType="image/png"/>
  <Override PartName="/ppt/media/image2.png" ContentType="image/png"/>
  <Override PartName="/ppt/media/image11.png" ContentType="image/png"/>
  <Override PartName="/ppt/media/image8.png" ContentType="image/png"/>
  <Override PartName="/ppt/media/image12.png" ContentType="image/png"/>
  <Override PartName="/ppt/slides/slide1.xml" ContentType="application/vnd.openxmlformats-officedocument.presentationml.slide+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706" r:id="rId3"/>
    <p:sldMasterId id="2147483709" r:id="rId4"/>
    <p:sldMasterId id="2147483712" r:id="rId5"/>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58.xml"/><Relationship Id="rId4" Type="http://schemas.openxmlformats.org/officeDocument/2006/relationships/slideMaster" Target="slideMasters/slideMaster60.xml"/><Relationship Id="rId5" Type="http://schemas.openxmlformats.org/officeDocument/2006/relationships/slideMaster" Target="slideMasters/slideMaster62.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presProps" Target="presProps.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2.png"/><Relationship Id="rId4" Type="http://schemas.openxmlformats.org/officeDocument/2006/relationships/image" Target="../media/image2.png"/>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2.png"/>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8.png"/><Relationship Id="rId4" Type="http://schemas.openxmlformats.org/officeDocument/2006/relationships/image" Target="../media/image5.png"/>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image" Target="../media/image2.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7.png"/><Relationship Id="rId4" Type="http://schemas.openxmlformats.org/officeDocument/2006/relationships/image" Target="../media/image9.png"/>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image" Target="../media/image2.png"/>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6.png"/><Relationship Id="rId4" Type="http://schemas.openxmlformats.org/officeDocument/2006/relationships/image" Target="../media/image9.png"/>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5.png"/><Relationship Id="rId4" Type="http://schemas.openxmlformats.org/officeDocument/2006/relationships/image" Target="../media/image8.png"/>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9.png"/>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8.png"/><Relationship Id="rId4" Type="http://schemas.openxmlformats.org/officeDocument/2006/relationships/image" Target="../media/image7.png"/>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2.png"/><Relationship Id="rId4" Type="http://schemas.openxmlformats.org/officeDocument/2006/relationships/image" Target="../media/image2.png"/>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6.png"/>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5.png"/><Relationship Id="rId4" Type="http://schemas.openxmlformats.org/officeDocument/2006/relationships/image" Target="../media/image6.png"/>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7.png"/><Relationship Id="rId6" Type="http://schemas.openxmlformats.org/officeDocument/2006/relationships/image" Target="../media/image8.png"/>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2.png"/><Relationship Id="rId4" Type="http://schemas.openxmlformats.org/officeDocument/2006/relationships/image" Target="../media/image2.png"/>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2.png"/>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11.png"/><Relationship Id="rId4" Type="http://schemas.openxmlformats.org/officeDocument/2006/relationships/image" Target="../media/image2.png"/>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image" Target="../media/image2.png"/>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11.png"/>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8.png"/><Relationship Id="rId6" Type="http://schemas.openxmlformats.org/officeDocument/2006/relationships/image" Target="../media/image8.png"/>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9.png"/><Relationship Id="rId4" Type="http://schemas.openxmlformats.org/officeDocument/2006/relationships/image" Target="../media/image7.png"/>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8.png"/><Relationship Id="rId4" Type="http://schemas.openxmlformats.org/officeDocument/2006/relationships/image" Target="../media/image5.png"/>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9.png"/><Relationship Id="rId4" Type="http://schemas.openxmlformats.org/officeDocument/2006/relationships/image" Target="../media/image8.png"/><Relationship Id="rId5" Type="http://schemas.openxmlformats.org/officeDocument/2006/relationships/image" Target="../media/image5.png"/><Relationship Id="rId6" Type="http://schemas.openxmlformats.org/officeDocument/2006/relationships/image" Target="../media/image5.png"/>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11.png"/><Relationship Id="rId4" Type="http://schemas.openxmlformats.org/officeDocument/2006/relationships/image" Target="../media/image11.png"/>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8.png"/><Relationship Id="rId4" Type="http://schemas.openxmlformats.org/officeDocument/2006/relationships/image" Target="../media/image6.png"/>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11.png"/><Relationship Id="rId4" Type="http://schemas.openxmlformats.org/officeDocument/2006/relationships/image" Target="../media/image11.png"/>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11.png"/><Relationship Id="rId4" Type="http://schemas.openxmlformats.org/officeDocument/2006/relationships/image" Target="../media/image11.png"/>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8.png"/><Relationship Id="rId4" Type="http://schemas.openxmlformats.org/officeDocument/2006/relationships/image" Target="../media/image6.png"/><Relationship Id="rId5" Type="http://schemas.openxmlformats.org/officeDocument/2006/relationships/image" Target="../media/image9.png"/><Relationship Id="rId6" Type="http://schemas.openxmlformats.org/officeDocument/2006/relationships/image" Target="../media/image8.png"/>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11.png"/>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8.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9.png"/>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2.png"/><Relationship Id="rId4" Type="http://schemas.openxmlformats.org/officeDocument/2006/relationships/image" Target="../media/image11.png"/>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11.png"/><Relationship Id="rId4" Type="http://schemas.openxmlformats.org/officeDocument/2006/relationships/image" Target="../media/image11.png"/><Relationship Id="rId5" Type="http://schemas.openxmlformats.org/officeDocument/2006/relationships/image" Target="../media/image11.png"/><Relationship Id="rId6" Type="http://schemas.openxmlformats.org/officeDocument/2006/relationships/image" Target="../media/image11.png"/>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5.png"/><Relationship Id="rId4" Type="http://schemas.openxmlformats.org/officeDocument/2006/relationships/image" Target="../media/image6.png"/>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2.png"/><Relationship Id="rId4" Type="http://schemas.openxmlformats.org/officeDocument/2006/relationships/image" Target="../media/image2.png"/>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8.png"/><Relationship Id="rId4" Type="http://schemas.openxmlformats.org/officeDocument/2006/relationships/image" Target="../media/image9.png"/>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5.png"/>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hyperlink" Target="http://bit.ly/2Tynxth" TargetMode="External"/><Relationship Id="rId4" Type="http://schemas.openxmlformats.org/officeDocument/2006/relationships/hyperlink" Target="http://bit.ly/2TtBDfr" TargetMode="Externa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2.png"/><Relationship Id="rId4" Type="http://schemas.openxmlformats.org/officeDocument/2006/relationships/image" Target="../media/image2.png"/>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11.png"/>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11.png"/>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11.png"/>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2.png"/>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image" Target="../media/image2.png"/><Relationship Id="rId6" Type="http://schemas.openxmlformats.org/officeDocument/2006/relationships/image" Target="../media/image2.png"/>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8.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8.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60.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0.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2.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7.png"/><Relationship Id="rId5" Type="http://schemas.openxmlformats.org/officeDocument/2006/relationships/image" Target="../media/image6.png"/>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8.png"/>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8.png"/>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bg>
      <p:bgPr>
        <a:blipFill rotWithShape="0">
          <a:blip r:embed="rId2"/>
          <a:stretch/>
        </a:blip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710640" y="960120"/>
            <a:ext cx="4270320" cy="2553480"/>
          </a:xfrm>
          <a:prstGeom prst="rect">
            <a:avLst/>
          </a:prstGeom>
          <a:noFill/>
          <a:ln w="0">
            <a:noFill/>
          </a:ln>
        </p:spPr>
        <p:txBody>
          <a:bodyPr lIns="91440" rIns="91440" tIns="91440" bIns="91440" anchor="ctr">
            <a:noAutofit/>
          </a:bodyPr>
          <a:p>
            <a:pPr indent="0">
              <a:buNone/>
            </a:pPr>
            <a:r>
              <a:rPr b="0" lang="fr-FR" sz="6500" strike="noStrike" u="none">
                <a:solidFill>
                  <a:schemeClr val="dk1"/>
                </a:solidFill>
                <a:effectLst/>
                <a:uFillTx/>
                <a:latin typeface="Arial"/>
              </a:rPr>
              <a:t>Click to edit the title text format</a:t>
            </a:r>
            <a:endParaRPr b="0" lang="fr-FR" sz="6500" strike="noStrike" u="none">
              <a:solidFill>
                <a:schemeClr val="dk1"/>
              </a:solidFill>
              <a:effectLst/>
              <a:uFillTx/>
              <a:latin typeface="Arial"/>
            </a:endParaRPr>
          </a:p>
        </p:txBody>
      </p:sp>
      <p:pic>
        <p:nvPicPr>
          <p:cNvPr id="1" name="Google Shape;11;p2" descr=""/>
          <p:cNvPicPr/>
          <p:nvPr/>
        </p:nvPicPr>
        <p:blipFill>
          <a:blip r:embed="rId3">
            <a:alphaModFix amt="70000"/>
          </a:blip>
          <a:stretch/>
        </p:blipFill>
        <p:spPr>
          <a:xfrm flipH="1" rot="16200000">
            <a:off x="7360560" y="3152880"/>
            <a:ext cx="1859760" cy="1706040"/>
          </a:xfrm>
          <a:prstGeom prst="rect">
            <a:avLst/>
          </a:prstGeom>
          <a:noFill/>
          <a:ln w="0">
            <a:noFill/>
          </a:ln>
        </p:spPr>
      </p:pic>
      <p:pic>
        <p:nvPicPr>
          <p:cNvPr id="2" name="Google Shape;12;p2" descr=""/>
          <p:cNvPicPr/>
          <p:nvPr/>
        </p:nvPicPr>
        <p:blipFill>
          <a:blip r:embed="rId4">
            <a:alphaModFix amt="70000"/>
          </a:blip>
          <a:stretch/>
        </p:blipFill>
        <p:spPr>
          <a:xfrm>
            <a:off x="4677120" y="-410400"/>
            <a:ext cx="1859760" cy="1706040"/>
          </a:xfrm>
          <a:prstGeom prst="rect">
            <a:avLst/>
          </a:prstGeom>
          <a:noFill/>
          <a:ln w="0">
            <a:noFill/>
          </a:ln>
        </p:spPr>
      </p:pic>
      <p:sp>
        <p:nvSpPr>
          <p:cNvPr id="3"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0">
    <p:bg>
      <p:bgPr>
        <a:blipFill rotWithShape="0">
          <a:blip r:embed="rId2"/>
          <a:stretch/>
        </a:blipFill>
      </p:bgPr>
    </p:bg>
    <p:spTree>
      <p:nvGrpSpPr>
        <p:cNvPr id="1" name=""/>
        <p:cNvGrpSpPr/>
        <p:nvPr/>
      </p:nvGrpSpPr>
      <p:grpSpPr>
        <a:xfrm>
          <a:off x="0" y="0"/>
          <a:ext cx="0" cy="0"/>
          <a:chOff x="0" y="0"/>
          <a:chExt cx="0" cy="0"/>
        </a:xfrm>
      </p:grpSpPr>
      <p:pic>
        <p:nvPicPr>
          <p:cNvPr id="47" name="Google Shape;114;p19" descr=""/>
          <p:cNvPicPr/>
          <p:nvPr/>
        </p:nvPicPr>
        <p:blipFill>
          <a:blip r:embed="rId3">
            <a:alphaModFix amt="65000"/>
          </a:blip>
          <a:stretch/>
        </p:blipFill>
        <p:spPr>
          <a:xfrm rot="7621800">
            <a:off x="7333560" y="-1910880"/>
            <a:ext cx="3452760" cy="3167280"/>
          </a:xfrm>
          <a:prstGeom prst="rect">
            <a:avLst/>
          </a:prstGeom>
          <a:noFill/>
          <a:ln w="0">
            <a:noFill/>
          </a:ln>
        </p:spPr>
      </p:pic>
      <p:sp>
        <p:nvSpPr>
          <p:cNvPr id="48"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
        <p:nvSpPr>
          <p:cNvPr id="49" name="PlaceHolder 2"/>
          <p:cNvSpPr>
            <a:spLocks noGrp="1"/>
          </p:cNvSpPr>
          <p:nvPr>
            <p:ph type="title"/>
          </p:nvPr>
        </p:nvSpPr>
        <p:spPr>
          <a:xfrm>
            <a:off x="4011840" y="1811160"/>
            <a:ext cx="2181240" cy="528840"/>
          </a:xfrm>
          <a:prstGeom prst="rect">
            <a:avLst/>
          </a:prstGeom>
          <a:noFill/>
          <a:ln w="0">
            <a:noFill/>
          </a:ln>
        </p:spPr>
        <p:txBody>
          <a:bodyPr lIns="91440" rIns="91440" tIns="91440" bIns="91440" anchor="ctr">
            <a:noAutofit/>
          </a:bodyPr>
          <a:p>
            <a:pPr indent="0" algn="ctr">
              <a:lnSpc>
                <a:spcPct val="80000"/>
              </a:lnSpc>
              <a:buNone/>
            </a:pPr>
            <a:r>
              <a:rPr b="1" lang="fr-FR" sz="4500" strike="noStrike" u="none">
                <a:solidFill>
                  <a:schemeClr val="dk1"/>
                </a:solidFill>
                <a:effectLst/>
                <a:uFillTx/>
                <a:latin typeface="Satisfy"/>
                <a:ea typeface="Satisfy"/>
              </a:rPr>
              <a:t>xx%</a:t>
            </a:r>
            <a:endParaRPr b="0" lang="fr-FR" sz="4500" strike="noStrike" u="none">
              <a:solidFill>
                <a:schemeClr val="dk1"/>
              </a:solidFill>
              <a:effectLst/>
              <a:uFillTx/>
              <a:latin typeface="Arial"/>
            </a:endParaRPr>
          </a:p>
        </p:txBody>
      </p:sp>
      <p:sp>
        <p:nvSpPr>
          <p:cNvPr id="50" name="PlaceHolder 3"/>
          <p:cNvSpPr>
            <a:spLocks noGrp="1"/>
          </p:cNvSpPr>
          <p:nvPr>
            <p:ph type="title"/>
          </p:nvPr>
        </p:nvSpPr>
        <p:spPr>
          <a:xfrm>
            <a:off x="6242400" y="1811160"/>
            <a:ext cx="2181240" cy="528840"/>
          </a:xfrm>
          <a:prstGeom prst="rect">
            <a:avLst/>
          </a:prstGeom>
          <a:noFill/>
          <a:ln w="0">
            <a:noFill/>
          </a:ln>
        </p:spPr>
        <p:txBody>
          <a:bodyPr lIns="91440" rIns="91440" tIns="91440" bIns="91440" anchor="ctr">
            <a:noAutofit/>
          </a:bodyPr>
          <a:p>
            <a:pPr indent="0" algn="ctr">
              <a:lnSpc>
                <a:spcPct val="80000"/>
              </a:lnSpc>
              <a:buNone/>
            </a:pPr>
            <a:r>
              <a:rPr b="1" lang="fr-FR" sz="4500" strike="noStrike" u="none">
                <a:solidFill>
                  <a:schemeClr val="dk1"/>
                </a:solidFill>
                <a:effectLst/>
                <a:uFillTx/>
                <a:latin typeface="Satisfy"/>
                <a:ea typeface="Satisfy"/>
              </a:rPr>
              <a:t>xx%</a:t>
            </a:r>
            <a:endParaRPr b="0" lang="fr-FR" sz="4500" strike="noStrike" u="none">
              <a:solidFill>
                <a:schemeClr val="dk1"/>
              </a:solidFill>
              <a:effectLst/>
              <a:uFillTx/>
              <a:latin typeface="Arial"/>
            </a:endParaRPr>
          </a:p>
        </p:txBody>
      </p:sp>
      <p:sp>
        <p:nvSpPr>
          <p:cNvPr id="51" name="PlaceHolder 4"/>
          <p:cNvSpPr>
            <a:spLocks noGrp="1"/>
          </p:cNvSpPr>
          <p:nvPr>
            <p:ph type="title"/>
          </p:nvPr>
        </p:nvSpPr>
        <p:spPr>
          <a:xfrm>
            <a:off x="4011840" y="3229200"/>
            <a:ext cx="2181240" cy="528840"/>
          </a:xfrm>
          <a:prstGeom prst="rect">
            <a:avLst/>
          </a:prstGeom>
          <a:noFill/>
          <a:ln w="0">
            <a:noFill/>
          </a:ln>
        </p:spPr>
        <p:txBody>
          <a:bodyPr lIns="91440" rIns="91440" tIns="91440" bIns="91440" anchor="ctr">
            <a:noAutofit/>
          </a:bodyPr>
          <a:p>
            <a:pPr indent="0" algn="ctr">
              <a:lnSpc>
                <a:spcPct val="80000"/>
              </a:lnSpc>
              <a:buNone/>
            </a:pPr>
            <a:r>
              <a:rPr b="1" lang="fr-FR" sz="4500" strike="noStrike" u="none">
                <a:solidFill>
                  <a:schemeClr val="dk1"/>
                </a:solidFill>
                <a:effectLst/>
                <a:uFillTx/>
                <a:latin typeface="Satisfy"/>
                <a:ea typeface="Satisfy"/>
              </a:rPr>
              <a:t>xx%</a:t>
            </a:r>
            <a:endParaRPr b="0" lang="fr-FR" sz="4500" strike="noStrike" u="none">
              <a:solidFill>
                <a:schemeClr val="dk1"/>
              </a:solidFill>
              <a:effectLst/>
              <a:uFillTx/>
              <a:latin typeface="Arial"/>
            </a:endParaRPr>
          </a:p>
        </p:txBody>
      </p:sp>
      <p:sp>
        <p:nvSpPr>
          <p:cNvPr id="52" name="PlaceHolder 5"/>
          <p:cNvSpPr>
            <a:spLocks noGrp="1"/>
          </p:cNvSpPr>
          <p:nvPr>
            <p:ph type="title"/>
          </p:nvPr>
        </p:nvSpPr>
        <p:spPr>
          <a:xfrm>
            <a:off x="6242400" y="3229200"/>
            <a:ext cx="2181240" cy="528840"/>
          </a:xfrm>
          <a:prstGeom prst="rect">
            <a:avLst/>
          </a:prstGeom>
          <a:noFill/>
          <a:ln w="0">
            <a:noFill/>
          </a:ln>
        </p:spPr>
        <p:txBody>
          <a:bodyPr lIns="91440" rIns="91440" tIns="91440" bIns="91440" anchor="ctr">
            <a:noAutofit/>
          </a:bodyPr>
          <a:p>
            <a:pPr indent="0" algn="ctr">
              <a:lnSpc>
                <a:spcPct val="80000"/>
              </a:lnSpc>
              <a:buNone/>
            </a:pPr>
            <a:r>
              <a:rPr b="1" lang="fr-FR" sz="4500" strike="noStrike" u="none">
                <a:solidFill>
                  <a:schemeClr val="dk1"/>
                </a:solidFill>
                <a:effectLst/>
                <a:uFillTx/>
                <a:latin typeface="Satisfy"/>
                <a:ea typeface="Satisfy"/>
              </a:rPr>
              <a:t>xx%</a:t>
            </a:r>
            <a:endParaRPr b="0" lang="fr-FR" sz="4500" strike="noStrike" u="none">
              <a:solidFill>
                <a:schemeClr val="dk1"/>
              </a:solidFill>
              <a:effectLst/>
              <a:uFillTx/>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0_1">
    <p:bg>
      <p:bgPr>
        <a:solidFill>
          <a:schemeClr val="lt1"/>
        </a:solidFill>
      </p:bgPr>
    </p:bg>
    <p:spTree>
      <p:nvGrpSpPr>
        <p:cNvPr id="1" name=""/>
        <p:cNvGrpSpPr/>
        <p:nvPr/>
      </p:nvGrpSpPr>
      <p:grpSpPr>
        <a:xfrm>
          <a:off x="0" y="0"/>
          <a:ext cx="0" cy="0"/>
          <a:chOff x="0" y="0"/>
          <a:chExt cx="0" cy="0"/>
        </a:xfrm>
      </p:grpSpPr>
      <p:pic>
        <p:nvPicPr>
          <p:cNvPr id="53" name="Google Shape;125;p20" descr=""/>
          <p:cNvPicPr/>
          <p:nvPr/>
        </p:nvPicPr>
        <p:blipFill>
          <a:blip r:embed="rId2">
            <a:alphaModFix amt="65000"/>
          </a:blip>
          <a:stretch/>
        </p:blipFill>
        <p:spPr>
          <a:xfrm rot="10800000">
            <a:off x="360" y="0"/>
            <a:ext cx="9143640" cy="5143320"/>
          </a:xfrm>
          <a:prstGeom prst="rect">
            <a:avLst/>
          </a:prstGeom>
          <a:noFill/>
          <a:ln w="0">
            <a:noFill/>
          </a:ln>
        </p:spPr>
      </p:pic>
      <p:sp>
        <p:nvSpPr>
          <p:cNvPr id="54"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
        <p:nvSpPr>
          <p:cNvPr id="55" name="PlaceHolder 2"/>
          <p:cNvSpPr>
            <a:spLocks noGrp="1"/>
          </p:cNvSpPr>
          <p:nvPr>
            <p:ph type="title"/>
          </p:nvPr>
        </p:nvSpPr>
        <p:spPr>
          <a:xfrm>
            <a:off x="1229760" y="2165400"/>
            <a:ext cx="862200" cy="396720"/>
          </a:xfrm>
          <a:prstGeom prst="rect">
            <a:avLst/>
          </a:prstGeom>
          <a:noFill/>
          <a:ln w="0">
            <a:noFill/>
          </a:ln>
        </p:spPr>
        <p:txBody>
          <a:bodyPr lIns="91440" rIns="91440" tIns="91440" bIns="91440" anchor="ctr">
            <a:noAutofit/>
          </a:bodyPr>
          <a:p>
            <a:pPr indent="0" algn="ctr">
              <a:lnSpc>
                <a:spcPct val="80000"/>
              </a:lnSpc>
              <a:buNone/>
            </a:pPr>
            <a:r>
              <a:rPr b="1" lang="fr-FR" sz="2400" strike="noStrike" u="none">
                <a:solidFill>
                  <a:schemeClr val="dk1"/>
                </a:solidFill>
                <a:effectLst/>
                <a:uFillTx/>
                <a:latin typeface="Satisfy"/>
                <a:ea typeface="Satisfy"/>
              </a:rPr>
              <a:t>xx%</a:t>
            </a:r>
            <a:endParaRPr b="0" lang="fr-FR" sz="2400" strike="noStrike" u="none">
              <a:solidFill>
                <a:schemeClr val="dk1"/>
              </a:solidFill>
              <a:effectLst/>
              <a:uFillTx/>
              <a:latin typeface="Arial"/>
            </a:endParaRPr>
          </a:p>
        </p:txBody>
      </p:sp>
      <p:sp>
        <p:nvSpPr>
          <p:cNvPr id="56" name="PlaceHolder 3"/>
          <p:cNvSpPr>
            <a:spLocks noGrp="1"/>
          </p:cNvSpPr>
          <p:nvPr>
            <p:ph type="title"/>
          </p:nvPr>
        </p:nvSpPr>
        <p:spPr>
          <a:xfrm>
            <a:off x="3170520" y="2165400"/>
            <a:ext cx="862200" cy="396720"/>
          </a:xfrm>
          <a:prstGeom prst="rect">
            <a:avLst/>
          </a:prstGeom>
          <a:noFill/>
          <a:ln w="0">
            <a:noFill/>
          </a:ln>
        </p:spPr>
        <p:txBody>
          <a:bodyPr lIns="91440" rIns="91440" tIns="91440" bIns="91440" anchor="ctr">
            <a:noAutofit/>
          </a:bodyPr>
          <a:p>
            <a:pPr indent="0" algn="ctr">
              <a:lnSpc>
                <a:spcPct val="80000"/>
              </a:lnSpc>
              <a:buNone/>
            </a:pPr>
            <a:r>
              <a:rPr b="1" lang="fr-FR" sz="2400" strike="noStrike" u="none">
                <a:solidFill>
                  <a:schemeClr val="dk1"/>
                </a:solidFill>
                <a:effectLst/>
                <a:uFillTx/>
                <a:latin typeface="Satisfy"/>
                <a:ea typeface="Satisfy"/>
              </a:rPr>
              <a:t>xx%</a:t>
            </a:r>
            <a:endParaRPr b="0" lang="fr-FR" sz="2400" strike="noStrike" u="none">
              <a:solidFill>
                <a:schemeClr val="dk1"/>
              </a:solidFill>
              <a:effectLst/>
              <a:uFillTx/>
              <a:latin typeface="Arial"/>
            </a:endParaRPr>
          </a:p>
        </p:txBody>
      </p:sp>
      <p:sp>
        <p:nvSpPr>
          <p:cNvPr id="57" name="PlaceHolder 4"/>
          <p:cNvSpPr>
            <a:spLocks noGrp="1"/>
          </p:cNvSpPr>
          <p:nvPr>
            <p:ph type="title"/>
          </p:nvPr>
        </p:nvSpPr>
        <p:spPr>
          <a:xfrm>
            <a:off x="5110920" y="2165400"/>
            <a:ext cx="862200" cy="396720"/>
          </a:xfrm>
          <a:prstGeom prst="rect">
            <a:avLst/>
          </a:prstGeom>
          <a:noFill/>
          <a:ln w="0">
            <a:noFill/>
          </a:ln>
        </p:spPr>
        <p:txBody>
          <a:bodyPr lIns="91440" rIns="91440" tIns="91440" bIns="91440" anchor="ctr">
            <a:noAutofit/>
          </a:bodyPr>
          <a:p>
            <a:pPr indent="0" algn="ctr">
              <a:lnSpc>
                <a:spcPct val="80000"/>
              </a:lnSpc>
              <a:buNone/>
            </a:pPr>
            <a:r>
              <a:rPr b="1" lang="fr-FR" sz="2400" strike="noStrike" u="none">
                <a:solidFill>
                  <a:schemeClr val="dk1"/>
                </a:solidFill>
                <a:effectLst/>
                <a:uFillTx/>
                <a:latin typeface="Satisfy"/>
                <a:ea typeface="Satisfy"/>
              </a:rPr>
              <a:t>xx%</a:t>
            </a:r>
            <a:endParaRPr b="0" lang="fr-FR" sz="2400" strike="noStrike" u="none">
              <a:solidFill>
                <a:schemeClr val="dk1"/>
              </a:solidFill>
              <a:effectLst/>
              <a:uFillTx/>
              <a:latin typeface="Arial"/>
            </a:endParaRPr>
          </a:p>
        </p:txBody>
      </p:sp>
      <p:sp>
        <p:nvSpPr>
          <p:cNvPr id="58" name="PlaceHolder 5"/>
          <p:cNvSpPr>
            <a:spLocks noGrp="1"/>
          </p:cNvSpPr>
          <p:nvPr>
            <p:ph type="title"/>
          </p:nvPr>
        </p:nvSpPr>
        <p:spPr>
          <a:xfrm>
            <a:off x="7051680" y="2165400"/>
            <a:ext cx="862200" cy="396720"/>
          </a:xfrm>
          <a:prstGeom prst="rect">
            <a:avLst/>
          </a:prstGeom>
          <a:noFill/>
          <a:ln w="0">
            <a:noFill/>
          </a:ln>
        </p:spPr>
        <p:txBody>
          <a:bodyPr lIns="91440" rIns="91440" tIns="91440" bIns="91440" anchor="ctr">
            <a:noAutofit/>
          </a:bodyPr>
          <a:p>
            <a:pPr indent="0" algn="ctr">
              <a:lnSpc>
                <a:spcPct val="80000"/>
              </a:lnSpc>
              <a:buNone/>
            </a:pPr>
            <a:r>
              <a:rPr b="1" lang="fr-FR" sz="2400" strike="noStrike" u="none">
                <a:solidFill>
                  <a:schemeClr val="dk1"/>
                </a:solidFill>
                <a:effectLst/>
                <a:uFillTx/>
                <a:latin typeface="Satisfy"/>
                <a:ea typeface="Satisfy"/>
              </a:rPr>
              <a:t>xx%</a:t>
            </a:r>
            <a:endParaRPr b="0" lang="fr-FR" sz="2400" strike="noStrike" u="none">
              <a:solidFill>
                <a:schemeClr val="dk1"/>
              </a:solidFill>
              <a:effectLst/>
              <a:uFillTx/>
              <a:latin typeface="Arial"/>
            </a:endParaRPr>
          </a:p>
        </p:txBody>
      </p:sp>
      <p:pic>
        <p:nvPicPr>
          <p:cNvPr id="59" name="Google Shape;139;p20" descr=""/>
          <p:cNvPicPr/>
          <p:nvPr/>
        </p:nvPicPr>
        <p:blipFill>
          <a:blip r:embed="rId3">
            <a:alphaModFix amt="64000"/>
          </a:blip>
          <a:stretch/>
        </p:blipFill>
        <p:spPr>
          <a:xfrm>
            <a:off x="8187480" y="4267440"/>
            <a:ext cx="1354320" cy="1865520"/>
          </a:xfrm>
          <a:prstGeom prst="rect">
            <a:avLst/>
          </a:prstGeom>
          <a:noFill/>
          <a:ln w="0">
            <a:noFill/>
          </a:ln>
        </p:spPr>
      </p:pic>
      <p:pic>
        <p:nvPicPr>
          <p:cNvPr id="60" name="Google Shape;140;p20" descr=""/>
          <p:cNvPicPr/>
          <p:nvPr/>
        </p:nvPicPr>
        <p:blipFill>
          <a:blip r:embed="rId4">
            <a:alphaModFix amt="64000"/>
          </a:blip>
          <a:stretch/>
        </p:blipFill>
        <p:spPr>
          <a:xfrm>
            <a:off x="-694440" y="-353520"/>
            <a:ext cx="1542600" cy="1452600"/>
          </a:xfrm>
          <a:prstGeom prst="rect">
            <a:avLst/>
          </a:prstGeom>
          <a:noFill/>
          <a:ln w="0">
            <a:noFill/>
          </a:ln>
        </p:spPr>
      </p:pic>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bg>
      <p:bgPr>
        <a:blipFill rotWithShape="0">
          <a:blip r:embed="rId2"/>
          <a:stretch/>
        </a:blipFill>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4478400" y="2563560"/>
            <a:ext cx="3954600" cy="1551240"/>
          </a:xfrm>
          <a:prstGeom prst="rect">
            <a:avLst/>
          </a:prstGeom>
          <a:noFill/>
          <a:ln w="0">
            <a:noFill/>
          </a:ln>
        </p:spPr>
        <p:txBody>
          <a:bodyPr lIns="91440" rIns="91440" tIns="91440" bIns="91440" anchor="ctr">
            <a:noAutofit/>
          </a:bodyPr>
          <a:p>
            <a:pPr indent="0">
              <a:buNone/>
            </a:pPr>
            <a:r>
              <a:rPr b="0" lang="fr-FR" sz="5000" strike="noStrike" u="none">
                <a:solidFill>
                  <a:schemeClr val="dk1"/>
                </a:solidFill>
                <a:effectLst/>
                <a:uFillTx/>
                <a:latin typeface="Arial"/>
              </a:rPr>
              <a:t>Click to edit the title text format</a:t>
            </a:r>
            <a:endParaRPr b="0" lang="fr-FR" sz="5000" strike="noStrike" u="none">
              <a:solidFill>
                <a:schemeClr val="dk1"/>
              </a:solidFill>
              <a:effectLst/>
              <a:uFillTx/>
              <a:latin typeface="Arial"/>
            </a:endParaRPr>
          </a:p>
        </p:txBody>
      </p:sp>
      <p:sp>
        <p:nvSpPr>
          <p:cNvPr id="62" name="PlaceHolder 2"/>
          <p:cNvSpPr>
            <a:spLocks noGrp="1"/>
          </p:cNvSpPr>
          <p:nvPr>
            <p:ph type="title"/>
          </p:nvPr>
        </p:nvSpPr>
        <p:spPr>
          <a:xfrm>
            <a:off x="7491960" y="1598400"/>
            <a:ext cx="941040" cy="963720"/>
          </a:xfrm>
          <a:prstGeom prst="rect">
            <a:avLst/>
          </a:prstGeom>
          <a:noFill/>
          <a:ln w="0">
            <a:noFill/>
          </a:ln>
        </p:spPr>
        <p:txBody>
          <a:bodyPr lIns="91440" rIns="91440" tIns="91440" bIns="91440" anchor="b">
            <a:noAutofit/>
          </a:bodyPr>
          <a:p>
            <a:pPr indent="0" algn="r">
              <a:lnSpc>
                <a:spcPct val="80000"/>
              </a:lnSpc>
              <a:buNone/>
            </a:pPr>
            <a:r>
              <a:rPr b="1" lang="fr-FR" sz="6500" strike="noStrike" u="none">
                <a:solidFill>
                  <a:schemeClr val="dk1"/>
                </a:solidFill>
                <a:effectLst/>
                <a:uFillTx/>
                <a:latin typeface="Satisfy"/>
                <a:ea typeface="Satisfy"/>
              </a:rPr>
              <a:t>xx%</a:t>
            </a:r>
            <a:endParaRPr b="0" lang="fr-FR" sz="6500" strike="noStrike" u="none">
              <a:solidFill>
                <a:schemeClr val="dk1"/>
              </a:solidFill>
              <a:effectLst/>
              <a:uFillTx/>
              <a:latin typeface="Arial"/>
            </a:endParaRPr>
          </a:p>
        </p:txBody>
      </p:sp>
      <p:pic>
        <p:nvPicPr>
          <p:cNvPr id="63" name="Google Shape;17;p3" descr=""/>
          <p:cNvPicPr/>
          <p:nvPr/>
        </p:nvPicPr>
        <p:blipFill>
          <a:blip r:embed="rId3">
            <a:alphaModFix amt="65000"/>
          </a:blip>
          <a:stretch/>
        </p:blipFill>
        <p:spPr>
          <a:xfrm rot="9729000">
            <a:off x="7084800" y="-843840"/>
            <a:ext cx="2592000" cy="2377800"/>
          </a:xfrm>
          <a:prstGeom prst="rect">
            <a:avLst/>
          </a:prstGeom>
          <a:noFill/>
          <a:ln w="0">
            <a:noFill/>
          </a:ln>
        </p:spPr>
      </p:pic>
      <p:pic>
        <p:nvPicPr>
          <p:cNvPr id="64" name="Google Shape;18;p3" descr=""/>
          <p:cNvPicPr/>
          <p:nvPr/>
        </p:nvPicPr>
        <p:blipFill>
          <a:blip r:embed="rId4">
            <a:alphaModFix amt="65000"/>
          </a:blip>
          <a:stretch/>
        </p:blipFill>
        <p:spPr>
          <a:xfrm rot="14908800">
            <a:off x="-2813040" y="2153880"/>
            <a:ext cx="5409360" cy="4962240"/>
          </a:xfrm>
          <a:prstGeom prst="rect">
            <a:avLst/>
          </a:prstGeom>
          <a:noFill/>
          <a:ln w="0">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0_1_1">
    <p:bg>
      <p:bgPr>
        <a:solidFill>
          <a:schemeClr val="lt1"/>
        </a:solidFill>
      </p:bgPr>
    </p:bg>
    <p:spTree>
      <p:nvGrpSpPr>
        <p:cNvPr id="1" name=""/>
        <p:cNvGrpSpPr/>
        <p:nvPr/>
      </p:nvGrpSpPr>
      <p:grpSpPr>
        <a:xfrm>
          <a:off x="0" y="0"/>
          <a:ext cx="0" cy="0"/>
          <a:chOff x="0" y="0"/>
          <a:chExt cx="0" cy="0"/>
        </a:xfrm>
      </p:grpSpPr>
      <p:pic>
        <p:nvPicPr>
          <p:cNvPr id="65" name="Google Shape;142;p21" descr=""/>
          <p:cNvPicPr/>
          <p:nvPr/>
        </p:nvPicPr>
        <p:blipFill>
          <a:blip r:embed="rId2">
            <a:alphaModFix amt="65000"/>
          </a:blip>
          <a:stretch/>
        </p:blipFill>
        <p:spPr>
          <a:xfrm>
            <a:off x="0" y="0"/>
            <a:ext cx="9143640" cy="5143320"/>
          </a:xfrm>
          <a:prstGeom prst="rect">
            <a:avLst/>
          </a:prstGeom>
          <a:noFill/>
          <a:ln w="0">
            <a:noFill/>
          </a:ln>
        </p:spPr>
      </p:pic>
      <p:sp>
        <p:nvSpPr>
          <p:cNvPr id="66"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
        <p:nvSpPr>
          <p:cNvPr id="67" name="PlaceHolder 2"/>
          <p:cNvSpPr>
            <a:spLocks noGrp="1"/>
          </p:cNvSpPr>
          <p:nvPr>
            <p:ph type="title"/>
          </p:nvPr>
        </p:nvSpPr>
        <p:spPr>
          <a:xfrm>
            <a:off x="1147320" y="2207880"/>
            <a:ext cx="2747520" cy="1235520"/>
          </a:xfrm>
          <a:prstGeom prst="rect">
            <a:avLst/>
          </a:prstGeom>
          <a:noFill/>
          <a:ln w="0">
            <a:noFill/>
          </a:ln>
        </p:spPr>
        <p:txBody>
          <a:bodyPr lIns="91440" rIns="91440" tIns="91440" bIns="91440" anchor="ctr">
            <a:noAutofit/>
          </a:bodyPr>
          <a:p>
            <a:pPr indent="0" algn="ctr">
              <a:lnSpc>
                <a:spcPct val="90000"/>
              </a:lnSpc>
              <a:buNone/>
            </a:pPr>
            <a:r>
              <a:rPr b="1" lang="fr-FR" sz="9000" strike="noStrike" u="none">
                <a:solidFill>
                  <a:schemeClr val="dk1"/>
                </a:solidFill>
                <a:effectLst/>
                <a:uFillTx/>
                <a:latin typeface="Satisfy"/>
                <a:ea typeface="Satisfy"/>
              </a:rPr>
              <a:t>xx%</a:t>
            </a:r>
            <a:endParaRPr b="0" lang="fr-FR" sz="9000" strike="noStrike" u="none">
              <a:solidFill>
                <a:schemeClr val="dk1"/>
              </a:solidFill>
              <a:effectLst/>
              <a:uFillTx/>
              <a:latin typeface="Arial"/>
            </a:endParaRPr>
          </a:p>
        </p:txBody>
      </p:sp>
      <p:sp>
        <p:nvSpPr>
          <p:cNvPr id="68" name="PlaceHolder 3"/>
          <p:cNvSpPr>
            <a:spLocks noGrp="1"/>
          </p:cNvSpPr>
          <p:nvPr>
            <p:ph type="title"/>
          </p:nvPr>
        </p:nvSpPr>
        <p:spPr>
          <a:xfrm>
            <a:off x="4282920" y="1383120"/>
            <a:ext cx="3713760" cy="768600"/>
          </a:xfrm>
          <a:prstGeom prst="rect">
            <a:avLst/>
          </a:prstGeom>
          <a:noFill/>
          <a:ln w="0">
            <a:noFill/>
          </a:ln>
        </p:spPr>
        <p:txBody>
          <a:bodyPr lIns="91440" rIns="91440" tIns="91440" bIns="91440" anchor="ctr">
            <a:noAutofit/>
          </a:bodyPr>
          <a:p>
            <a:pPr indent="0" algn="ctr">
              <a:lnSpc>
                <a:spcPct val="90000"/>
              </a:lnSpc>
              <a:buNone/>
            </a:pPr>
            <a:r>
              <a:rPr b="1" lang="fr-FR" sz="4500" strike="noStrike" u="none">
                <a:solidFill>
                  <a:schemeClr val="dk1"/>
                </a:solidFill>
                <a:effectLst/>
                <a:uFillTx/>
                <a:latin typeface="Satisfy"/>
                <a:ea typeface="Satisfy"/>
              </a:rPr>
              <a:t>xx%</a:t>
            </a:r>
            <a:endParaRPr b="0" lang="fr-FR" sz="4500" strike="noStrike" u="none">
              <a:solidFill>
                <a:schemeClr val="dk1"/>
              </a:solidFill>
              <a:effectLst/>
              <a:uFillTx/>
              <a:latin typeface="Arial"/>
            </a:endParaRPr>
          </a:p>
        </p:txBody>
      </p:sp>
      <p:sp>
        <p:nvSpPr>
          <p:cNvPr id="69" name="PlaceHolder 4"/>
          <p:cNvSpPr>
            <a:spLocks noGrp="1"/>
          </p:cNvSpPr>
          <p:nvPr>
            <p:ph type="title"/>
          </p:nvPr>
        </p:nvSpPr>
        <p:spPr>
          <a:xfrm>
            <a:off x="4282920" y="3193920"/>
            <a:ext cx="3713760" cy="768600"/>
          </a:xfrm>
          <a:prstGeom prst="rect">
            <a:avLst/>
          </a:prstGeom>
          <a:noFill/>
          <a:ln w="0">
            <a:noFill/>
          </a:ln>
        </p:spPr>
        <p:txBody>
          <a:bodyPr lIns="91440" rIns="91440" tIns="91440" bIns="91440" anchor="ctr">
            <a:noAutofit/>
          </a:bodyPr>
          <a:p>
            <a:pPr indent="0" algn="ctr">
              <a:lnSpc>
                <a:spcPct val="90000"/>
              </a:lnSpc>
              <a:buNone/>
            </a:pPr>
            <a:r>
              <a:rPr b="1" lang="fr-FR" sz="4500" strike="noStrike" u="none">
                <a:solidFill>
                  <a:schemeClr val="dk1"/>
                </a:solidFill>
                <a:effectLst/>
                <a:uFillTx/>
                <a:latin typeface="Satisfy"/>
                <a:ea typeface="Satisfy"/>
              </a:rPr>
              <a:t>xx%</a:t>
            </a:r>
            <a:endParaRPr b="0" lang="fr-FR" sz="4500" strike="noStrike" u="none">
              <a:solidFill>
                <a:schemeClr val="dk1"/>
              </a:solidFill>
              <a:effectLst/>
              <a:uFillTx/>
              <a:latin typeface="Arial"/>
            </a:endParaRPr>
          </a:p>
        </p:txBody>
      </p:sp>
      <p:pic>
        <p:nvPicPr>
          <p:cNvPr id="70" name="Google Shape;150;p21" descr=""/>
          <p:cNvPicPr/>
          <p:nvPr/>
        </p:nvPicPr>
        <p:blipFill>
          <a:blip r:embed="rId3">
            <a:alphaModFix amt="64000"/>
          </a:blip>
          <a:stretch/>
        </p:blipFill>
        <p:spPr>
          <a:xfrm>
            <a:off x="-1772640" y="-438120"/>
            <a:ext cx="3251520" cy="2752200"/>
          </a:xfrm>
          <a:prstGeom prst="rect">
            <a:avLst/>
          </a:prstGeom>
          <a:noFill/>
          <a:ln w="0">
            <a:noFill/>
          </a:ln>
        </p:spPr>
      </p:pic>
      <p:pic>
        <p:nvPicPr>
          <p:cNvPr id="71" name="Google Shape;151;p21" descr=""/>
          <p:cNvPicPr/>
          <p:nvPr/>
        </p:nvPicPr>
        <p:blipFill>
          <a:blip r:embed="rId4">
            <a:alphaModFix amt="64000"/>
          </a:blip>
          <a:stretch/>
        </p:blipFill>
        <p:spPr>
          <a:xfrm rot="16423200">
            <a:off x="8096760" y="4536000"/>
            <a:ext cx="735840" cy="929520"/>
          </a:xfrm>
          <a:prstGeom prst="rect">
            <a:avLst/>
          </a:prstGeom>
          <a:noFill/>
          <a:ln w="0">
            <a:noFill/>
          </a:ln>
        </p:spPr>
      </p:pic>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7">
    <p:bg>
      <p:bgPr>
        <a:blipFill rotWithShape="0">
          <a:blip r:embed="rId2"/>
          <a:stretch/>
        </a:blipFill>
      </p:bgPr>
    </p:bg>
    <p:spTree>
      <p:nvGrpSpPr>
        <p:cNvPr id="1" name=""/>
        <p:cNvGrpSpPr/>
        <p:nvPr/>
      </p:nvGrpSpPr>
      <p:grpSpPr>
        <a:xfrm>
          <a:off x="0" y="0"/>
          <a:ext cx="0" cy="0"/>
          <a:chOff x="0" y="0"/>
          <a:chExt cx="0" cy="0"/>
        </a:xfrm>
      </p:grpSpPr>
      <p:pic>
        <p:nvPicPr>
          <p:cNvPr id="72" name="Google Shape;153;p22" descr=""/>
          <p:cNvPicPr/>
          <p:nvPr/>
        </p:nvPicPr>
        <p:blipFill>
          <a:blip r:embed="rId3">
            <a:alphaModFix amt="65000"/>
          </a:blip>
          <a:stretch/>
        </p:blipFill>
        <p:spPr>
          <a:xfrm rot="12840000">
            <a:off x="7765560" y="-938880"/>
            <a:ext cx="3048120" cy="2796120"/>
          </a:xfrm>
          <a:prstGeom prst="rect">
            <a:avLst/>
          </a:prstGeom>
          <a:noFill/>
          <a:ln w="0">
            <a:noFill/>
          </a:ln>
        </p:spPr>
      </p:pic>
      <p:pic>
        <p:nvPicPr>
          <p:cNvPr id="73" name="Google Shape;154;p22" descr=""/>
          <p:cNvPicPr/>
          <p:nvPr/>
        </p:nvPicPr>
        <p:blipFill>
          <a:blip r:embed="rId4">
            <a:alphaModFix amt="65000"/>
          </a:blip>
          <a:stretch/>
        </p:blipFill>
        <p:spPr>
          <a:xfrm rot="12840000">
            <a:off x="-2031840" y="3531240"/>
            <a:ext cx="3048120" cy="2796120"/>
          </a:xfrm>
          <a:prstGeom prst="rect">
            <a:avLst/>
          </a:prstGeom>
          <a:noFill/>
          <a:ln w="0">
            <a:noFill/>
          </a:ln>
        </p:spPr>
      </p:pic>
      <p:sp>
        <p:nvSpPr>
          <p:cNvPr id="74" name="PlaceHolder 1"/>
          <p:cNvSpPr>
            <a:spLocks noGrp="1"/>
          </p:cNvSpPr>
          <p:nvPr>
            <p:ph type="title"/>
          </p:nvPr>
        </p:nvSpPr>
        <p:spPr>
          <a:xfrm>
            <a:off x="3907080" y="415440"/>
            <a:ext cx="4344480" cy="909360"/>
          </a:xfrm>
          <a:prstGeom prst="rect">
            <a:avLst/>
          </a:prstGeom>
          <a:noFill/>
          <a:ln w="0">
            <a:noFill/>
          </a:ln>
        </p:spPr>
        <p:txBody>
          <a:bodyPr lIns="91440" rIns="91440" tIns="91440" bIns="91440" anchor="b">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
        <p:nvSpPr>
          <p:cNvPr id="75" name="PlaceHolder 2"/>
          <p:cNvSpPr>
            <a:spLocks noGrp="1"/>
          </p:cNvSpPr>
          <p:nvPr>
            <p:ph type="body"/>
          </p:nvPr>
        </p:nvSpPr>
        <p:spPr>
          <a:xfrm>
            <a:off x="825120" y="1049760"/>
            <a:ext cx="2904120" cy="2904120"/>
          </a:xfrm>
          <a:prstGeom prst="rect">
            <a:avLst/>
          </a:prstGeom>
          <a:noFill/>
          <a:ln w="0">
            <a:noFill/>
          </a:ln>
        </p:spPr>
        <p:txBody>
          <a:bodyPr lIns="90000" rIns="90000" tIns="45000" bIns="45000" anchor="t">
            <a:normAutofit fontScale="40000" lnSpcReduction="19999"/>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_1">
    <p:bg>
      <p:bgPr>
        <a:solidFill>
          <a:schemeClr val="lt1"/>
        </a:solidFill>
      </p:bgPr>
    </p:bg>
    <p:spTree>
      <p:nvGrpSpPr>
        <p:cNvPr id="1" name=""/>
        <p:cNvGrpSpPr/>
        <p:nvPr/>
      </p:nvGrpSpPr>
      <p:grpSpPr>
        <a:xfrm>
          <a:off x="0" y="0"/>
          <a:ext cx="0" cy="0"/>
          <a:chOff x="0" y="0"/>
          <a:chExt cx="0" cy="0"/>
        </a:xfrm>
      </p:grpSpPr>
      <p:pic>
        <p:nvPicPr>
          <p:cNvPr id="76" name="Google Shape;159;p23" descr=""/>
          <p:cNvPicPr/>
          <p:nvPr/>
        </p:nvPicPr>
        <p:blipFill>
          <a:blip r:embed="rId2">
            <a:alphaModFix amt="60000"/>
          </a:blip>
          <a:stretch/>
        </p:blipFill>
        <p:spPr>
          <a:xfrm flipH="1">
            <a:off x="360" y="0"/>
            <a:ext cx="9143640" cy="5143320"/>
          </a:xfrm>
          <a:prstGeom prst="rect">
            <a:avLst/>
          </a:prstGeom>
          <a:noFill/>
          <a:ln w="0">
            <a:noFill/>
          </a:ln>
        </p:spPr>
      </p:pic>
      <p:sp>
        <p:nvSpPr>
          <p:cNvPr id="77" name="PlaceHolder 1"/>
          <p:cNvSpPr>
            <a:spLocks noGrp="1"/>
          </p:cNvSpPr>
          <p:nvPr>
            <p:ph type="title"/>
          </p:nvPr>
        </p:nvSpPr>
        <p:spPr>
          <a:xfrm>
            <a:off x="720000" y="1504080"/>
            <a:ext cx="3319920" cy="1277280"/>
          </a:xfrm>
          <a:prstGeom prst="rect">
            <a:avLst/>
          </a:prstGeom>
          <a:noFill/>
          <a:ln w="0">
            <a:noFill/>
          </a:ln>
        </p:spPr>
        <p:txBody>
          <a:bodyPr lIns="91440" rIns="91440" tIns="91440" bIns="91440" anchor="ctr">
            <a:noAutofit/>
          </a:bodyPr>
          <a:p>
            <a:pPr indent="0">
              <a:buNone/>
            </a:pPr>
            <a:r>
              <a:rPr b="0" lang="fr-FR" sz="5000" strike="noStrike" u="none">
                <a:solidFill>
                  <a:schemeClr val="dk1"/>
                </a:solidFill>
                <a:effectLst/>
                <a:uFillTx/>
                <a:latin typeface="Arial"/>
              </a:rPr>
              <a:t>Click to edit the title text format</a:t>
            </a:r>
            <a:endParaRPr b="0" lang="fr-FR" sz="5000" strike="noStrike" u="none">
              <a:solidFill>
                <a:schemeClr val="dk1"/>
              </a:solidFill>
              <a:effectLst/>
              <a:uFillTx/>
              <a:latin typeface="Arial"/>
            </a:endParaRPr>
          </a:p>
        </p:txBody>
      </p:sp>
      <p:sp>
        <p:nvSpPr>
          <p:cNvPr id="78" name="PlaceHolder 2"/>
          <p:cNvSpPr>
            <a:spLocks noGrp="1"/>
          </p:cNvSpPr>
          <p:nvPr>
            <p:ph type="title"/>
          </p:nvPr>
        </p:nvSpPr>
        <p:spPr>
          <a:xfrm>
            <a:off x="720000" y="540000"/>
            <a:ext cx="1240920" cy="963720"/>
          </a:xfrm>
          <a:prstGeom prst="rect">
            <a:avLst/>
          </a:prstGeom>
          <a:noFill/>
          <a:ln w="0">
            <a:noFill/>
          </a:ln>
        </p:spPr>
        <p:txBody>
          <a:bodyPr lIns="91440" rIns="91440" tIns="91440" bIns="91440" anchor="ctr">
            <a:noAutofit/>
          </a:bodyPr>
          <a:p>
            <a:pPr indent="0">
              <a:lnSpc>
                <a:spcPct val="80000"/>
              </a:lnSpc>
              <a:buNone/>
            </a:pPr>
            <a:r>
              <a:rPr b="1" lang="fr-FR" sz="6500" strike="noStrike" u="none">
                <a:solidFill>
                  <a:schemeClr val="dk1"/>
                </a:solidFill>
                <a:effectLst/>
                <a:uFillTx/>
                <a:latin typeface="Satisfy"/>
                <a:ea typeface="Satisfy"/>
              </a:rPr>
              <a:t>xx%</a:t>
            </a:r>
            <a:endParaRPr b="0" lang="fr-FR" sz="6500" strike="noStrike" u="none">
              <a:solidFill>
                <a:schemeClr val="dk1"/>
              </a:solidFill>
              <a:effectLst/>
              <a:uFillTx/>
              <a:latin typeface="Arial"/>
            </a:endParaRPr>
          </a:p>
        </p:txBody>
      </p:sp>
      <p:pic>
        <p:nvPicPr>
          <p:cNvPr id="79" name="Google Shape;163;p23" descr=""/>
          <p:cNvPicPr/>
          <p:nvPr/>
        </p:nvPicPr>
        <p:blipFill>
          <a:blip r:embed="rId3">
            <a:alphaModFix amt="64000"/>
          </a:blip>
          <a:stretch/>
        </p:blipFill>
        <p:spPr>
          <a:xfrm>
            <a:off x="7793640" y="3169080"/>
            <a:ext cx="3733200" cy="2752200"/>
          </a:xfrm>
          <a:prstGeom prst="rect">
            <a:avLst/>
          </a:prstGeom>
          <a:noFill/>
          <a:ln w="0">
            <a:noFill/>
          </a:ln>
        </p:spPr>
      </p:pic>
      <p:pic>
        <p:nvPicPr>
          <p:cNvPr id="80" name="Google Shape;164;p23" descr=""/>
          <p:cNvPicPr/>
          <p:nvPr/>
        </p:nvPicPr>
        <p:blipFill>
          <a:blip r:embed="rId4">
            <a:alphaModFix amt="64000"/>
          </a:blip>
          <a:stretch/>
        </p:blipFill>
        <p:spPr>
          <a:xfrm>
            <a:off x="87120" y="4121280"/>
            <a:ext cx="1149840" cy="1452600"/>
          </a:xfrm>
          <a:prstGeom prst="rect">
            <a:avLst/>
          </a:prstGeom>
          <a:noFill/>
          <a:ln w="0">
            <a:noFill/>
          </a:ln>
        </p:spPr>
      </p:pic>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_1_1">
    <p:bg>
      <p:bgPr>
        <a:solidFill>
          <a:schemeClr val="lt1"/>
        </a:solidFill>
      </p:bgPr>
    </p:bg>
    <p:spTree>
      <p:nvGrpSpPr>
        <p:cNvPr id="1" name=""/>
        <p:cNvGrpSpPr/>
        <p:nvPr/>
      </p:nvGrpSpPr>
      <p:grpSpPr>
        <a:xfrm>
          <a:off x="0" y="0"/>
          <a:ext cx="0" cy="0"/>
          <a:chOff x="0" y="0"/>
          <a:chExt cx="0" cy="0"/>
        </a:xfrm>
      </p:grpSpPr>
      <p:pic>
        <p:nvPicPr>
          <p:cNvPr id="81" name="Google Shape;166;p24" descr=""/>
          <p:cNvPicPr/>
          <p:nvPr/>
        </p:nvPicPr>
        <p:blipFill>
          <a:blip r:embed="rId2">
            <a:alphaModFix amt="60000"/>
          </a:blip>
          <a:stretch/>
        </p:blipFill>
        <p:spPr>
          <a:xfrm flipH="1">
            <a:off x="360" y="0"/>
            <a:ext cx="9143640" cy="5143320"/>
          </a:xfrm>
          <a:prstGeom prst="rect">
            <a:avLst/>
          </a:prstGeom>
          <a:noFill/>
          <a:ln w="0">
            <a:noFill/>
          </a:ln>
        </p:spPr>
      </p:pic>
      <p:sp>
        <p:nvSpPr>
          <p:cNvPr id="82" name="PlaceHolder 1"/>
          <p:cNvSpPr>
            <a:spLocks noGrp="1"/>
          </p:cNvSpPr>
          <p:nvPr>
            <p:ph type="title"/>
          </p:nvPr>
        </p:nvSpPr>
        <p:spPr>
          <a:xfrm>
            <a:off x="4619160" y="1636920"/>
            <a:ext cx="3804120" cy="1453680"/>
          </a:xfrm>
          <a:prstGeom prst="rect">
            <a:avLst/>
          </a:prstGeom>
          <a:noFill/>
          <a:ln w="0">
            <a:noFill/>
          </a:ln>
        </p:spPr>
        <p:txBody>
          <a:bodyPr lIns="91440" rIns="91440" tIns="91440" bIns="91440" anchor="b">
            <a:noAutofit/>
          </a:bodyPr>
          <a:p>
            <a:pPr indent="0">
              <a:buNone/>
            </a:pPr>
            <a:r>
              <a:rPr b="0" lang="fr-FR" sz="5000" strike="noStrike" u="none">
                <a:solidFill>
                  <a:schemeClr val="dk1"/>
                </a:solidFill>
                <a:effectLst/>
                <a:uFillTx/>
                <a:latin typeface="Arial"/>
              </a:rPr>
              <a:t>Click to edit the title text format</a:t>
            </a:r>
            <a:endParaRPr b="0" lang="fr-FR" sz="5000" strike="noStrike" u="none">
              <a:solidFill>
                <a:schemeClr val="dk1"/>
              </a:solidFill>
              <a:effectLst/>
              <a:uFillTx/>
              <a:latin typeface="Arial"/>
            </a:endParaRPr>
          </a:p>
        </p:txBody>
      </p:sp>
      <p:sp>
        <p:nvSpPr>
          <p:cNvPr id="83" name="PlaceHolder 2"/>
          <p:cNvSpPr>
            <a:spLocks noGrp="1"/>
          </p:cNvSpPr>
          <p:nvPr>
            <p:ph type="title"/>
          </p:nvPr>
        </p:nvSpPr>
        <p:spPr>
          <a:xfrm>
            <a:off x="7182360" y="672840"/>
            <a:ext cx="1240920" cy="963720"/>
          </a:xfrm>
          <a:prstGeom prst="rect">
            <a:avLst/>
          </a:prstGeom>
          <a:noFill/>
          <a:ln w="0">
            <a:noFill/>
          </a:ln>
        </p:spPr>
        <p:txBody>
          <a:bodyPr lIns="91440" rIns="91440" tIns="91440" bIns="91440" anchor="ctr">
            <a:noAutofit/>
          </a:bodyPr>
          <a:p>
            <a:pPr indent="0" algn="r">
              <a:lnSpc>
                <a:spcPct val="80000"/>
              </a:lnSpc>
              <a:buNone/>
            </a:pPr>
            <a:r>
              <a:rPr b="1" lang="fr-FR" sz="6500" strike="noStrike" u="none">
                <a:solidFill>
                  <a:schemeClr val="dk1"/>
                </a:solidFill>
                <a:effectLst/>
                <a:uFillTx/>
                <a:latin typeface="Satisfy"/>
                <a:ea typeface="Satisfy"/>
              </a:rPr>
              <a:t>xx%</a:t>
            </a:r>
            <a:endParaRPr b="0" lang="fr-FR" sz="6500" strike="noStrike" u="none">
              <a:solidFill>
                <a:schemeClr val="dk1"/>
              </a:solidFill>
              <a:effectLst/>
              <a:uFillTx/>
              <a:latin typeface="Arial"/>
            </a:endParaRPr>
          </a:p>
        </p:txBody>
      </p:sp>
      <p:pic>
        <p:nvPicPr>
          <p:cNvPr id="84" name="Google Shape;170;p24" descr=""/>
          <p:cNvPicPr/>
          <p:nvPr/>
        </p:nvPicPr>
        <p:blipFill>
          <a:blip r:embed="rId3">
            <a:alphaModFix amt="64000"/>
          </a:blip>
          <a:stretch/>
        </p:blipFill>
        <p:spPr>
          <a:xfrm>
            <a:off x="6269400" y="4399920"/>
            <a:ext cx="1542600" cy="1452600"/>
          </a:xfrm>
          <a:prstGeom prst="rect">
            <a:avLst/>
          </a:prstGeom>
          <a:noFill/>
          <a:ln w="0">
            <a:noFill/>
          </a:ln>
        </p:spPr>
      </p:pic>
      <p:pic>
        <p:nvPicPr>
          <p:cNvPr id="85" name="Google Shape;171;p24" descr=""/>
          <p:cNvPicPr/>
          <p:nvPr/>
        </p:nvPicPr>
        <p:blipFill>
          <a:blip r:embed="rId4">
            <a:alphaModFix amt="64000"/>
          </a:blip>
          <a:stretch/>
        </p:blipFill>
        <p:spPr>
          <a:xfrm>
            <a:off x="4079160" y="-334080"/>
            <a:ext cx="866520" cy="1193760"/>
          </a:xfrm>
          <a:prstGeom prst="rect">
            <a:avLst/>
          </a:prstGeom>
          <a:noFill/>
          <a:ln w="0">
            <a:noFill/>
          </a:ln>
        </p:spPr>
      </p:pic>
      <p:sp>
        <p:nvSpPr>
          <p:cNvPr id="86"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1">
    <p:bg>
      <p:bgPr>
        <a:blipFill rotWithShape="0">
          <a:blip r:embed="rId2"/>
          <a:stretch/>
        </a:blipFill>
      </p:bgPr>
    </p:bg>
    <p:spTree>
      <p:nvGrpSpPr>
        <p:cNvPr id="1" name=""/>
        <p:cNvGrpSpPr/>
        <p:nvPr/>
      </p:nvGrpSpPr>
      <p:grpSpPr>
        <a:xfrm>
          <a:off x="0" y="0"/>
          <a:ext cx="0" cy="0"/>
          <a:chOff x="0" y="0"/>
          <a:chExt cx="0" cy="0"/>
        </a:xfrm>
      </p:grpSpPr>
      <p:sp>
        <p:nvSpPr>
          <p:cNvPr id="87" name="PlaceHolder 1"/>
          <p:cNvSpPr>
            <a:spLocks noGrp="1"/>
          </p:cNvSpPr>
          <p:nvPr>
            <p:ph type="title"/>
          </p:nvPr>
        </p:nvSpPr>
        <p:spPr>
          <a:xfrm>
            <a:off x="720000" y="444960"/>
            <a:ext cx="7703640" cy="57204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1_1">
    <p:bg>
      <p:bgPr>
        <a:solidFill>
          <a:schemeClr val="lt1"/>
        </a:solidFill>
      </p:bgPr>
    </p:bg>
    <p:spTree>
      <p:nvGrpSpPr>
        <p:cNvPr id="1" name=""/>
        <p:cNvGrpSpPr/>
        <p:nvPr/>
      </p:nvGrpSpPr>
      <p:grpSpPr>
        <a:xfrm>
          <a:off x="0" y="0"/>
          <a:ext cx="0" cy="0"/>
          <a:chOff x="0" y="0"/>
          <a:chExt cx="0" cy="0"/>
        </a:xfrm>
      </p:grpSpPr>
      <p:pic>
        <p:nvPicPr>
          <p:cNvPr id="88" name="Google Shape;176;p26" descr=""/>
          <p:cNvPicPr/>
          <p:nvPr/>
        </p:nvPicPr>
        <p:blipFill>
          <a:blip r:embed="rId2">
            <a:alphaModFix amt="65000"/>
          </a:blip>
          <a:stretch/>
        </p:blipFill>
        <p:spPr>
          <a:xfrm flipH="1">
            <a:off x="360" y="0"/>
            <a:ext cx="9143640" cy="5143320"/>
          </a:xfrm>
          <a:prstGeom prst="rect">
            <a:avLst/>
          </a:prstGeom>
          <a:noFill/>
          <a:ln w="0">
            <a:noFill/>
          </a:ln>
        </p:spPr>
      </p:pic>
      <p:sp>
        <p:nvSpPr>
          <p:cNvPr id="89" name="PlaceHolder 1"/>
          <p:cNvSpPr>
            <a:spLocks noGrp="1"/>
          </p:cNvSpPr>
          <p:nvPr>
            <p:ph type="title"/>
          </p:nvPr>
        </p:nvSpPr>
        <p:spPr>
          <a:xfrm>
            <a:off x="720000" y="444960"/>
            <a:ext cx="7703640" cy="57204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pic>
        <p:nvPicPr>
          <p:cNvPr id="90" name="Google Shape;179;p26" descr=""/>
          <p:cNvPicPr/>
          <p:nvPr/>
        </p:nvPicPr>
        <p:blipFill>
          <a:blip r:embed="rId3">
            <a:alphaModFix amt="64000"/>
          </a:blip>
          <a:stretch/>
        </p:blipFill>
        <p:spPr>
          <a:xfrm>
            <a:off x="-642600" y="-435600"/>
            <a:ext cx="1542600" cy="1452600"/>
          </a:xfrm>
          <a:prstGeom prst="rect">
            <a:avLst/>
          </a:prstGeom>
          <a:noFill/>
          <a:ln w="0">
            <a:noFill/>
          </a:ln>
        </p:spPr>
      </p:pic>
      <p:pic>
        <p:nvPicPr>
          <p:cNvPr id="91" name="Google Shape;180;p26" descr=""/>
          <p:cNvPicPr/>
          <p:nvPr/>
        </p:nvPicPr>
        <p:blipFill>
          <a:blip r:embed="rId4">
            <a:alphaModFix amt="64000"/>
          </a:blip>
          <a:stretch/>
        </p:blipFill>
        <p:spPr>
          <a:xfrm>
            <a:off x="7908840" y="4537080"/>
            <a:ext cx="735840" cy="929520"/>
          </a:xfrm>
          <a:prstGeom prst="rect">
            <a:avLst/>
          </a:prstGeom>
          <a:noFill/>
          <a:ln w="0">
            <a:noFill/>
          </a:ln>
        </p:spPr>
      </p:pic>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1_2_1">
    <p:bg>
      <p:bgPr>
        <a:solidFill>
          <a:schemeClr val="lt1"/>
        </a:solidFill>
      </p:bgPr>
    </p:bg>
    <p:spTree>
      <p:nvGrpSpPr>
        <p:cNvPr id="1" name=""/>
        <p:cNvGrpSpPr/>
        <p:nvPr/>
      </p:nvGrpSpPr>
      <p:grpSpPr>
        <a:xfrm>
          <a:off x="0" y="0"/>
          <a:ext cx="0" cy="0"/>
          <a:chOff x="0" y="0"/>
          <a:chExt cx="0" cy="0"/>
        </a:xfrm>
      </p:grpSpPr>
      <p:pic>
        <p:nvPicPr>
          <p:cNvPr id="92" name="Google Shape;182;p27" descr=""/>
          <p:cNvPicPr/>
          <p:nvPr/>
        </p:nvPicPr>
        <p:blipFill>
          <a:blip r:embed="rId2">
            <a:alphaModFix amt="60000"/>
          </a:blip>
          <a:stretch/>
        </p:blipFill>
        <p:spPr>
          <a:xfrm>
            <a:off x="0" y="0"/>
            <a:ext cx="9143640" cy="5143320"/>
          </a:xfrm>
          <a:prstGeom prst="rect">
            <a:avLst/>
          </a:prstGeom>
          <a:noFill/>
          <a:ln w="0">
            <a:noFill/>
          </a:ln>
        </p:spPr>
      </p:pic>
      <p:sp>
        <p:nvSpPr>
          <p:cNvPr id="93" name="PlaceHolder 1"/>
          <p:cNvSpPr>
            <a:spLocks noGrp="1"/>
          </p:cNvSpPr>
          <p:nvPr>
            <p:ph type="title"/>
          </p:nvPr>
        </p:nvSpPr>
        <p:spPr>
          <a:xfrm>
            <a:off x="720000" y="444960"/>
            <a:ext cx="7703640" cy="57204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pic>
        <p:nvPicPr>
          <p:cNvPr id="94" name="Google Shape;185;p27" descr=""/>
          <p:cNvPicPr/>
          <p:nvPr/>
        </p:nvPicPr>
        <p:blipFill>
          <a:blip r:embed="rId3">
            <a:alphaModFix amt="64000"/>
          </a:blip>
          <a:stretch/>
        </p:blipFill>
        <p:spPr>
          <a:xfrm rot="12451800">
            <a:off x="8152200" y="3987720"/>
            <a:ext cx="1354320" cy="1865520"/>
          </a:xfrm>
          <a:prstGeom prst="rect">
            <a:avLst/>
          </a:prstGeom>
          <a:noFill/>
          <a:ln w="0">
            <a:noFill/>
          </a:ln>
        </p:spPr>
      </p:pic>
      <p:pic>
        <p:nvPicPr>
          <p:cNvPr id="95" name="Google Shape;186;p27" descr=""/>
          <p:cNvPicPr/>
          <p:nvPr/>
        </p:nvPicPr>
        <p:blipFill>
          <a:blip r:embed="rId4">
            <a:alphaModFix amt="64000"/>
          </a:blip>
          <a:stretch/>
        </p:blipFill>
        <p:spPr>
          <a:xfrm>
            <a:off x="-860760" y="-774000"/>
            <a:ext cx="2386800" cy="2019960"/>
          </a:xfrm>
          <a:prstGeom prst="rect">
            <a:avLst/>
          </a:prstGeom>
          <a:noFill/>
          <a:ln w="0">
            <a:noFill/>
          </a:ln>
        </p:spPr>
      </p:pic>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bg>
      <p:bgPr>
        <a:blipFill rotWithShape="0">
          <a:blip r:embed="rId2"/>
          <a:stretch/>
        </a:blipFill>
      </p:bgPr>
    </p:bg>
    <p:spTree>
      <p:nvGrpSpPr>
        <p:cNvPr id="1" name=""/>
        <p:cNvGrpSpPr/>
        <p:nvPr/>
      </p:nvGrpSpPr>
      <p:grpSpPr>
        <a:xfrm>
          <a:off x="0" y="0"/>
          <a:ext cx="0" cy="0"/>
          <a:chOff x="0" y="0"/>
          <a:chExt cx="0" cy="0"/>
        </a:xfrm>
      </p:grpSpPr>
      <p:sp>
        <p:nvSpPr>
          <p:cNvPr id="4" name="PlaceHolder 1"/>
          <p:cNvSpPr>
            <a:spLocks noGrp="1"/>
          </p:cNvSpPr>
          <p:nvPr>
            <p:ph type="title"/>
          </p:nvPr>
        </p:nvSpPr>
        <p:spPr>
          <a:xfrm>
            <a:off x="1388520" y="1020600"/>
            <a:ext cx="6366960" cy="1963080"/>
          </a:xfrm>
          <a:prstGeom prst="rect">
            <a:avLst/>
          </a:prstGeom>
          <a:noFill/>
          <a:ln w="0">
            <a:noFill/>
          </a:ln>
        </p:spPr>
        <p:txBody>
          <a:bodyPr lIns="91440" rIns="91440" tIns="91440" bIns="91440" anchor="b">
            <a:noAutofit/>
          </a:bodyPr>
          <a:p>
            <a:pPr indent="0" algn="ctr">
              <a:lnSpc>
                <a:spcPct val="80000"/>
              </a:lnSpc>
              <a:buNone/>
            </a:pPr>
            <a:r>
              <a:rPr b="1" lang="fr-FR" sz="12000" strike="noStrike" u="none">
                <a:solidFill>
                  <a:schemeClr val="dk1"/>
                </a:solidFill>
                <a:effectLst/>
                <a:uFillTx/>
                <a:latin typeface="Satisfy"/>
                <a:ea typeface="Satisfy"/>
              </a:rPr>
              <a:t>xx%</a:t>
            </a:r>
            <a:endParaRPr b="0" lang="fr-FR" sz="12000" strike="noStrike" u="none">
              <a:solidFill>
                <a:schemeClr val="dk1"/>
              </a:solidFill>
              <a:effectLst/>
              <a:uFillTx/>
              <a:latin typeface="Arial"/>
            </a:endParaRPr>
          </a:p>
        </p:txBody>
      </p:sp>
      <p:pic>
        <p:nvPicPr>
          <p:cNvPr id="5" name="Google Shape;54;p11" descr=""/>
          <p:cNvPicPr/>
          <p:nvPr/>
        </p:nvPicPr>
        <p:blipFill>
          <a:blip r:embed="rId3">
            <a:alphaModFix amt="65000"/>
          </a:blip>
          <a:stretch/>
        </p:blipFill>
        <p:spPr>
          <a:xfrm rot="4033200">
            <a:off x="-1162800" y="-1194840"/>
            <a:ext cx="3048120" cy="2796120"/>
          </a:xfrm>
          <a:prstGeom prst="rect">
            <a:avLst/>
          </a:prstGeom>
          <a:noFill/>
          <a:ln w="0">
            <a:noFill/>
          </a:ln>
        </p:spPr>
      </p:pic>
      <p:pic>
        <p:nvPicPr>
          <p:cNvPr id="6" name="Google Shape;55;p11" descr=""/>
          <p:cNvPicPr/>
          <p:nvPr/>
        </p:nvPicPr>
        <p:blipFill>
          <a:blip r:embed="rId4">
            <a:alphaModFix amt="65000"/>
          </a:blip>
          <a:stretch/>
        </p:blipFill>
        <p:spPr>
          <a:xfrm rot="21108000">
            <a:off x="6234480" y="3491640"/>
            <a:ext cx="3048120" cy="2796120"/>
          </a:xfrm>
          <a:prstGeom prst="rect">
            <a:avLst/>
          </a:prstGeom>
          <a:noFill/>
          <a:ln w="0">
            <a:noFill/>
          </a:ln>
        </p:spPr>
      </p:pic>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1_2_2">
    <p:bg>
      <p:bgPr>
        <a:solidFill>
          <a:schemeClr val="lt1"/>
        </a:solidFill>
      </p:bgPr>
    </p:bg>
    <p:spTree>
      <p:nvGrpSpPr>
        <p:cNvPr id="1" name=""/>
        <p:cNvGrpSpPr/>
        <p:nvPr/>
      </p:nvGrpSpPr>
      <p:grpSpPr>
        <a:xfrm>
          <a:off x="0" y="0"/>
          <a:ext cx="0" cy="0"/>
          <a:chOff x="0" y="0"/>
          <a:chExt cx="0" cy="0"/>
        </a:xfrm>
      </p:grpSpPr>
      <p:pic>
        <p:nvPicPr>
          <p:cNvPr id="96" name="Google Shape;188;p28" descr=""/>
          <p:cNvPicPr/>
          <p:nvPr/>
        </p:nvPicPr>
        <p:blipFill>
          <a:blip r:embed="rId2">
            <a:alphaModFix amt="60000"/>
          </a:blip>
          <a:stretch/>
        </p:blipFill>
        <p:spPr>
          <a:xfrm>
            <a:off x="0" y="0"/>
            <a:ext cx="9143640" cy="5143320"/>
          </a:xfrm>
          <a:prstGeom prst="rect">
            <a:avLst/>
          </a:prstGeom>
          <a:noFill/>
          <a:ln w="0">
            <a:noFill/>
          </a:ln>
        </p:spPr>
      </p:pic>
      <p:sp>
        <p:nvSpPr>
          <p:cNvPr id="97" name="PlaceHolder 1"/>
          <p:cNvSpPr>
            <a:spLocks noGrp="1"/>
          </p:cNvSpPr>
          <p:nvPr>
            <p:ph type="title"/>
          </p:nvPr>
        </p:nvSpPr>
        <p:spPr>
          <a:xfrm>
            <a:off x="720000" y="444960"/>
            <a:ext cx="7703640" cy="57204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pic>
        <p:nvPicPr>
          <p:cNvPr id="98" name="Google Shape;191;p28" descr=""/>
          <p:cNvPicPr/>
          <p:nvPr/>
        </p:nvPicPr>
        <p:blipFill>
          <a:blip r:embed="rId3">
            <a:alphaModFix amt="64000"/>
          </a:blip>
          <a:stretch/>
        </p:blipFill>
        <p:spPr>
          <a:xfrm>
            <a:off x="7045920" y="3540960"/>
            <a:ext cx="3733200" cy="2752200"/>
          </a:xfrm>
          <a:prstGeom prst="rect">
            <a:avLst/>
          </a:prstGeom>
          <a:noFill/>
          <a:ln w="0">
            <a:noFill/>
          </a:ln>
        </p:spPr>
      </p:pic>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1_2_2_1">
    <p:bg>
      <p:bgPr>
        <a:solidFill>
          <a:schemeClr val="lt1"/>
        </a:solidFill>
      </p:bgPr>
    </p:bg>
    <p:spTree>
      <p:nvGrpSpPr>
        <p:cNvPr id="1" name=""/>
        <p:cNvGrpSpPr/>
        <p:nvPr/>
      </p:nvGrpSpPr>
      <p:grpSpPr>
        <a:xfrm>
          <a:off x="0" y="0"/>
          <a:ext cx="0" cy="0"/>
          <a:chOff x="0" y="0"/>
          <a:chExt cx="0" cy="0"/>
        </a:xfrm>
      </p:grpSpPr>
      <p:pic>
        <p:nvPicPr>
          <p:cNvPr id="99" name="Google Shape;193;p29" descr=""/>
          <p:cNvPicPr/>
          <p:nvPr/>
        </p:nvPicPr>
        <p:blipFill>
          <a:blip r:embed="rId2">
            <a:alphaModFix amt="60000"/>
          </a:blip>
          <a:stretch/>
        </p:blipFill>
        <p:spPr>
          <a:xfrm>
            <a:off x="0" y="0"/>
            <a:ext cx="9143640" cy="5143320"/>
          </a:xfrm>
          <a:prstGeom prst="rect">
            <a:avLst/>
          </a:prstGeom>
          <a:noFill/>
          <a:ln w="0">
            <a:noFill/>
          </a:ln>
        </p:spPr>
      </p:pic>
      <p:pic>
        <p:nvPicPr>
          <p:cNvPr id="100" name="Google Shape;194;p29" descr=""/>
          <p:cNvPicPr/>
          <p:nvPr/>
        </p:nvPicPr>
        <p:blipFill>
          <a:blip r:embed="rId3">
            <a:alphaModFix amt="64000"/>
          </a:blip>
          <a:stretch/>
        </p:blipFill>
        <p:spPr>
          <a:xfrm>
            <a:off x="8265960" y="4467240"/>
            <a:ext cx="987120" cy="929520"/>
          </a:xfrm>
          <a:prstGeom prst="rect">
            <a:avLst/>
          </a:prstGeom>
          <a:noFill/>
          <a:ln w="0">
            <a:noFill/>
          </a:ln>
        </p:spPr>
      </p:pic>
      <p:pic>
        <p:nvPicPr>
          <p:cNvPr id="101" name="Google Shape;195;p29" descr=""/>
          <p:cNvPicPr/>
          <p:nvPr/>
        </p:nvPicPr>
        <p:blipFill>
          <a:blip r:embed="rId4">
            <a:alphaModFix amt="64000"/>
          </a:blip>
          <a:stretch/>
        </p:blipFill>
        <p:spPr>
          <a:xfrm>
            <a:off x="-650520" y="-470160"/>
            <a:ext cx="2740320" cy="2019960"/>
          </a:xfrm>
          <a:prstGeom prst="rect">
            <a:avLst/>
          </a:prstGeom>
          <a:noFill/>
          <a:ln w="0">
            <a:noFill/>
          </a:ln>
        </p:spPr>
      </p:pic>
      <p:sp>
        <p:nvSpPr>
          <p:cNvPr id="102" name="PlaceHolder 1"/>
          <p:cNvSpPr>
            <a:spLocks noGrp="1"/>
          </p:cNvSpPr>
          <p:nvPr>
            <p:ph type="title"/>
          </p:nvPr>
        </p:nvSpPr>
        <p:spPr>
          <a:xfrm>
            <a:off x="720000" y="444960"/>
            <a:ext cx="7703640" cy="57204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
        <p:nvSpPr>
          <p:cNvPr id="103"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1_2">
    <p:bg>
      <p:bgPr>
        <a:solidFill>
          <a:schemeClr val="lt1"/>
        </a:solidFill>
      </p:bgPr>
    </p:bg>
    <p:spTree>
      <p:nvGrpSpPr>
        <p:cNvPr id="1" name=""/>
        <p:cNvGrpSpPr/>
        <p:nvPr/>
      </p:nvGrpSpPr>
      <p:grpSpPr>
        <a:xfrm>
          <a:off x="0" y="0"/>
          <a:ext cx="0" cy="0"/>
          <a:chOff x="0" y="0"/>
          <a:chExt cx="0" cy="0"/>
        </a:xfrm>
      </p:grpSpPr>
      <p:pic>
        <p:nvPicPr>
          <p:cNvPr id="104" name="Google Shape;199;p30" descr=""/>
          <p:cNvPicPr/>
          <p:nvPr/>
        </p:nvPicPr>
        <p:blipFill>
          <a:blip r:embed="rId2">
            <a:alphaModFix amt="60000"/>
          </a:blip>
          <a:stretch/>
        </p:blipFill>
        <p:spPr>
          <a:xfrm>
            <a:off x="0" y="0"/>
            <a:ext cx="9143640" cy="5143320"/>
          </a:xfrm>
          <a:prstGeom prst="rect">
            <a:avLst/>
          </a:prstGeom>
          <a:noFill/>
          <a:ln w="0">
            <a:noFill/>
          </a:ln>
        </p:spPr>
      </p:pic>
      <p:sp>
        <p:nvSpPr>
          <p:cNvPr id="105" name="PlaceHolder 1"/>
          <p:cNvSpPr>
            <a:spLocks noGrp="1"/>
          </p:cNvSpPr>
          <p:nvPr>
            <p:ph type="title"/>
          </p:nvPr>
        </p:nvSpPr>
        <p:spPr>
          <a:xfrm>
            <a:off x="720000" y="444960"/>
            <a:ext cx="7703640" cy="57204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pic>
        <p:nvPicPr>
          <p:cNvPr id="106" name="Google Shape;202;p30" descr=""/>
          <p:cNvPicPr/>
          <p:nvPr/>
        </p:nvPicPr>
        <p:blipFill>
          <a:blip r:embed="rId3">
            <a:alphaModFix amt="64000"/>
          </a:blip>
          <a:stretch/>
        </p:blipFill>
        <p:spPr>
          <a:xfrm>
            <a:off x="-554400" y="-766800"/>
            <a:ext cx="1354320" cy="1865520"/>
          </a:xfrm>
          <a:prstGeom prst="rect">
            <a:avLst/>
          </a:prstGeom>
          <a:noFill/>
          <a:ln w="0">
            <a:noFill/>
          </a:ln>
        </p:spPr>
      </p:pic>
      <p:pic>
        <p:nvPicPr>
          <p:cNvPr id="107" name="Google Shape;203;p30" descr=""/>
          <p:cNvPicPr/>
          <p:nvPr/>
        </p:nvPicPr>
        <p:blipFill>
          <a:blip r:embed="rId4">
            <a:alphaModFix amt="64000"/>
          </a:blip>
          <a:stretch/>
        </p:blipFill>
        <p:spPr>
          <a:xfrm>
            <a:off x="8424000" y="-175320"/>
            <a:ext cx="987120" cy="929520"/>
          </a:xfrm>
          <a:prstGeom prst="rect">
            <a:avLst/>
          </a:prstGeom>
          <a:noFill/>
          <a:ln w="0">
            <a:noFill/>
          </a:ln>
        </p:spPr>
      </p:pic>
      <p:pic>
        <p:nvPicPr>
          <p:cNvPr id="108" name="Google Shape;204;p30" descr=""/>
          <p:cNvPicPr/>
          <p:nvPr/>
        </p:nvPicPr>
        <p:blipFill>
          <a:blip r:embed="rId5">
            <a:alphaModFix amt="64000"/>
          </a:blip>
          <a:stretch/>
        </p:blipFill>
        <p:spPr>
          <a:xfrm rot="16060800">
            <a:off x="-773640" y="4183920"/>
            <a:ext cx="2386800" cy="2019960"/>
          </a:xfrm>
          <a:prstGeom prst="rect">
            <a:avLst/>
          </a:prstGeom>
          <a:noFill/>
          <a:ln w="0">
            <a:noFill/>
          </a:ln>
        </p:spPr>
      </p:pic>
      <p:pic>
        <p:nvPicPr>
          <p:cNvPr id="109" name="Google Shape;205;p30" descr=""/>
          <p:cNvPicPr/>
          <p:nvPr/>
        </p:nvPicPr>
        <p:blipFill>
          <a:blip r:embed="rId6">
            <a:alphaModFix amt="64000"/>
          </a:blip>
          <a:stretch/>
        </p:blipFill>
        <p:spPr>
          <a:xfrm>
            <a:off x="8108640" y="4402080"/>
            <a:ext cx="1354320" cy="1865520"/>
          </a:xfrm>
          <a:prstGeom prst="rect">
            <a:avLst/>
          </a:prstGeom>
          <a:noFill/>
          <a:ln w="0">
            <a:noFill/>
          </a:ln>
        </p:spPr>
      </p:pic>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bg>
      <p:bgPr>
        <a:blipFill rotWithShape="0">
          <a:blip r:embed="rId2"/>
          <a:stretch/>
        </a:blipFill>
      </p:bgPr>
    </p:bg>
    <p:spTree>
      <p:nvGrpSpPr>
        <p:cNvPr id="1" name=""/>
        <p:cNvGrpSpPr/>
        <p:nvPr/>
      </p:nvGrpSpPr>
      <p:grpSpPr>
        <a:xfrm>
          <a:off x="0" y="0"/>
          <a:ext cx="0" cy="0"/>
          <a:chOff x="0" y="0"/>
          <a:chExt cx="0" cy="0"/>
        </a:xfrm>
      </p:grpSpPr>
      <p:sp>
        <p:nvSpPr>
          <p:cNvPr id="110"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
        <p:nvSpPr>
          <p:cNvPr id="111" name="PlaceHolder 2"/>
          <p:cNvSpPr>
            <a:spLocks noGrp="1"/>
          </p:cNvSpPr>
          <p:nvPr>
            <p:ph type="body"/>
          </p:nvPr>
        </p:nvSpPr>
        <p:spPr>
          <a:xfrm>
            <a:off x="710640" y="1114920"/>
            <a:ext cx="7703640" cy="342360"/>
          </a:xfrm>
          <a:prstGeom prst="rect">
            <a:avLst/>
          </a:prstGeom>
          <a:no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fr-FR" sz="1000" strike="noStrike" u="none">
                <a:solidFill>
                  <a:srgbClr val="000000"/>
                </a:solidFill>
                <a:effectLst/>
                <a:uFillTx/>
                <a:latin typeface="Arial"/>
              </a:rPr>
              <a:t>Click to edit the outline text format</a:t>
            </a:r>
            <a:endParaRPr b="0" lang="fr-FR" sz="10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000" strike="noStrike" u="none">
                <a:solidFill>
                  <a:srgbClr val="000000"/>
                </a:solidFill>
                <a:effectLst/>
                <a:uFillTx/>
                <a:latin typeface="Arial"/>
              </a:rPr>
              <a:t>Second Outline Level</a:t>
            </a:r>
            <a:endParaRPr b="0" lang="fr-FR" sz="10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000" strike="noStrike" u="none">
                <a:solidFill>
                  <a:srgbClr val="000000"/>
                </a:solidFill>
                <a:effectLst/>
                <a:uFillTx/>
                <a:latin typeface="Arial"/>
              </a:rPr>
              <a:t>Third Outline Level</a:t>
            </a:r>
            <a:endParaRPr b="0" lang="fr-FR" sz="10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000" strike="noStrike" u="none">
                <a:solidFill>
                  <a:srgbClr val="000000"/>
                </a:solidFill>
                <a:effectLst/>
                <a:uFillTx/>
                <a:latin typeface="Arial"/>
              </a:rPr>
              <a:t>Fourth Outline Level</a:t>
            </a:r>
            <a:endParaRPr b="0" lang="fr-FR" sz="10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000" strike="noStrike" u="none">
                <a:solidFill>
                  <a:srgbClr val="000000"/>
                </a:solidFill>
                <a:effectLst/>
                <a:uFillTx/>
                <a:latin typeface="Arial"/>
              </a:rPr>
              <a:t>Fifth Outline Level</a:t>
            </a:r>
            <a:endParaRPr b="0" lang="fr-FR" sz="1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000" strike="noStrike" u="none">
                <a:solidFill>
                  <a:srgbClr val="000000"/>
                </a:solidFill>
                <a:effectLst/>
                <a:uFillTx/>
                <a:latin typeface="Arial"/>
              </a:rPr>
              <a:t>Sixth Outline Level</a:t>
            </a:r>
            <a:endParaRPr b="0" lang="fr-FR" sz="1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000" strike="noStrike" u="none">
                <a:solidFill>
                  <a:srgbClr val="000000"/>
                </a:solidFill>
                <a:effectLst/>
                <a:uFillTx/>
                <a:latin typeface="Arial"/>
              </a:rPr>
              <a:t>Seventh Outline Level</a:t>
            </a:r>
            <a:endParaRPr b="0" lang="fr-FR" sz="1000" strike="noStrike" u="none">
              <a:solidFill>
                <a:srgbClr val="000000"/>
              </a:solidFill>
              <a:effectLst/>
              <a:uFillTx/>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4">
    <p:bg>
      <p:bgPr>
        <a:blipFill rotWithShape="0">
          <a:blip r:embed="rId2"/>
          <a:stretch/>
        </a:blipFill>
      </p:bgPr>
    </p:bg>
    <p:spTree>
      <p:nvGrpSpPr>
        <p:cNvPr id="1" name=""/>
        <p:cNvGrpSpPr/>
        <p:nvPr/>
      </p:nvGrpSpPr>
      <p:grpSpPr>
        <a:xfrm>
          <a:off x="0" y="0"/>
          <a:ext cx="0" cy="0"/>
          <a:chOff x="0" y="0"/>
          <a:chExt cx="0" cy="0"/>
        </a:xfrm>
      </p:grpSpPr>
      <p:sp>
        <p:nvSpPr>
          <p:cNvPr id="112"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pic>
        <p:nvPicPr>
          <p:cNvPr id="113" name="Google Shape;208;p31" descr=""/>
          <p:cNvPicPr/>
          <p:nvPr/>
        </p:nvPicPr>
        <p:blipFill>
          <a:blip r:embed="rId3">
            <a:alphaModFix amt="65000"/>
          </a:blip>
          <a:stretch/>
        </p:blipFill>
        <p:spPr>
          <a:xfrm rot="2542200">
            <a:off x="-1795320" y="-1615320"/>
            <a:ext cx="3452760" cy="3167280"/>
          </a:xfrm>
          <a:prstGeom prst="rect">
            <a:avLst/>
          </a:prstGeom>
          <a:noFill/>
          <a:ln w="0">
            <a:noFill/>
          </a:ln>
        </p:spPr>
      </p:pic>
      <p:pic>
        <p:nvPicPr>
          <p:cNvPr id="114" name="Google Shape;209;p31" descr=""/>
          <p:cNvPicPr/>
          <p:nvPr/>
        </p:nvPicPr>
        <p:blipFill>
          <a:blip r:embed="rId4">
            <a:alphaModFix amt="65000"/>
          </a:blip>
          <a:stretch/>
        </p:blipFill>
        <p:spPr>
          <a:xfrm rot="7621800">
            <a:off x="7675920" y="3535200"/>
            <a:ext cx="3452760" cy="3167280"/>
          </a:xfrm>
          <a:prstGeom prst="rect">
            <a:avLst/>
          </a:prstGeom>
          <a:noFill/>
          <a:ln w="0">
            <a:noFill/>
          </a:ln>
        </p:spPr>
      </p:pic>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5">
    <p:bg>
      <p:bgPr>
        <a:blipFill rotWithShape="0">
          <a:blip r:embed="rId2"/>
          <a:stretch/>
        </a:blipFill>
      </p:bgPr>
    </p:bg>
    <p:spTree>
      <p:nvGrpSpPr>
        <p:cNvPr id="1" name=""/>
        <p:cNvGrpSpPr/>
        <p:nvPr/>
      </p:nvGrpSpPr>
      <p:grpSpPr>
        <a:xfrm>
          <a:off x="0" y="0"/>
          <a:ext cx="0" cy="0"/>
          <a:chOff x="0" y="0"/>
          <a:chExt cx="0" cy="0"/>
        </a:xfrm>
      </p:grpSpPr>
      <p:sp>
        <p:nvSpPr>
          <p:cNvPr id="115"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pic>
        <p:nvPicPr>
          <p:cNvPr id="116" name="Google Shape;212;p32" descr=""/>
          <p:cNvPicPr/>
          <p:nvPr/>
        </p:nvPicPr>
        <p:blipFill>
          <a:blip r:embed="rId3">
            <a:alphaModFix amt="65000"/>
          </a:blip>
          <a:stretch/>
        </p:blipFill>
        <p:spPr>
          <a:xfrm rot="7621800">
            <a:off x="7333560" y="-1910880"/>
            <a:ext cx="3452760" cy="3167280"/>
          </a:xfrm>
          <a:prstGeom prst="rect">
            <a:avLst/>
          </a:prstGeom>
          <a:noFill/>
          <a:ln w="0">
            <a:noFill/>
          </a:ln>
        </p:spPr>
      </p:pic>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6">
    <p:bg>
      <p:bgPr>
        <a:blipFill rotWithShape="0">
          <a:blip r:embed="rId2"/>
          <a:stretch/>
        </a:blipFill>
      </p:bgPr>
    </p:bg>
    <p:spTree>
      <p:nvGrpSpPr>
        <p:cNvPr id="1" name=""/>
        <p:cNvGrpSpPr/>
        <p:nvPr/>
      </p:nvGrpSpPr>
      <p:grpSpPr>
        <a:xfrm>
          <a:off x="0" y="0"/>
          <a:ext cx="0" cy="0"/>
          <a:chOff x="0" y="0"/>
          <a:chExt cx="0" cy="0"/>
        </a:xfrm>
      </p:grpSpPr>
      <p:sp>
        <p:nvSpPr>
          <p:cNvPr id="117"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8">
    <p:bg>
      <p:bgPr>
        <a:blipFill rotWithShape="0">
          <a:blip r:embed="rId2"/>
          <a:stretch/>
        </a:blipFill>
      </p:bgPr>
    </p:bg>
    <p:spTree>
      <p:nvGrpSpPr>
        <p:cNvPr id="1" name=""/>
        <p:cNvGrpSpPr/>
        <p:nvPr/>
      </p:nvGrpSpPr>
      <p:grpSpPr>
        <a:xfrm>
          <a:off x="0" y="0"/>
          <a:ext cx="0" cy="0"/>
          <a:chOff x="0" y="0"/>
          <a:chExt cx="0" cy="0"/>
        </a:xfrm>
      </p:grpSpPr>
      <p:pic>
        <p:nvPicPr>
          <p:cNvPr id="118" name="Google Shape;216;p34" descr=""/>
          <p:cNvPicPr/>
          <p:nvPr/>
        </p:nvPicPr>
        <p:blipFill>
          <a:blip r:embed="rId3">
            <a:alphaModFix amt="67000"/>
          </a:blip>
          <a:stretch/>
        </p:blipFill>
        <p:spPr>
          <a:xfrm>
            <a:off x="-28440" y="3785400"/>
            <a:ext cx="9775080" cy="5270040"/>
          </a:xfrm>
          <a:prstGeom prst="rect">
            <a:avLst/>
          </a:prstGeom>
          <a:noFill/>
          <a:ln w="0">
            <a:noFill/>
          </a:ln>
        </p:spPr>
      </p:pic>
      <p:sp>
        <p:nvSpPr>
          <p:cNvPr id="119" name="PlaceHolder 1"/>
          <p:cNvSpPr>
            <a:spLocks noGrp="1"/>
          </p:cNvSpPr>
          <p:nvPr>
            <p:ph type="title"/>
          </p:nvPr>
        </p:nvSpPr>
        <p:spPr>
          <a:xfrm>
            <a:off x="720000" y="44640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pic>
        <p:nvPicPr>
          <p:cNvPr id="120" name="Google Shape;218;p34" descr=""/>
          <p:cNvPicPr/>
          <p:nvPr/>
        </p:nvPicPr>
        <p:blipFill>
          <a:blip r:embed="rId4">
            <a:alphaModFix amt="65000"/>
          </a:blip>
          <a:stretch/>
        </p:blipFill>
        <p:spPr>
          <a:xfrm rot="7621800">
            <a:off x="7485840" y="-1758600"/>
            <a:ext cx="3452760" cy="3167280"/>
          </a:xfrm>
          <a:prstGeom prst="rect">
            <a:avLst/>
          </a:prstGeom>
          <a:noFill/>
          <a:ln w="0">
            <a:noFill/>
          </a:ln>
        </p:spPr>
      </p:pic>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9">
    <p:bg>
      <p:bgPr>
        <a:blipFill rotWithShape="0">
          <a:blip r:embed="rId2"/>
          <a:stretch/>
        </a:blipFill>
      </p:bgPr>
    </p:bg>
    <p:spTree>
      <p:nvGrpSpPr>
        <p:cNvPr id="1" name=""/>
        <p:cNvGrpSpPr/>
        <p:nvPr/>
      </p:nvGrpSpPr>
      <p:grpSpPr>
        <a:xfrm>
          <a:off x="0" y="0"/>
          <a:ext cx="0" cy="0"/>
          <a:chOff x="0" y="0"/>
          <a:chExt cx="0" cy="0"/>
        </a:xfrm>
      </p:grpSpPr>
      <p:sp>
        <p:nvSpPr>
          <p:cNvPr id="121"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pic>
        <p:nvPicPr>
          <p:cNvPr id="122" name="Google Shape;221;p35" descr=""/>
          <p:cNvPicPr/>
          <p:nvPr/>
        </p:nvPicPr>
        <p:blipFill>
          <a:blip r:embed="rId3">
            <a:alphaModFix amt="65000"/>
          </a:blip>
          <a:stretch/>
        </p:blipFill>
        <p:spPr>
          <a:xfrm rot="2542200">
            <a:off x="-1795320" y="-1615320"/>
            <a:ext cx="3452760" cy="3167280"/>
          </a:xfrm>
          <a:prstGeom prst="rect">
            <a:avLst/>
          </a:prstGeom>
          <a:noFill/>
          <a:ln w="0">
            <a:noFill/>
          </a:ln>
        </p:spPr>
      </p:pic>
      <p:pic>
        <p:nvPicPr>
          <p:cNvPr id="123" name="Google Shape;222;p35" descr=""/>
          <p:cNvPicPr/>
          <p:nvPr/>
        </p:nvPicPr>
        <p:blipFill>
          <a:blip r:embed="rId4">
            <a:alphaModFix amt="65000"/>
          </a:blip>
          <a:stretch/>
        </p:blipFill>
        <p:spPr>
          <a:xfrm rot="7621800">
            <a:off x="7675920" y="3535200"/>
            <a:ext cx="3452760" cy="3167280"/>
          </a:xfrm>
          <a:prstGeom prst="rect">
            <a:avLst/>
          </a:prstGeom>
          <a:noFill/>
          <a:ln w="0">
            <a:noFill/>
          </a:ln>
        </p:spPr>
      </p:pic>
      <p:pic>
        <p:nvPicPr>
          <p:cNvPr id="124" name="Google Shape;223;p35" descr=""/>
          <p:cNvPicPr/>
          <p:nvPr/>
        </p:nvPicPr>
        <p:blipFill>
          <a:blip r:embed="rId5">
            <a:alphaModFix amt="65000"/>
          </a:blip>
          <a:stretch/>
        </p:blipFill>
        <p:spPr>
          <a:xfrm rot="345600">
            <a:off x="174960" y="3043800"/>
            <a:ext cx="4026600" cy="3693600"/>
          </a:xfrm>
          <a:prstGeom prst="rect">
            <a:avLst/>
          </a:prstGeom>
          <a:noFill/>
          <a:ln w="0">
            <a:noFill/>
          </a:ln>
        </p:spPr>
      </p:pic>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2">
    <p:bg>
      <p:bgPr>
        <a:blipFill rotWithShape="0">
          <a:blip r:embed="rId2"/>
          <a:stretch/>
        </a:blipFill>
      </p:bgPr>
    </p:bg>
    <p:spTree>
      <p:nvGrpSpPr>
        <p:cNvPr id="1" name=""/>
        <p:cNvGrpSpPr/>
        <p:nvPr/>
      </p:nvGrpSpPr>
      <p:grpSpPr>
        <a:xfrm>
          <a:off x="0" y="0"/>
          <a:ext cx="0" cy="0"/>
          <a:chOff x="0" y="0"/>
          <a:chExt cx="0" cy="0"/>
        </a:xfrm>
      </p:grpSpPr>
      <p:sp>
        <p:nvSpPr>
          <p:cNvPr id="125" name="PlaceHolder 1"/>
          <p:cNvSpPr>
            <a:spLocks noGrp="1"/>
          </p:cNvSpPr>
          <p:nvPr>
            <p:ph type="title"/>
          </p:nvPr>
        </p:nvSpPr>
        <p:spPr>
          <a:xfrm>
            <a:off x="720000" y="44640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pic>
        <p:nvPicPr>
          <p:cNvPr id="126" name="Google Shape;226;p36" descr=""/>
          <p:cNvPicPr/>
          <p:nvPr/>
        </p:nvPicPr>
        <p:blipFill>
          <a:blip r:embed="rId3">
            <a:alphaModFix amt="67000"/>
          </a:blip>
          <a:stretch/>
        </p:blipFill>
        <p:spPr>
          <a:xfrm rot="20281800">
            <a:off x="-995760" y="4312080"/>
            <a:ext cx="2376360" cy="1280880"/>
          </a:xfrm>
          <a:prstGeom prst="rect">
            <a:avLst/>
          </a:prstGeom>
          <a:noFill/>
          <a:ln w="0">
            <a:noFill/>
          </a:ln>
        </p:spPr>
      </p:pic>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bg>
      <p:bgPr>
        <a:solidFill>
          <a:schemeClr val="lt1"/>
        </a:solidFill>
      </p:bgPr>
    </p:bg>
    <p:spTree>
      <p:nvGrpSpPr>
        <p:cNvPr id="1" name=""/>
        <p:cNvGrpSpPr/>
        <p:nvPr/>
      </p:nvGrpSpPr>
      <p:grpSpPr>
        <a:xfrm>
          <a:off x="0" y="0"/>
          <a:ext cx="0" cy="0"/>
          <a:chOff x="0" y="0"/>
          <a:chExt cx="0" cy="0"/>
        </a:xfrm>
      </p:grpSpPr>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2_1">
    <p:bg>
      <p:bgPr>
        <a:solidFill>
          <a:schemeClr val="lt1"/>
        </a:solidFill>
      </p:bgPr>
    </p:bg>
    <p:spTree>
      <p:nvGrpSpPr>
        <p:cNvPr id="1" name=""/>
        <p:cNvGrpSpPr/>
        <p:nvPr/>
      </p:nvGrpSpPr>
      <p:grpSpPr>
        <a:xfrm>
          <a:off x="0" y="0"/>
          <a:ext cx="0" cy="0"/>
          <a:chOff x="0" y="0"/>
          <a:chExt cx="0" cy="0"/>
        </a:xfrm>
      </p:grpSpPr>
      <p:pic>
        <p:nvPicPr>
          <p:cNvPr id="127" name="Google Shape;228;p37" descr=""/>
          <p:cNvPicPr/>
          <p:nvPr/>
        </p:nvPicPr>
        <p:blipFill>
          <a:blip r:embed="rId2">
            <a:alphaModFix amt="60000"/>
          </a:blip>
          <a:stretch/>
        </p:blipFill>
        <p:spPr>
          <a:xfrm>
            <a:off x="0" y="0"/>
            <a:ext cx="9143640" cy="5143320"/>
          </a:xfrm>
          <a:prstGeom prst="rect">
            <a:avLst/>
          </a:prstGeom>
          <a:noFill/>
          <a:ln w="0">
            <a:noFill/>
          </a:ln>
        </p:spPr>
      </p:pic>
      <p:sp>
        <p:nvSpPr>
          <p:cNvPr id="128" name="PlaceHolder 1"/>
          <p:cNvSpPr>
            <a:spLocks noGrp="1"/>
          </p:cNvSpPr>
          <p:nvPr>
            <p:ph type="title"/>
          </p:nvPr>
        </p:nvSpPr>
        <p:spPr>
          <a:xfrm>
            <a:off x="720000" y="44640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pic>
        <p:nvPicPr>
          <p:cNvPr id="129" name="Google Shape;230;p37" descr=""/>
          <p:cNvPicPr/>
          <p:nvPr/>
        </p:nvPicPr>
        <p:blipFill>
          <a:blip r:embed="rId3">
            <a:alphaModFix amt="64000"/>
          </a:blip>
          <a:stretch/>
        </p:blipFill>
        <p:spPr>
          <a:xfrm rot="12281400">
            <a:off x="7982640" y="3870720"/>
            <a:ext cx="1354320" cy="1865520"/>
          </a:xfrm>
          <a:prstGeom prst="rect">
            <a:avLst/>
          </a:prstGeom>
          <a:noFill/>
          <a:ln w="0">
            <a:noFill/>
          </a:ln>
        </p:spPr>
      </p:pic>
      <p:pic>
        <p:nvPicPr>
          <p:cNvPr id="130" name="Google Shape;231;p37" descr=""/>
          <p:cNvPicPr/>
          <p:nvPr/>
        </p:nvPicPr>
        <p:blipFill>
          <a:blip r:embed="rId4">
            <a:alphaModFix amt="64000"/>
          </a:blip>
          <a:stretch/>
        </p:blipFill>
        <p:spPr>
          <a:xfrm>
            <a:off x="-317520" y="-663120"/>
            <a:ext cx="1149840" cy="1452600"/>
          </a:xfrm>
          <a:prstGeom prst="rect">
            <a:avLst/>
          </a:prstGeom>
          <a:noFill/>
          <a:ln w="0">
            <a:noFill/>
          </a:ln>
        </p:spPr>
      </p:pic>
      <p:pic>
        <p:nvPicPr>
          <p:cNvPr id="131" name="Google Shape;232;p37" descr=""/>
          <p:cNvPicPr/>
          <p:nvPr/>
        </p:nvPicPr>
        <p:blipFill>
          <a:blip r:embed="rId5">
            <a:alphaModFix amt="64000"/>
          </a:blip>
          <a:stretch/>
        </p:blipFill>
        <p:spPr>
          <a:xfrm>
            <a:off x="8424000" y="-334080"/>
            <a:ext cx="866520" cy="1193760"/>
          </a:xfrm>
          <a:prstGeom prst="rect">
            <a:avLst/>
          </a:prstGeom>
          <a:noFill/>
          <a:ln w="0">
            <a:noFill/>
          </a:ln>
        </p:spPr>
      </p:pic>
      <p:pic>
        <p:nvPicPr>
          <p:cNvPr id="132" name="Google Shape;233;p37" descr=""/>
          <p:cNvPicPr/>
          <p:nvPr/>
        </p:nvPicPr>
        <p:blipFill>
          <a:blip r:embed="rId6">
            <a:alphaModFix amt="64000"/>
          </a:blip>
          <a:stretch/>
        </p:blipFill>
        <p:spPr>
          <a:xfrm rot="11653200">
            <a:off x="-214200" y="4338360"/>
            <a:ext cx="866520" cy="1193760"/>
          </a:xfrm>
          <a:prstGeom prst="rect">
            <a:avLst/>
          </a:prstGeom>
          <a:noFill/>
          <a:ln w="0">
            <a:noFill/>
          </a:ln>
        </p:spPr>
      </p:pic>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2_1_1">
    <p:bg>
      <p:bgPr>
        <a:solidFill>
          <a:schemeClr val="lt1"/>
        </a:solidFill>
      </p:bgPr>
    </p:bg>
    <p:spTree>
      <p:nvGrpSpPr>
        <p:cNvPr id="1" name=""/>
        <p:cNvGrpSpPr/>
        <p:nvPr/>
      </p:nvGrpSpPr>
      <p:grpSpPr>
        <a:xfrm>
          <a:off x="0" y="0"/>
          <a:ext cx="0" cy="0"/>
          <a:chOff x="0" y="0"/>
          <a:chExt cx="0" cy="0"/>
        </a:xfrm>
      </p:grpSpPr>
      <p:pic>
        <p:nvPicPr>
          <p:cNvPr id="133" name="Google Shape;235;p38" descr=""/>
          <p:cNvPicPr/>
          <p:nvPr/>
        </p:nvPicPr>
        <p:blipFill>
          <a:blip r:embed="rId2">
            <a:alphaModFix amt="65000"/>
          </a:blip>
          <a:stretch/>
        </p:blipFill>
        <p:spPr>
          <a:xfrm>
            <a:off x="0" y="0"/>
            <a:ext cx="9143640" cy="5143320"/>
          </a:xfrm>
          <a:prstGeom prst="rect">
            <a:avLst/>
          </a:prstGeom>
          <a:noFill/>
          <a:ln w="0">
            <a:noFill/>
          </a:ln>
        </p:spPr>
      </p:pic>
      <p:sp>
        <p:nvSpPr>
          <p:cNvPr id="134" name="PlaceHolder 1"/>
          <p:cNvSpPr>
            <a:spLocks noGrp="1"/>
          </p:cNvSpPr>
          <p:nvPr>
            <p:ph type="title"/>
          </p:nvPr>
        </p:nvSpPr>
        <p:spPr>
          <a:xfrm>
            <a:off x="720000" y="44640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pic>
        <p:nvPicPr>
          <p:cNvPr id="135" name="Google Shape;237;p38" descr=""/>
          <p:cNvPicPr/>
          <p:nvPr/>
        </p:nvPicPr>
        <p:blipFill>
          <a:blip r:embed="rId3">
            <a:alphaModFix amt="64000"/>
          </a:blip>
          <a:stretch/>
        </p:blipFill>
        <p:spPr>
          <a:xfrm rot="3077400">
            <a:off x="-168840" y="-529920"/>
            <a:ext cx="1149840" cy="1452600"/>
          </a:xfrm>
          <a:prstGeom prst="rect">
            <a:avLst/>
          </a:prstGeom>
          <a:noFill/>
          <a:ln w="0">
            <a:noFill/>
          </a:ln>
        </p:spPr>
      </p:pic>
      <p:pic>
        <p:nvPicPr>
          <p:cNvPr id="136" name="Google Shape;238;p38" descr=""/>
          <p:cNvPicPr/>
          <p:nvPr/>
        </p:nvPicPr>
        <p:blipFill>
          <a:blip r:embed="rId4">
            <a:alphaModFix amt="64000"/>
          </a:blip>
          <a:stretch/>
        </p:blipFill>
        <p:spPr>
          <a:xfrm rot="6264600">
            <a:off x="7578000" y="-876960"/>
            <a:ext cx="2386800" cy="2019960"/>
          </a:xfrm>
          <a:prstGeom prst="rect">
            <a:avLst/>
          </a:prstGeom>
          <a:noFill/>
          <a:ln w="0">
            <a:noFill/>
          </a:ln>
        </p:spPr>
      </p:pic>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2_1_1_1">
    <p:bg>
      <p:bgPr>
        <a:solidFill>
          <a:schemeClr val="lt1"/>
        </a:solidFill>
      </p:bgPr>
    </p:bg>
    <p:spTree>
      <p:nvGrpSpPr>
        <p:cNvPr id="1" name=""/>
        <p:cNvGrpSpPr/>
        <p:nvPr/>
      </p:nvGrpSpPr>
      <p:grpSpPr>
        <a:xfrm>
          <a:off x="0" y="0"/>
          <a:ext cx="0" cy="0"/>
          <a:chOff x="0" y="0"/>
          <a:chExt cx="0" cy="0"/>
        </a:xfrm>
      </p:grpSpPr>
      <p:pic>
        <p:nvPicPr>
          <p:cNvPr id="137" name="Google Shape;240;p39" descr=""/>
          <p:cNvPicPr/>
          <p:nvPr/>
        </p:nvPicPr>
        <p:blipFill>
          <a:blip r:embed="rId2">
            <a:alphaModFix amt="60000"/>
          </a:blip>
          <a:stretch/>
        </p:blipFill>
        <p:spPr>
          <a:xfrm>
            <a:off x="0" y="0"/>
            <a:ext cx="9143640" cy="5143320"/>
          </a:xfrm>
          <a:prstGeom prst="rect">
            <a:avLst/>
          </a:prstGeom>
          <a:noFill/>
          <a:ln w="0">
            <a:noFill/>
          </a:ln>
        </p:spPr>
      </p:pic>
      <p:pic>
        <p:nvPicPr>
          <p:cNvPr id="138" name="Google Shape;241;p39" descr=""/>
          <p:cNvPicPr/>
          <p:nvPr/>
        </p:nvPicPr>
        <p:blipFill>
          <a:blip r:embed="rId3">
            <a:alphaModFix amt="64000"/>
          </a:blip>
          <a:stretch/>
        </p:blipFill>
        <p:spPr>
          <a:xfrm rot="13500000">
            <a:off x="8007120" y="4161960"/>
            <a:ext cx="1354320" cy="1865520"/>
          </a:xfrm>
          <a:prstGeom prst="rect">
            <a:avLst/>
          </a:prstGeom>
          <a:noFill/>
          <a:ln w="0">
            <a:noFill/>
          </a:ln>
        </p:spPr>
      </p:pic>
      <p:pic>
        <p:nvPicPr>
          <p:cNvPr id="139" name="Google Shape;242;p39" descr=""/>
          <p:cNvPicPr/>
          <p:nvPr/>
        </p:nvPicPr>
        <p:blipFill>
          <a:blip r:embed="rId4">
            <a:alphaModFix amt="64000"/>
          </a:blip>
          <a:stretch/>
        </p:blipFill>
        <p:spPr>
          <a:xfrm>
            <a:off x="-419400" y="-405360"/>
            <a:ext cx="1542600" cy="1452600"/>
          </a:xfrm>
          <a:prstGeom prst="rect">
            <a:avLst/>
          </a:prstGeom>
          <a:noFill/>
          <a:ln w="0">
            <a:noFill/>
          </a:ln>
        </p:spPr>
      </p:pic>
      <p:sp>
        <p:nvSpPr>
          <p:cNvPr id="140" name="PlaceHolder 1"/>
          <p:cNvSpPr>
            <a:spLocks noGrp="1"/>
          </p:cNvSpPr>
          <p:nvPr>
            <p:ph type="title"/>
          </p:nvPr>
        </p:nvSpPr>
        <p:spPr>
          <a:xfrm>
            <a:off x="720000" y="44640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2_1_1_2">
    <p:bg>
      <p:bgPr>
        <a:solidFill>
          <a:schemeClr val="lt1"/>
        </a:solidFill>
      </p:bgPr>
    </p:bg>
    <p:spTree>
      <p:nvGrpSpPr>
        <p:cNvPr id="1" name=""/>
        <p:cNvGrpSpPr/>
        <p:nvPr/>
      </p:nvGrpSpPr>
      <p:grpSpPr>
        <a:xfrm>
          <a:off x="0" y="0"/>
          <a:ext cx="0" cy="0"/>
          <a:chOff x="0" y="0"/>
          <a:chExt cx="0" cy="0"/>
        </a:xfrm>
      </p:grpSpPr>
      <p:pic>
        <p:nvPicPr>
          <p:cNvPr id="141" name="Google Shape;245;p40" descr=""/>
          <p:cNvPicPr/>
          <p:nvPr/>
        </p:nvPicPr>
        <p:blipFill>
          <a:blip r:embed="rId2">
            <a:alphaModFix amt="65000"/>
          </a:blip>
          <a:stretch/>
        </p:blipFill>
        <p:spPr>
          <a:xfrm flipH="1" rot="10800000">
            <a:off x="0" y="0"/>
            <a:ext cx="9143640" cy="5143320"/>
          </a:xfrm>
          <a:prstGeom prst="rect">
            <a:avLst/>
          </a:prstGeom>
          <a:noFill/>
          <a:ln w="0">
            <a:noFill/>
          </a:ln>
        </p:spPr>
      </p:pic>
      <p:sp>
        <p:nvSpPr>
          <p:cNvPr id="142" name="PlaceHolder 1"/>
          <p:cNvSpPr>
            <a:spLocks noGrp="1"/>
          </p:cNvSpPr>
          <p:nvPr>
            <p:ph type="title"/>
          </p:nvPr>
        </p:nvSpPr>
        <p:spPr>
          <a:xfrm>
            <a:off x="720000" y="44640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pic>
        <p:nvPicPr>
          <p:cNvPr id="143" name="Google Shape;247;p40" descr=""/>
          <p:cNvPicPr/>
          <p:nvPr/>
        </p:nvPicPr>
        <p:blipFill>
          <a:blip r:embed="rId3">
            <a:alphaModFix amt="64000"/>
          </a:blip>
          <a:stretch/>
        </p:blipFill>
        <p:spPr>
          <a:xfrm>
            <a:off x="-280800" y="-657000"/>
            <a:ext cx="1149840" cy="1452600"/>
          </a:xfrm>
          <a:prstGeom prst="rect">
            <a:avLst/>
          </a:prstGeom>
          <a:noFill/>
          <a:ln w="0">
            <a:noFill/>
          </a:ln>
        </p:spPr>
      </p:pic>
      <p:pic>
        <p:nvPicPr>
          <p:cNvPr id="144" name="Google Shape;248;p40" descr=""/>
          <p:cNvPicPr/>
          <p:nvPr/>
        </p:nvPicPr>
        <p:blipFill>
          <a:blip r:embed="rId4">
            <a:alphaModFix amt="64000"/>
          </a:blip>
          <a:stretch/>
        </p:blipFill>
        <p:spPr>
          <a:xfrm>
            <a:off x="8424000" y="4408920"/>
            <a:ext cx="866520" cy="1193760"/>
          </a:xfrm>
          <a:prstGeom prst="rect">
            <a:avLst/>
          </a:prstGeom>
          <a:noFill/>
          <a:ln w="0">
            <a:noFill/>
          </a:ln>
        </p:spPr>
      </p:pic>
      <p:pic>
        <p:nvPicPr>
          <p:cNvPr id="145" name="Google Shape;249;p40" descr=""/>
          <p:cNvPicPr/>
          <p:nvPr/>
        </p:nvPicPr>
        <p:blipFill>
          <a:blip r:embed="rId5">
            <a:alphaModFix amt="64000"/>
          </a:blip>
          <a:stretch/>
        </p:blipFill>
        <p:spPr>
          <a:xfrm>
            <a:off x="8490960" y="-255240"/>
            <a:ext cx="987120" cy="929520"/>
          </a:xfrm>
          <a:prstGeom prst="rect">
            <a:avLst/>
          </a:prstGeom>
          <a:noFill/>
          <a:ln w="0">
            <a:noFill/>
          </a:ln>
        </p:spPr>
      </p:pic>
      <p:pic>
        <p:nvPicPr>
          <p:cNvPr id="146" name="Google Shape;250;p40" descr=""/>
          <p:cNvPicPr/>
          <p:nvPr/>
        </p:nvPicPr>
        <p:blipFill>
          <a:blip r:embed="rId6">
            <a:alphaModFix amt="64000"/>
          </a:blip>
          <a:stretch/>
        </p:blipFill>
        <p:spPr>
          <a:xfrm rot="18328200">
            <a:off x="-438840" y="4810320"/>
            <a:ext cx="987120" cy="929520"/>
          </a:xfrm>
          <a:prstGeom prst="rect">
            <a:avLst/>
          </a:prstGeom>
          <a:noFill/>
          <a:ln w="0">
            <a:noFill/>
          </a:ln>
        </p:spPr>
      </p:pic>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bg>
      <p:bgPr>
        <a:blipFill rotWithShape="0">
          <a:blip r:embed="rId2"/>
          <a:stretch/>
        </a:blipFill>
      </p:bgPr>
    </p:bg>
    <p:spTree>
      <p:nvGrpSpPr>
        <p:cNvPr id="1" name=""/>
        <p:cNvGrpSpPr/>
        <p:nvPr/>
      </p:nvGrpSpPr>
      <p:grpSpPr>
        <a:xfrm>
          <a:off x="0" y="0"/>
          <a:ext cx="0" cy="0"/>
          <a:chOff x="0" y="0"/>
          <a:chExt cx="0" cy="0"/>
        </a:xfrm>
      </p:grpSpPr>
      <p:sp>
        <p:nvSpPr>
          <p:cNvPr id="147"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
        <p:nvSpPr>
          <p:cNvPr id="148" name="PlaceHolder 2"/>
          <p:cNvSpPr>
            <a:spLocks noGrp="1"/>
          </p:cNvSpPr>
          <p:nvPr>
            <p:ph type="title"/>
          </p:nvPr>
        </p:nvSpPr>
        <p:spPr>
          <a:xfrm>
            <a:off x="1159200" y="2526120"/>
            <a:ext cx="2840040" cy="44208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149" name="PlaceHolder 3"/>
          <p:cNvSpPr>
            <a:spLocks noGrp="1"/>
          </p:cNvSpPr>
          <p:nvPr>
            <p:ph type="title"/>
          </p:nvPr>
        </p:nvSpPr>
        <p:spPr>
          <a:xfrm>
            <a:off x="5144400" y="2526840"/>
            <a:ext cx="2840040" cy="44208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pic>
        <p:nvPicPr>
          <p:cNvPr id="150" name="Google Shape;28;p5" descr=""/>
          <p:cNvPicPr/>
          <p:nvPr/>
        </p:nvPicPr>
        <p:blipFill>
          <a:blip r:embed="rId3">
            <a:alphaModFix amt="67000"/>
          </a:blip>
          <a:stretch/>
        </p:blipFill>
        <p:spPr>
          <a:xfrm rot="18435000">
            <a:off x="-1104120" y="3987000"/>
            <a:ext cx="5398920" cy="2910600"/>
          </a:xfrm>
          <a:prstGeom prst="rect">
            <a:avLst/>
          </a:prstGeom>
          <a:noFill/>
          <a:ln w="0">
            <a:noFill/>
          </a:ln>
        </p:spPr>
      </p:pic>
      <p:pic>
        <p:nvPicPr>
          <p:cNvPr id="151" name="Google Shape;29;p5" descr=""/>
          <p:cNvPicPr/>
          <p:nvPr/>
        </p:nvPicPr>
        <p:blipFill>
          <a:blip r:embed="rId4">
            <a:alphaModFix amt="67000"/>
          </a:blip>
          <a:stretch/>
        </p:blipFill>
        <p:spPr>
          <a:xfrm flipH="1" rot="3882000">
            <a:off x="4757760" y="4055400"/>
            <a:ext cx="5398920" cy="2910600"/>
          </a:xfrm>
          <a:prstGeom prst="rect">
            <a:avLst/>
          </a:prstGeom>
          <a:noFill/>
          <a:ln w="0">
            <a:noFill/>
          </a:ln>
        </p:spPr>
      </p:pic>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3">
    <p:bg>
      <p:bgPr>
        <a:blipFill rotWithShape="0">
          <a:blip r:embed="rId2"/>
          <a:stretch/>
        </a:blipFill>
      </p:bgPr>
    </p:bg>
    <p:spTree>
      <p:nvGrpSpPr>
        <p:cNvPr id="1" name=""/>
        <p:cNvGrpSpPr/>
        <p:nvPr/>
      </p:nvGrpSpPr>
      <p:grpSpPr>
        <a:xfrm>
          <a:off x="0" y="0"/>
          <a:ext cx="0" cy="0"/>
          <a:chOff x="0" y="0"/>
          <a:chExt cx="0" cy="0"/>
        </a:xfrm>
      </p:grpSpPr>
      <p:sp>
        <p:nvSpPr>
          <p:cNvPr id="152"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AND_TWO_COLUMNS_1_1">
    <p:bg>
      <p:bgPr>
        <a:solidFill>
          <a:schemeClr val="lt1"/>
        </a:solidFill>
      </p:bgPr>
    </p:bg>
    <p:spTree>
      <p:nvGrpSpPr>
        <p:cNvPr id="1" name=""/>
        <p:cNvGrpSpPr/>
        <p:nvPr/>
      </p:nvGrpSpPr>
      <p:grpSpPr>
        <a:xfrm>
          <a:off x="0" y="0"/>
          <a:ext cx="0" cy="0"/>
          <a:chOff x="0" y="0"/>
          <a:chExt cx="0" cy="0"/>
        </a:xfrm>
      </p:grpSpPr>
      <p:pic>
        <p:nvPicPr>
          <p:cNvPr id="153" name="Google Shape;256;p42" descr=""/>
          <p:cNvPicPr/>
          <p:nvPr/>
        </p:nvPicPr>
        <p:blipFill>
          <a:blip r:embed="rId2">
            <a:alphaModFix amt="65000"/>
          </a:blip>
          <a:stretch/>
        </p:blipFill>
        <p:spPr>
          <a:xfrm rot="10800000">
            <a:off x="360" y="0"/>
            <a:ext cx="9143640" cy="5143320"/>
          </a:xfrm>
          <a:prstGeom prst="rect">
            <a:avLst/>
          </a:prstGeom>
          <a:noFill/>
          <a:ln w="0">
            <a:noFill/>
          </a:ln>
        </p:spPr>
      </p:pic>
      <p:sp>
        <p:nvSpPr>
          <p:cNvPr id="154"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
        <p:nvSpPr>
          <p:cNvPr id="155" name="PlaceHolder 2"/>
          <p:cNvSpPr>
            <a:spLocks noGrp="1"/>
          </p:cNvSpPr>
          <p:nvPr>
            <p:ph type="title"/>
          </p:nvPr>
        </p:nvSpPr>
        <p:spPr>
          <a:xfrm>
            <a:off x="933480" y="1577160"/>
            <a:ext cx="3322440" cy="558720"/>
          </a:xfrm>
          <a:prstGeom prst="rect">
            <a:avLst/>
          </a:prstGeom>
          <a:noFill/>
          <a:ln w="0">
            <a:noFill/>
          </a:ln>
        </p:spPr>
        <p:txBody>
          <a:bodyPr lIns="91440" rIns="91440" tIns="91440" bIns="91440" anchor="b">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156" name="PlaceHolder 3"/>
          <p:cNvSpPr>
            <a:spLocks noGrp="1"/>
          </p:cNvSpPr>
          <p:nvPr>
            <p:ph type="title"/>
          </p:nvPr>
        </p:nvSpPr>
        <p:spPr>
          <a:xfrm>
            <a:off x="933480" y="2997000"/>
            <a:ext cx="3322440" cy="558720"/>
          </a:xfrm>
          <a:prstGeom prst="rect">
            <a:avLst/>
          </a:prstGeom>
          <a:noFill/>
          <a:ln w="0">
            <a:noFill/>
          </a:ln>
        </p:spPr>
        <p:txBody>
          <a:bodyPr lIns="91440" rIns="91440" tIns="91440" bIns="91440" anchor="b">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pic>
        <p:nvPicPr>
          <p:cNvPr id="157" name="Google Shape;262;p42" descr=""/>
          <p:cNvPicPr/>
          <p:nvPr/>
        </p:nvPicPr>
        <p:blipFill>
          <a:blip r:embed="rId3">
            <a:alphaModFix amt="64000"/>
          </a:blip>
          <a:stretch/>
        </p:blipFill>
        <p:spPr>
          <a:xfrm>
            <a:off x="-468720" y="-271440"/>
            <a:ext cx="1542600" cy="1452600"/>
          </a:xfrm>
          <a:prstGeom prst="rect">
            <a:avLst/>
          </a:prstGeom>
          <a:noFill/>
          <a:ln w="0">
            <a:noFill/>
          </a:ln>
        </p:spPr>
      </p:pic>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3_1">
    <p:bg>
      <p:bgPr>
        <a:solidFill>
          <a:schemeClr val="lt1"/>
        </a:solidFill>
      </p:bgPr>
    </p:bg>
    <p:spTree>
      <p:nvGrpSpPr>
        <p:cNvPr id="1" name=""/>
        <p:cNvGrpSpPr/>
        <p:nvPr/>
      </p:nvGrpSpPr>
      <p:grpSpPr>
        <a:xfrm>
          <a:off x="0" y="0"/>
          <a:ext cx="0" cy="0"/>
          <a:chOff x="0" y="0"/>
          <a:chExt cx="0" cy="0"/>
        </a:xfrm>
      </p:grpSpPr>
      <p:pic>
        <p:nvPicPr>
          <p:cNvPr id="158" name="Google Shape;264;p43" descr=""/>
          <p:cNvPicPr/>
          <p:nvPr/>
        </p:nvPicPr>
        <p:blipFill>
          <a:blip r:embed="rId2">
            <a:alphaModFix amt="60000"/>
          </a:blip>
          <a:stretch/>
        </p:blipFill>
        <p:spPr>
          <a:xfrm>
            <a:off x="0" y="0"/>
            <a:ext cx="9143640" cy="5143320"/>
          </a:xfrm>
          <a:prstGeom prst="rect">
            <a:avLst/>
          </a:prstGeom>
          <a:noFill/>
          <a:ln w="0">
            <a:noFill/>
          </a:ln>
        </p:spPr>
      </p:pic>
      <p:sp>
        <p:nvSpPr>
          <p:cNvPr id="159"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pic>
        <p:nvPicPr>
          <p:cNvPr id="160" name="Google Shape;268;p43" descr=""/>
          <p:cNvPicPr/>
          <p:nvPr/>
        </p:nvPicPr>
        <p:blipFill>
          <a:blip r:embed="rId3">
            <a:alphaModFix amt="64000"/>
          </a:blip>
          <a:stretch/>
        </p:blipFill>
        <p:spPr>
          <a:xfrm>
            <a:off x="-591840" y="-499680"/>
            <a:ext cx="1354320" cy="1865520"/>
          </a:xfrm>
          <a:prstGeom prst="rect">
            <a:avLst/>
          </a:prstGeom>
          <a:noFill/>
          <a:ln w="0">
            <a:noFill/>
          </a:ln>
        </p:spPr>
      </p:pic>
      <p:pic>
        <p:nvPicPr>
          <p:cNvPr id="161" name="Google Shape;269;p43" descr=""/>
          <p:cNvPicPr/>
          <p:nvPr/>
        </p:nvPicPr>
        <p:blipFill>
          <a:blip r:embed="rId4">
            <a:alphaModFix amt="64000"/>
          </a:blip>
          <a:stretch/>
        </p:blipFill>
        <p:spPr>
          <a:xfrm rot="15195600">
            <a:off x="7272720" y="-1097640"/>
            <a:ext cx="2740320" cy="2019960"/>
          </a:xfrm>
          <a:prstGeom prst="rect">
            <a:avLst/>
          </a:prstGeom>
          <a:noFill/>
          <a:ln w="0">
            <a:noFill/>
          </a:ln>
        </p:spPr>
      </p:pic>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6">
    <p:bg>
      <p:bgPr>
        <a:blipFill rotWithShape="0">
          <a:blip r:embed="rId2"/>
          <a:stretch/>
        </a:blipFill>
      </p:bgPr>
    </p:bg>
    <p:spTree>
      <p:nvGrpSpPr>
        <p:cNvPr id="1" name=""/>
        <p:cNvGrpSpPr/>
        <p:nvPr/>
      </p:nvGrpSpPr>
      <p:grpSpPr>
        <a:xfrm>
          <a:off x="0" y="0"/>
          <a:ext cx="0" cy="0"/>
          <a:chOff x="0" y="0"/>
          <a:chExt cx="0" cy="0"/>
        </a:xfrm>
      </p:grpSpPr>
      <p:sp>
        <p:nvSpPr>
          <p:cNvPr id="162" name="PlaceHolder 1"/>
          <p:cNvSpPr>
            <a:spLocks noGrp="1"/>
          </p:cNvSpPr>
          <p:nvPr>
            <p:ph type="title"/>
          </p:nvPr>
        </p:nvSpPr>
        <p:spPr>
          <a:xfrm>
            <a:off x="720000" y="444960"/>
            <a:ext cx="7703640" cy="57204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
        <p:nvSpPr>
          <p:cNvPr id="163" name="PlaceHolder 2"/>
          <p:cNvSpPr>
            <a:spLocks noGrp="1"/>
          </p:cNvSpPr>
          <p:nvPr>
            <p:ph type="title"/>
          </p:nvPr>
        </p:nvSpPr>
        <p:spPr>
          <a:xfrm>
            <a:off x="702000" y="2480400"/>
            <a:ext cx="2377080" cy="63072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164" name="PlaceHolder 3"/>
          <p:cNvSpPr>
            <a:spLocks noGrp="1"/>
          </p:cNvSpPr>
          <p:nvPr>
            <p:ph type="title"/>
          </p:nvPr>
        </p:nvSpPr>
        <p:spPr>
          <a:xfrm>
            <a:off x="3383280" y="2480760"/>
            <a:ext cx="2377080" cy="63072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165" name="PlaceHolder 4"/>
          <p:cNvSpPr>
            <a:spLocks noGrp="1"/>
          </p:cNvSpPr>
          <p:nvPr>
            <p:ph type="title"/>
          </p:nvPr>
        </p:nvSpPr>
        <p:spPr>
          <a:xfrm>
            <a:off x="6052320" y="2480400"/>
            <a:ext cx="2377080" cy="62892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pic>
        <p:nvPicPr>
          <p:cNvPr id="166" name="Google Shape;278;p44" descr=""/>
          <p:cNvPicPr/>
          <p:nvPr/>
        </p:nvPicPr>
        <p:blipFill>
          <a:blip r:embed="rId3">
            <a:alphaModFix amt="67000"/>
          </a:blip>
          <a:stretch/>
        </p:blipFill>
        <p:spPr>
          <a:xfrm>
            <a:off x="-616680" y="4167720"/>
            <a:ext cx="2796120" cy="1507320"/>
          </a:xfrm>
          <a:prstGeom prst="rect">
            <a:avLst/>
          </a:prstGeom>
          <a:noFill/>
          <a:ln w="0">
            <a:noFill/>
          </a:ln>
        </p:spPr>
      </p:pic>
      <p:pic>
        <p:nvPicPr>
          <p:cNvPr id="167" name="Google Shape;279;p44" descr=""/>
          <p:cNvPicPr/>
          <p:nvPr/>
        </p:nvPicPr>
        <p:blipFill>
          <a:blip r:embed="rId4">
            <a:alphaModFix amt="67000"/>
          </a:blip>
          <a:stretch/>
        </p:blipFill>
        <p:spPr>
          <a:xfrm rot="16500000">
            <a:off x="7584480" y="-6120"/>
            <a:ext cx="3449880" cy="1859760"/>
          </a:xfrm>
          <a:prstGeom prst="rect">
            <a:avLst/>
          </a:prstGeom>
          <a:noFill/>
          <a:ln w="0">
            <a:noFill/>
          </a:ln>
        </p:spPr>
      </p:pic>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0">
    <p:bg>
      <p:bgPr>
        <a:blipFill rotWithShape="0">
          <a:blip r:embed="rId2"/>
          <a:stretch/>
        </a:blipFill>
      </p:bgPr>
    </p:bg>
    <p:spTree>
      <p:nvGrpSpPr>
        <p:cNvPr id="1" name=""/>
        <p:cNvGrpSpPr/>
        <p:nvPr/>
      </p:nvGrpSpPr>
      <p:grpSpPr>
        <a:xfrm>
          <a:off x="0" y="0"/>
          <a:ext cx="0" cy="0"/>
          <a:chOff x="0" y="0"/>
          <a:chExt cx="0" cy="0"/>
        </a:xfrm>
      </p:grpSpPr>
      <p:sp>
        <p:nvSpPr>
          <p:cNvPr id="168" name="PlaceHolder 1"/>
          <p:cNvSpPr>
            <a:spLocks noGrp="1"/>
          </p:cNvSpPr>
          <p:nvPr>
            <p:ph type="title"/>
          </p:nvPr>
        </p:nvSpPr>
        <p:spPr>
          <a:xfrm>
            <a:off x="720000" y="44640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
        <p:nvSpPr>
          <p:cNvPr id="169" name="PlaceHolder 2"/>
          <p:cNvSpPr>
            <a:spLocks noGrp="1"/>
          </p:cNvSpPr>
          <p:nvPr>
            <p:ph type="title"/>
          </p:nvPr>
        </p:nvSpPr>
        <p:spPr>
          <a:xfrm>
            <a:off x="1967400" y="1275840"/>
            <a:ext cx="6457680" cy="44604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170" name="PlaceHolder 3"/>
          <p:cNvSpPr>
            <a:spLocks noGrp="1"/>
          </p:cNvSpPr>
          <p:nvPr>
            <p:ph type="title"/>
          </p:nvPr>
        </p:nvSpPr>
        <p:spPr>
          <a:xfrm>
            <a:off x="1967400" y="3695040"/>
            <a:ext cx="6457680" cy="44460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171" name="PlaceHolder 4"/>
          <p:cNvSpPr>
            <a:spLocks noGrp="1"/>
          </p:cNvSpPr>
          <p:nvPr>
            <p:ph type="title"/>
          </p:nvPr>
        </p:nvSpPr>
        <p:spPr>
          <a:xfrm>
            <a:off x="1967400" y="2484000"/>
            <a:ext cx="6458040" cy="44604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bg>
      <p:bgPr>
        <a:blipFill rotWithShape="0">
          <a:blip r:embed="rId2"/>
          <a:stretch/>
        </a:blipFill>
      </p:bgPr>
    </p:bg>
    <p:spTree>
      <p:nvGrpSpPr>
        <p:cNvPr id="1" name=""/>
        <p:cNvGrpSpPr/>
        <p:nvPr/>
      </p:nvGrpSpPr>
      <p:grpSpPr>
        <a:xfrm>
          <a:off x="0" y="0"/>
          <a:ext cx="0" cy="0"/>
          <a:chOff x="0" y="0"/>
          <a:chExt cx="0" cy="0"/>
        </a:xfrm>
      </p:grpSpPr>
      <p:sp>
        <p:nvSpPr>
          <p:cNvPr id="7" name="PlaceHolder 1"/>
          <p:cNvSpPr>
            <a:spLocks noGrp="1"/>
          </p:cNvSpPr>
          <p:nvPr>
            <p:ph type="title"/>
          </p:nvPr>
        </p:nvSpPr>
        <p:spPr>
          <a:xfrm>
            <a:off x="720000" y="444960"/>
            <a:ext cx="771336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
        <p:nvSpPr>
          <p:cNvPr id="8" name="PlaceHolder 2"/>
          <p:cNvSpPr>
            <a:spLocks noGrp="1"/>
          </p:cNvSpPr>
          <p:nvPr>
            <p:ph type="title"/>
          </p:nvPr>
        </p:nvSpPr>
        <p:spPr>
          <a:xfrm>
            <a:off x="1632240" y="1681200"/>
            <a:ext cx="2498040" cy="52884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9" name="PlaceHolder 3"/>
          <p:cNvSpPr>
            <a:spLocks noGrp="1"/>
          </p:cNvSpPr>
          <p:nvPr>
            <p:ph type="title"/>
          </p:nvPr>
        </p:nvSpPr>
        <p:spPr>
          <a:xfrm>
            <a:off x="1632240" y="3366000"/>
            <a:ext cx="2499120" cy="52740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10" name="PlaceHolder 4"/>
          <p:cNvSpPr>
            <a:spLocks noGrp="1"/>
          </p:cNvSpPr>
          <p:nvPr>
            <p:ph type="title"/>
          </p:nvPr>
        </p:nvSpPr>
        <p:spPr>
          <a:xfrm>
            <a:off x="6040080" y="3366000"/>
            <a:ext cx="2499120" cy="52740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11" name="PlaceHolder 5"/>
          <p:cNvSpPr>
            <a:spLocks noGrp="1"/>
          </p:cNvSpPr>
          <p:nvPr>
            <p:ph type="title"/>
          </p:nvPr>
        </p:nvSpPr>
        <p:spPr>
          <a:xfrm>
            <a:off x="6040080" y="1681200"/>
            <a:ext cx="2499120" cy="52884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12" name="PlaceHolder 6"/>
          <p:cNvSpPr>
            <a:spLocks noGrp="1"/>
          </p:cNvSpPr>
          <p:nvPr>
            <p:ph type="title"/>
          </p:nvPr>
        </p:nvSpPr>
        <p:spPr>
          <a:xfrm>
            <a:off x="604440" y="1530360"/>
            <a:ext cx="1026720" cy="766440"/>
          </a:xfrm>
          <a:prstGeom prst="rect">
            <a:avLst/>
          </a:prstGeom>
          <a:noFill/>
          <a:ln w="0">
            <a:noFill/>
          </a:ln>
        </p:spPr>
        <p:txBody>
          <a:bodyPr lIns="91440" rIns="91440" tIns="91440" bIns="91440" anchor="ctr">
            <a:noAutofit/>
          </a:bodyPr>
          <a:p>
            <a:pPr indent="0" algn="r">
              <a:lnSpc>
                <a:spcPct val="80000"/>
              </a:lnSpc>
              <a:buNone/>
            </a:pPr>
            <a:r>
              <a:rPr b="1" lang="fr-FR" sz="5500" strike="noStrike" u="none">
                <a:solidFill>
                  <a:schemeClr val="dk1"/>
                </a:solidFill>
                <a:effectLst/>
                <a:uFillTx/>
                <a:latin typeface="Satisfy"/>
                <a:ea typeface="Satisfy"/>
              </a:rPr>
              <a:t>xx%</a:t>
            </a:r>
            <a:endParaRPr b="0" lang="fr-FR" sz="5500" strike="noStrike" u="none">
              <a:solidFill>
                <a:schemeClr val="dk1"/>
              </a:solidFill>
              <a:effectLst/>
              <a:uFillTx/>
              <a:latin typeface="Arial"/>
            </a:endParaRPr>
          </a:p>
        </p:txBody>
      </p:sp>
      <p:sp>
        <p:nvSpPr>
          <p:cNvPr id="13" name="PlaceHolder 7"/>
          <p:cNvSpPr>
            <a:spLocks noGrp="1"/>
          </p:cNvSpPr>
          <p:nvPr>
            <p:ph type="title"/>
          </p:nvPr>
        </p:nvSpPr>
        <p:spPr>
          <a:xfrm>
            <a:off x="5013360" y="3226680"/>
            <a:ext cx="1026720" cy="766440"/>
          </a:xfrm>
          <a:prstGeom prst="rect">
            <a:avLst/>
          </a:prstGeom>
          <a:noFill/>
          <a:ln w="0">
            <a:noFill/>
          </a:ln>
        </p:spPr>
        <p:txBody>
          <a:bodyPr lIns="91440" rIns="91440" tIns="91440" bIns="91440" anchor="ctr">
            <a:noAutofit/>
          </a:bodyPr>
          <a:p>
            <a:pPr indent="0" algn="r">
              <a:lnSpc>
                <a:spcPct val="80000"/>
              </a:lnSpc>
              <a:buNone/>
            </a:pPr>
            <a:r>
              <a:rPr b="1" lang="fr-FR" sz="5500" strike="noStrike" u="none">
                <a:solidFill>
                  <a:schemeClr val="dk1"/>
                </a:solidFill>
                <a:effectLst/>
                <a:uFillTx/>
                <a:latin typeface="Satisfy"/>
                <a:ea typeface="Satisfy"/>
              </a:rPr>
              <a:t>xx%</a:t>
            </a:r>
            <a:endParaRPr b="0" lang="fr-FR" sz="5500" strike="noStrike" u="none">
              <a:solidFill>
                <a:schemeClr val="dk1"/>
              </a:solidFill>
              <a:effectLst/>
              <a:uFillTx/>
              <a:latin typeface="Arial"/>
            </a:endParaRPr>
          </a:p>
        </p:txBody>
      </p:sp>
      <p:sp>
        <p:nvSpPr>
          <p:cNvPr id="14" name="PlaceHolder 8"/>
          <p:cNvSpPr>
            <a:spLocks noGrp="1"/>
          </p:cNvSpPr>
          <p:nvPr>
            <p:ph type="title"/>
          </p:nvPr>
        </p:nvSpPr>
        <p:spPr>
          <a:xfrm>
            <a:off x="604440" y="3226680"/>
            <a:ext cx="1026720" cy="766440"/>
          </a:xfrm>
          <a:prstGeom prst="rect">
            <a:avLst/>
          </a:prstGeom>
          <a:noFill/>
          <a:ln w="0">
            <a:noFill/>
          </a:ln>
        </p:spPr>
        <p:txBody>
          <a:bodyPr lIns="91440" rIns="91440" tIns="91440" bIns="91440" anchor="ctr">
            <a:noAutofit/>
          </a:bodyPr>
          <a:p>
            <a:pPr indent="0" algn="r">
              <a:lnSpc>
                <a:spcPct val="80000"/>
              </a:lnSpc>
              <a:buNone/>
            </a:pPr>
            <a:r>
              <a:rPr b="1" lang="fr-FR" sz="5500" strike="noStrike" u="none">
                <a:solidFill>
                  <a:schemeClr val="dk1"/>
                </a:solidFill>
                <a:effectLst/>
                <a:uFillTx/>
                <a:latin typeface="Satisfy"/>
                <a:ea typeface="Satisfy"/>
              </a:rPr>
              <a:t>xx%</a:t>
            </a:r>
            <a:endParaRPr b="0" lang="fr-FR" sz="5500" strike="noStrike" u="none">
              <a:solidFill>
                <a:schemeClr val="dk1"/>
              </a:solidFill>
              <a:effectLst/>
              <a:uFillTx/>
              <a:latin typeface="Arial"/>
            </a:endParaRPr>
          </a:p>
        </p:txBody>
      </p:sp>
      <p:sp>
        <p:nvSpPr>
          <p:cNvPr id="15" name="PlaceHolder 9"/>
          <p:cNvSpPr>
            <a:spLocks noGrp="1"/>
          </p:cNvSpPr>
          <p:nvPr>
            <p:ph type="title"/>
          </p:nvPr>
        </p:nvSpPr>
        <p:spPr>
          <a:xfrm>
            <a:off x="5013360" y="1530360"/>
            <a:ext cx="1026720" cy="767520"/>
          </a:xfrm>
          <a:prstGeom prst="rect">
            <a:avLst/>
          </a:prstGeom>
          <a:noFill/>
          <a:ln w="0">
            <a:noFill/>
          </a:ln>
        </p:spPr>
        <p:txBody>
          <a:bodyPr lIns="91440" rIns="91440" tIns="91440" bIns="91440" anchor="ctr">
            <a:noAutofit/>
          </a:bodyPr>
          <a:p>
            <a:pPr indent="0" algn="r">
              <a:lnSpc>
                <a:spcPct val="80000"/>
              </a:lnSpc>
              <a:buNone/>
            </a:pPr>
            <a:r>
              <a:rPr b="1" lang="fr-FR" sz="5500" strike="noStrike" u="none">
                <a:solidFill>
                  <a:schemeClr val="dk1"/>
                </a:solidFill>
                <a:effectLst/>
                <a:uFillTx/>
                <a:latin typeface="Satisfy"/>
                <a:ea typeface="Satisfy"/>
              </a:rPr>
              <a:t>xx%</a:t>
            </a:r>
            <a:endParaRPr b="0" lang="fr-FR" sz="5500" strike="noStrike" u="none">
              <a:solidFill>
                <a:schemeClr val="dk1"/>
              </a:solidFill>
              <a:effectLst/>
              <a:uFillTx/>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6_1">
    <p:bg>
      <p:bgPr>
        <a:solidFill>
          <a:schemeClr val="lt1"/>
        </a:solidFill>
      </p:bgPr>
    </p:bg>
    <p:spTree>
      <p:nvGrpSpPr>
        <p:cNvPr id="1" name=""/>
        <p:cNvGrpSpPr/>
        <p:nvPr/>
      </p:nvGrpSpPr>
      <p:grpSpPr>
        <a:xfrm>
          <a:off x="0" y="0"/>
          <a:ext cx="0" cy="0"/>
          <a:chOff x="0" y="0"/>
          <a:chExt cx="0" cy="0"/>
        </a:xfrm>
      </p:grpSpPr>
      <p:pic>
        <p:nvPicPr>
          <p:cNvPr id="172" name="Google Shape;289;p46" descr=""/>
          <p:cNvPicPr/>
          <p:nvPr/>
        </p:nvPicPr>
        <p:blipFill>
          <a:blip r:embed="rId2">
            <a:alphaModFix amt="60000"/>
          </a:blip>
          <a:stretch/>
        </p:blipFill>
        <p:spPr>
          <a:xfrm>
            <a:off x="0" y="0"/>
            <a:ext cx="9143640" cy="5143320"/>
          </a:xfrm>
          <a:prstGeom prst="rect">
            <a:avLst/>
          </a:prstGeom>
          <a:noFill/>
          <a:ln w="0">
            <a:noFill/>
          </a:ln>
        </p:spPr>
      </p:pic>
      <p:sp>
        <p:nvSpPr>
          <p:cNvPr id="173" name="PlaceHolder 1"/>
          <p:cNvSpPr>
            <a:spLocks noGrp="1"/>
          </p:cNvSpPr>
          <p:nvPr>
            <p:ph type="title"/>
          </p:nvPr>
        </p:nvSpPr>
        <p:spPr>
          <a:xfrm>
            <a:off x="720000" y="444960"/>
            <a:ext cx="7703640" cy="57204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
        <p:nvSpPr>
          <p:cNvPr id="174" name="PlaceHolder 2"/>
          <p:cNvSpPr>
            <a:spLocks noGrp="1"/>
          </p:cNvSpPr>
          <p:nvPr>
            <p:ph type="title"/>
          </p:nvPr>
        </p:nvSpPr>
        <p:spPr>
          <a:xfrm>
            <a:off x="714240" y="3166200"/>
            <a:ext cx="2377080" cy="63072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175" name="PlaceHolder 3"/>
          <p:cNvSpPr>
            <a:spLocks noGrp="1"/>
          </p:cNvSpPr>
          <p:nvPr>
            <p:ph type="title"/>
          </p:nvPr>
        </p:nvSpPr>
        <p:spPr>
          <a:xfrm>
            <a:off x="3383280" y="3547440"/>
            <a:ext cx="2377080" cy="63072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176" name="PlaceHolder 4"/>
          <p:cNvSpPr>
            <a:spLocks noGrp="1"/>
          </p:cNvSpPr>
          <p:nvPr>
            <p:ph type="title"/>
          </p:nvPr>
        </p:nvSpPr>
        <p:spPr>
          <a:xfrm>
            <a:off x="6052320" y="3166200"/>
            <a:ext cx="2377080" cy="62892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
    <p:bg>
      <p:bgPr>
        <a:blipFill rotWithShape="0">
          <a:blip r:embed="rId2"/>
          <a:stretch/>
        </a:blipFill>
      </p:bgPr>
    </p:bg>
    <p:spTree>
      <p:nvGrpSpPr>
        <p:cNvPr id="1" name=""/>
        <p:cNvGrpSpPr/>
        <p:nvPr/>
      </p:nvGrpSpPr>
      <p:grpSpPr>
        <a:xfrm>
          <a:off x="0" y="0"/>
          <a:ext cx="0" cy="0"/>
          <a:chOff x="0" y="0"/>
          <a:chExt cx="0" cy="0"/>
        </a:xfrm>
      </p:grpSpPr>
      <p:sp>
        <p:nvSpPr>
          <p:cNvPr id="177" name="PlaceHolder 1"/>
          <p:cNvSpPr>
            <a:spLocks noGrp="1"/>
          </p:cNvSpPr>
          <p:nvPr>
            <p:ph type="title"/>
          </p:nvPr>
        </p:nvSpPr>
        <p:spPr>
          <a:xfrm>
            <a:off x="4275360" y="3596760"/>
            <a:ext cx="3827160" cy="57204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pic>
        <p:nvPicPr>
          <p:cNvPr id="178" name="Google Shape;300;p47" descr=""/>
          <p:cNvPicPr/>
          <p:nvPr/>
        </p:nvPicPr>
        <p:blipFill>
          <a:blip r:embed="rId3">
            <a:alphaModFix amt="40000"/>
          </a:blip>
          <a:stretch/>
        </p:blipFill>
        <p:spPr>
          <a:xfrm rot="18900000">
            <a:off x="-800280" y="-433800"/>
            <a:ext cx="2880720" cy="1553040"/>
          </a:xfrm>
          <a:prstGeom prst="rect">
            <a:avLst/>
          </a:prstGeom>
          <a:noFill/>
          <a:ln w="0">
            <a:noFill/>
          </a:ln>
        </p:spPr>
      </p:pic>
      <p:pic>
        <p:nvPicPr>
          <p:cNvPr id="179" name="Google Shape;301;p47" descr=""/>
          <p:cNvPicPr/>
          <p:nvPr/>
        </p:nvPicPr>
        <p:blipFill>
          <a:blip r:embed="rId4">
            <a:alphaModFix amt="67000"/>
          </a:blip>
          <a:stretch/>
        </p:blipFill>
        <p:spPr>
          <a:xfrm>
            <a:off x="6268320" y="4106520"/>
            <a:ext cx="2657160" cy="1432440"/>
          </a:xfrm>
          <a:prstGeom prst="rect">
            <a:avLst/>
          </a:prstGeom>
          <a:noFill/>
          <a:ln w="0">
            <a:noFill/>
          </a:ln>
        </p:spPr>
      </p:pic>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
    <p:bg>
      <p:bgPr>
        <a:solidFill>
          <a:schemeClr val="lt1"/>
        </a:solidFill>
      </p:bgPr>
    </p:bg>
    <p:spTree>
      <p:nvGrpSpPr>
        <p:cNvPr id="1" name=""/>
        <p:cNvGrpSpPr/>
        <p:nvPr/>
      </p:nvGrpSpPr>
      <p:grpSpPr>
        <a:xfrm>
          <a:off x="0" y="0"/>
          <a:ext cx="0" cy="0"/>
          <a:chOff x="0" y="0"/>
          <a:chExt cx="0" cy="0"/>
        </a:xfrm>
      </p:grpSpPr>
      <p:pic>
        <p:nvPicPr>
          <p:cNvPr id="180" name="Google Shape;303;p48" descr=""/>
          <p:cNvPicPr/>
          <p:nvPr/>
        </p:nvPicPr>
        <p:blipFill>
          <a:blip r:embed="rId2">
            <a:alphaModFix amt="60000"/>
          </a:blip>
          <a:stretch/>
        </p:blipFill>
        <p:spPr>
          <a:xfrm flipH="1">
            <a:off x="360" y="0"/>
            <a:ext cx="9143640" cy="5143320"/>
          </a:xfrm>
          <a:prstGeom prst="rect">
            <a:avLst/>
          </a:prstGeom>
          <a:noFill/>
          <a:ln w="0">
            <a:noFill/>
          </a:ln>
        </p:spPr>
      </p:pic>
      <p:sp>
        <p:nvSpPr>
          <p:cNvPr id="181" name="PlaceHolder 1"/>
          <p:cNvSpPr>
            <a:spLocks noGrp="1"/>
          </p:cNvSpPr>
          <p:nvPr>
            <p:ph type="title"/>
          </p:nvPr>
        </p:nvSpPr>
        <p:spPr>
          <a:xfrm>
            <a:off x="1549080" y="2889720"/>
            <a:ext cx="6045480" cy="76644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pic>
        <p:nvPicPr>
          <p:cNvPr id="182" name="Google Shape;306;p48" descr=""/>
          <p:cNvPicPr/>
          <p:nvPr/>
        </p:nvPicPr>
        <p:blipFill>
          <a:blip r:embed="rId3">
            <a:alphaModFix amt="64000"/>
          </a:blip>
          <a:stretch/>
        </p:blipFill>
        <p:spPr>
          <a:xfrm>
            <a:off x="-324000" y="-429480"/>
            <a:ext cx="1354320" cy="1865520"/>
          </a:xfrm>
          <a:prstGeom prst="rect">
            <a:avLst/>
          </a:prstGeom>
          <a:noFill/>
          <a:ln w="0">
            <a:noFill/>
          </a:ln>
        </p:spPr>
      </p:pic>
      <p:pic>
        <p:nvPicPr>
          <p:cNvPr id="183" name="Google Shape;307;p48" descr=""/>
          <p:cNvPicPr/>
          <p:nvPr/>
        </p:nvPicPr>
        <p:blipFill>
          <a:blip r:embed="rId4">
            <a:alphaModFix amt="64000"/>
          </a:blip>
          <a:stretch/>
        </p:blipFill>
        <p:spPr>
          <a:xfrm>
            <a:off x="7417440" y="-1048680"/>
            <a:ext cx="3733200" cy="2752200"/>
          </a:xfrm>
          <a:prstGeom prst="rect">
            <a:avLst/>
          </a:prstGeom>
          <a:noFill/>
          <a:ln w="0">
            <a:noFill/>
          </a:ln>
        </p:spPr>
      </p:pic>
      <p:pic>
        <p:nvPicPr>
          <p:cNvPr id="184" name="Google Shape;308;p48" descr=""/>
          <p:cNvPicPr/>
          <p:nvPr/>
        </p:nvPicPr>
        <p:blipFill>
          <a:blip r:embed="rId5">
            <a:alphaModFix amt="64000"/>
          </a:blip>
          <a:stretch/>
        </p:blipFill>
        <p:spPr>
          <a:xfrm>
            <a:off x="8565840" y="4479120"/>
            <a:ext cx="735840" cy="929520"/>
          </a:xfrm>
          <a:prstGeom prst="rect">
            <a:avLst/>
          </a:prstGeom>
          <a:noFill/>
          <a:ln w="0">
            <a:noFill/>
          </a:ln>
        </p:spPr>
      </p:pic>
      <p:pic>
        <p:nvPicPr>
          <p:cNvPr id="185" name="Google Shape;309;p48" descr=""/>
          <p:cNvPicPr/>
          <p:nvPr/>
        </p:nvPicPr>
        <p:blipFill>
          <a:blip r:embed="rId6">
            <a:alphaModFix amt="64000"/>
          </a:blip>
          <a:stretch/>
        </p:blipFill>
        <p:spPr>
          <a:xfrm rot="3920400">
            <a:off x="-961560" y="3992040"/>
            <a:ext cx="1354320" cy="1865520"/>
          </a:xfrm>
          <a:prstGeom prst="rect">
            <a:avLst/>
          </a:prstGeom>
          <a:noFill/>
          <a:ln w="0">
            <a:noFill/>
          </a:ln>
        </p:spPr>
      </p:pic>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AND_TWO_COLUMNS_1">
    <p:bg>
      <p:bgPr>
        <a:blipFill rotWithShape="0">
          <a:blip r:embed="rId2"/>
          <a:stretch/>
        </a:blipFill>
      </p:bgPr>
    </p:bg>
    <p:spTree>
      <p:nvGrpSpPr>
        <p:cNvPr id="1" name=""/>
        <p:cNvGrpSpPr/>
        <p:nvPr/>
      </p:nvGrpSpPr>
      <p:grpSpPr>
        <a:xfrm>
          <a:off x="0" y="0"/>
          <a:ext cx="0" cy="0"/>
          <a:chOff x="0" y="0"/>
          <a:chExt cx="0" cy="0"/>
        </a:xfrm>
      </p:grpSpPr>
      <p:sp>
        <p:nvSpPr>
          <p:cNvPr id="186"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
        <p:nvSpPr>
          <p:cNvPr id="187" name="PlaceHolder 2"/>
          <p:cNvSpPr>
            <a:spLocks noGrp="1"/>
          </p:cNvSpPr>
          <p:nvPr>
            <p:ph type="title"/>
          </p:nvPr>
        </p:nvSpPr>
        <p:spPr>
          <a:xfrm>
            <a:off x="1464480" y="3489480"/>
            <a:ext cx="2742120" cy="558720"/>
          </a:xfrm>
          <a:prstGeom prst="rect">
            <a:avLst/>
          </a:prstGeom>
          <a:noFill/>
          <a:ln w="0">
            <a:noFill/>
          </a:ln>
        </p:spPr>
        <p:txBody>
          <a:bodyPr lIns="91440" rIns="91440" tIns="91440" bIns="91440" anchor="t">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188" name="PlaceHolder 3"/>
          <p:cNvSpPr>
            <a:spLocks noGrp="1"/>
          </p:cNvSpPr>
          <p:nvPr>
            <p:ph type="title"/>
          </p:nvPr>
        </p:nvSpPr>
        <p:spPr>
          <a:xfrm>
            <a:off x="4936680" y="3489480"/>
            <a:ext cx="2742120" cy="558720"/>
          </a:xfrm>
          <a:prstGeom prst="rect">
            <a:avLst/>
          </a:prstGeom>
          <a:noFill/>
          <a:ln w="0">
            <a:noFill/>
          </a:ln>
        </p:spPr>
        <p:txBody>
          <a:bodyPr lIns="91440" rIns="91440" tIns="91440" bIns="91440" anchor="t">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pic>
        <p:nvPicPr>
          <p:cNvPr id="189" name="Google Shape;316;p49" descr=""/>
          <p:cNvPicPr/>
          <p:nvPr/>
        </p:nvPicPr>
        <p:blipFill>
          <a:blip r:embed="rId3">
            <a:alphaModFix amt="67000"/>
          </a:blip>
          <a:stretch/>
        </p:blipFill>
        <p:spPr>
          <a:xfrm rot="5400000">
            <a:off x="-3501000" y="1046520"/>
            <a:ext cx="5656320" cy="3049200"/>
          </a:xfrm>
          <a:prstGeom prst="rect">
            <a:avLst/>
          </a:prstGeom>
          <a:noFill/>
          <a:ln w="0">
            <a:noFill/>
          </a:ln>
        </p:spPr>
      </p:pic>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7_1">
    <p:bg>
      <p:bgPr>
        <a:solidFill>
          <a:schemeClr val="lt1"/>
        </a:solidFill>
      </p:bgPr>
    </p:bg>
    <p:spTree>
      <p:nvGrpSpPr>
        <p:cNvPr id="1" name=""/>
        <p:cNvGrpSpPr/>
        <p:nvPr/>
      </p:nvGrpSpPr>
      <p:grpSpPr>
        <a:xfrm>
          <a:off x="0" y="0"/>
          <a:ext cx="0" cy="0"/>
          <a:chOff x="0" y="0"/>
          <a:chExt cx="0" cy="0"/>
        </a:xfrm>
      </p:grpSpPr>
      <p:pic>
        <p:nvPicPr>
          <p:cNvPr id="190" name="Google Shape;318;p50" descr=""/>
          <p:cNvPicPr/>
          <p:nvPr/>
        </p:nvPicPr>
        <p:blipFill>
          <a:blip r:embed="rId2">
            <a:alphaModFix amt="60000"/>
          </a:blip>
          <a:stretch/>
        </p:blipFill>
        <p:spPr>
          <a:xfrm>
            <a:off x="0" y="0"/>
            <a:ext cx="9143640" cy="5143320"/>
          </a:xfrm>
          <a:prstGeom prst="rect">
            <a:avLst/>
          </a:prstGeom>
          <a:noFill/>
          <a:ln w="0">
            <a:noFill/>
          </a:ln>
        </p:spPr>
      </p:pic>
      <p:sp>
        <p:nvSpPr>
          <p:cNvPr id="191"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pic>
        <p:nvPicPr>
          <p:cNvPr id="192" name="Google Shape;330;p50" descr=""/>
          <p:cNvPicPr/>
          <p:nvPr/>
        </p:nvPicPr>
        <p:blipFill>
          <a:blip r:embed="rId3">
            <a:alphaModFix amt="64000"/>
          </a:blip>
          <a:stretch/>
        </p:blipFill>
        <p:spPr>
          <a:xfrm>
            <a:off x="8557920" y="776520"/>
            <a:ext cx="866520" cy="1193760"/>
          </a:xfrm>
          <a:prstGeom prst="rect">
            <a:avLst/>
          </a:prstGeom>
          <a:noFill/>
          <a:ln w="0">
            <a:noFill/>
          </a:ln>
        </p:spPr>
      </p:pic>
      <p:pic>
        <p:nvPicPr>
          <p:cNvPr id="193" name="Google Shape;331;p50" descr=""/>
          <p:cNvPicPr/>
          <p:nvPr/>
        </p:nvPicPr>
        <p:blipFill>
          <a:blip r:embed="rId4">
            <a:alphaModFix amt="64000"/>
          </a:blip>
          <a:stretch/>
        </p:blipFill>
        <p:spPr>
          <a:xfrm>
            <a:off x="-698760" y="-470160"/>
            <a:ext cx="2740320" cy="2019960"/>
          </a:xfrm>
          <a:prstGeom prst="rect">
            <a:avLst/>
          </a:prstGeom>
          <a:noFill/>
          <a:ln w="0">
            <a:noFill/>
          </a:ln>
        </p:spPr>
      </p:pic>
      <p:pic>
        <p:nvPicPr>
          <p:cNvPr id="194" name="Google Shape;332;p50" descr=""/>
          <p:cNvPicPr/>
          <p:nvPr/>
        </p:nvPicPr>
        <p:blipFill>
          <a:blip r:embed="rId5">
            <a:alphaModFix amt="64000"/>
          </a:blip>
          <a:stretch/>
        </p:blipFill>
        <p:spPr>
          <a:xfrm>
            <a:off x="7797960" y="4171680"/>
            <a:ext cx="2386800" cy="2019960"/>
          </a:xfrm>
          <a:prstGeom prst="rect">
            <a:avLst/>
          </a:prstGeom>
          <a:noFill/>
          <a:ln w="0">
            <a:noFill/>
          </a:ln>
        </p:spPr>
      </p:pic>
      <p:pic>
        <p:nvPicPr>
          <p:cNvPr id="195" name="Google Shape;333;p50" descr=""/>
          <p:cNvPicPr/>
          <p:nvPr/>
        </p:nvPicPr>
        <p:blipFill>
          <a:blip r:embed="rId6">
            <a:alphaModFix amt="64000"/>
          </a:blip>
          <a:stretch/>
        </p:blipFill>
        <p:spPr>
          <a:xfrm>
            <a:off x="145440" y="4603320"/>
            <a:ext cx="735840" cy="929520"/>
          </a:xfrm>
          <a:prstGeom prst="rect">
            <a:avLst/>
          </a:prstGeom>
          <a:noFill/>
          <a:ln w="0">
            <a:noFill/>
          </a:ln>
        </p:spPr>
      </p:pic>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bg>
      <p:bgPr>
        <a:blipFill rotWithShape="0">
          <a:blip r:embed="rId2"/>
          <a:stretch/>
        </a:blipFill>
      </p:bgPr>
    </p:bg>
    <p:spTree>
      <p:nvGrpSpPr>
        <p:cNvPr id="1" name=""/>
        <p:cNvGrpSpPr/>
        <p:nvPr/>
      </p:nvGrpSpPr>
      <p:grpSpPr>
        <a:xfrm>
          <a:off x="0" y="0"/>
          <a:ext cx="0" cy="0"/>
          <a:chOff x="0" y="0"/>
          <a:chExt cx="0" cy="0"/>
        </a:xfrm>
      </p:grpSpPr>
      <p:sp>
        <p:nvSpPr>
          <p:cNvPr id="196" name="PlaceHolder 1"/>
          <p:cNvSpPr>
            <a:spLocks noGrp="1"/>
          </p:cNvSpPr>
          <p:nvPr>
            <p:ph type="title"/>
          </p:nvPr>
        </p:nvSpPr>
        <p:spPr>
          <a:xfrm>
            <a:off x="720000" y="44640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pic>
        <p:nvPicPr>
          <p:cNvPr id="197" name="Google Shape;32;p6" descr=""/>
          <p:cNvPicPr/>
          <p:nvPr/>
        </p:nvPicPr>
        <p:blipFill>
          <a:blip r:embed="rId3">
            <a:alphaModFix amt="65000"/>
          </a:blip>
          <a:stretch/>
        </p:blipFill>
        <p:spPr>
          <a:xfrm rot="8748000">
            <a:off x="7661160" y="3500280"/>
            <a:ext cx="3048120" cy="2796120"/>
          </a:xfrm>
          <a:prstGeom prst="rect">
            <a:avLst/>
          </a:prstGeom>
          <a:noFill/>
          <a:ln w="0">
            <a:noFill/>
          </a:ln>
        </p:spPr>
      </p:pic>
      <p:pic>
        <p:nvPicPr>
          <p:cNvPr id="198" name="Google Shape;33;p6" descr=""/>
          <p:cNvPicPr/>
          <p:nvPr/>
        </p:nvPicPr>
        <p:blipFill>
          <a:blip r:embed="rId4">
            <a:alphaModFix amt="67000"/>
          </a:blip>
          <a:stretch/>
        </p:blipFill>
        <p:spPr>
          <a:xfrm rot="19774200">
            <a:off x="-751320" y="-393120"/>
            <a:ext cx="2357280" cy="1270800"/>
          </a:xfrm>
          <a:prstGeom prst="rect">
            <a:avLst/>
          </a:prstGeom>
          <a:noFill/>
          <a:ln w="0">
            <a:noFill/>
          </a:ln>
        </p:spPr>
      </p:pic>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7">
    <p:bg>
      <p:bgPr>
        <a:blipFill rotWithShape="0">
          <a:blip r:embed="rId2"/>
          <a:stretch/>
        </a:blipFill>
      </p:bgPr>
    </p:bg>
    <p:spTree>
      <p:nvGrpSpPr>
        <p:cNvPr id="1" name=""/>
        <p:cNvGrpSpPr/>
        <p:nvPr/>
      </p:nvGrpSpPr>
      <p:grpSpPr>
        <a:xfrm>
          <a:off x="0" y="0"/>
          <a:ext cx="0" cy="0"/>
          <a:chOff x="0" y="0"/>
          <a:chExt cx="0" cy="0"/>
        </a:xfrm>
      </p:grpSpPr>
      <p:sp>
        <p:nvSpPr>
          <p:cNvPr id="199"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
        <p:nvSpPr>
          <p:cNvPr id="200" name="PlaceHolder 2"/>
          <p:cNvSpPr>
            <a:spLocks noGrp="1"/>
          </p:cNvSpPr>
          <p:nvPr>
            <p:ph type="title"/>
          </p:nvPr>
        </p:nvSpPr>
        <p:spPr>
          <a:xfrm>
            <a:off x="1101240" y="1798920"/>
            <a:ext cx="1985760" cy="52740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201" name="PlaceHolder 3"/>
          <p:cNvSpPr>
            <a:spLocks noGrp="1"/>
          </p:cNvSpPr>
          <p:nvPr>
            <p:ph type="title"/>
          </p:nvPr>
        </p:nvSpPr>
        <p:spPr>
          <a:xfrm>
            <a:off x="3579120" y="1798920"/>
            <a:ext cx="1985760" cy="52740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202" name="PlaceHolder 4"/>
          <p:cNvSpPr>
            <a:spLocks noGrp="1"/>
          </p:cNvSpPr>
          <p:nvPr>
            <p:ph type="title"/>
          </p:nvPr>
        </p:nvSpPr>
        <p:spPr>
          <a:xfrm>
            <a:off x="1101240" y="3597840"/>
            <a:ext cx="1985760" cy="52740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203" name="PlaceHolder 5"/>
          <p:cNvSpPr>
            <a:spLocks noGrp="1"/>
          </p:cNvSpPr>
          <p:nvPr>
            <p:ph type="title"/>
          </p:nvPr>
        </p:nvSpPr>
        <p:spPr>
          <a:xfrm>
            <a:off x="3579120" y="3597840"/>
            <a:ext cx="1985760" cy="52740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204" name="PlaceHolder 6"/>
          <p:cNvSpPr>
            <a:spLocks noGrp="1"/>
          </p:cNvSpPr>
          <p:nvPr>
            <p:ph type="title"/>
          </p:nvPr>
        </p:nvSpPr>
        <p:spPr>
          <a:xfrm>
            <a:off x="6057000" y="1798920"/>
            <a:ext cx="1985760" cy="52740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205" name="PlaceHolder 7"/>
          <p:cNvSpPr>
            <a:spLocks noGrp="1"/>
          </p:cNvSpPr>
          <p:nvPr>
            <p:ph type="title"/>
          </p:nvPr>
        </p:nvSpPr>
        <p:spPr>
          <a:xfrm>
            <a:off x="6057000" y="3597840"/>
            <a:ext cx="1985760" cy="52740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pic>
        <p:nvPicPr>
          <p:cNvPr id="206" name="Google Shape;348;p51" descr=""/>
          <p:cNvPicPr/>
          <p:nvPr/>
        </p:nvPicPr>
        <p:blipFill>
          <a:blip r:embed="rId3">
            <a:alphaModFix amt="67000"/>
          </a:blip>
          <a:stretch/>
        </p:blipFill>
        <p:spPr>
          <a:xfrm rot="1051200">
            <a:off x="-506160" y="4430520"/>
            <a:ext cx="2042280" cy="1100880"/>
          </a:xfrm>
          <a:prstGeom prst="rect">
            <a:avLst/>
          </a:prstGeom>
          <a:noFill/>
          <a:ln w="0">
            <a:noFill/>
          </a:ln>
        </p:spPr>
      </p:pic>
      <p:pic>
        <p:nvPicPr>
          <p:cNvPr id="207" name="Google Shape;349;p51" descr=""/>
          <p:cNvPicPr/>
          <p:nvPr/>
        </p:nvPicPr>
        <p:blipFill>
          <a:blip r:embed="rId4">
            <a:alphaModFix amt="67000"/>
          </a:blip>
          <a:stretch/>
        </p:blipFill>
        <p:spPr>
          <a:xfrm rot="1051200">
            <a:off x="-710640" y="-139320"/>
            <a:ext cx="2042280" cy="1100880"/>
          </a:xfrm>
          <a:prstGeom prst="rect">
            <a:avLst/>
          </a:prstGeom>
          <a:noFill/>
          <a:ln w="0">
            <a:noFill/>
          </a:ln>
        </p:spPr>
      </p:pic>
      <p:pic>
        <p:nvPicPr>
          <p:cNvPr id="208" name="Google Shape;350;p51" descr=""/>
          <p:cNvPicPr/>
          <p:nvPr/>
        </p:nvPicPr>
        <p:blipFill>
          <a:blip r:embed="rId5">
            <a:alphaModFix amt="67000"/>
          </a:blip>
          <a:stretch/>
        </p:blipFill>
        <p:spPr>
          <a:xfrm rot="9593400">
            <a:off x="7848360" y="4506480"/>
            <a:ext cx="2042280" cy="1100880"/>
          </a:xfrm>
          <a:prstGeom prst="rect">
            <a:avLst/>
          </a:prstGeom>
          <a:noFill/>
          <a:ln w="0">
            <a:noFill/>
          </a:ln>
        </p:spPr>
      </p:pic>
      <p:pic>
        <p:nvPicPr>
          <p:cNvPr id="209" name="Google Shape;351;p51" descr=""/>
          <p:cNvPicPr/>
          <p:nvPr/>
        </p:nvPicPr>
        <p:blipFill>
          <a:blip r:embed="rId6">
            <a:alphaModFix amt="67000"/>
          </a:blip>
          <a:stretch/>
        </p:blipFill>
        <p:spPr>
          <a:xfrm flipH="1" rot="15100800">
            <a:off x="8000640" y="-477000"/>
            <a:ext cx="2042280" cy="1100880"/>
          </a:xfrm>
          <a:prstGeom prst="rect">
            <a:avLst/>
          </a:prstGeom>
          <a:noFill/>
          <a:ln w="0">
            <a:noFill/>
          </a:ln>
        </p:spPr>
      </p:pic>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7_3">
    <p:bg>
      <p:bgPr>
        <a:solidFill>
          <a:schemeClr val="lt1"/>
        </a:solidFill>
      </p:bgPr>
    </p:bg>
    <p:spTree>
      <p:nvGrpSpPr>
        <p:cNvPr id="1" name=""/>
        <p:cNvGrpSpPr/>
        <p:nvPr/>
      </p:nvGrpSpPr>
      <p:grpSpPr>
        <a:xfrm>
          <a:off x="0" y="0"/>
          <a:ext cx="0" cy="0"/>
          <a:chOff x="0" y="0"/>
          <a:chExt cx="0" cy="0"/>
        </a:xfrm>
      </p:grpSpPr>
      <p:pic>
        <p:nvPicPr>
          <p:cNvPr id="210" name="Google Shape;353;p52" descr=""/>
          <p:cNvPicPr/>
          <p:nvPr/>
        </p:nvPicPr>
        <p:blipFill>
          <a:blip r:embed="rId2">
            <a:alphaModFix amt="60000"/>
          </a:blip>
          <a:stretch/>
        </p:blipFill>
        <p:spPr>
          <a:xfrm>
            <a:off x="0" y="0"/>
            <a:ext cx="9143640" cy="5143320"/>
          </a:xfrm>
          <a:prstGeom prst="rect">
            <a:avLst/>
          </a:prstGeom>
          <a:noFill/>
          <a:ln w="0">
            <a:noFill/>
          </a:ln>
        </p:spPr>
      </p:pic>
      <p:sp>
        <p:nvSpPr>
          <p:cNvPr id="211"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pic>
        <p:nvPicPr>
          <p:cNvPr id="212" name="Google Shape;367;p52" descr=""/>
          <p:cNvPicPr/>
          <p:nvPr/>
        </p:nvPicPr>
        <p:blipFill>
          <a:blip r:embed="rId3">
            <a:alphaModFix amt="64000"/>
          </a:blip>
          <a:stretch/>
        </p:blipFill>
        <p:spPr>
          <a:xfrm>
            <a:off x="8188560" y="4152240"/>
            <a:ext cx="1542600" cy="1452600"/>
          </a:xfrm>
          <a:prstGeom prst="rect">
            <a:avLst/>
          </a:prstGeom>
          <a:noFill/>
          <a:ln w="0">
            <a:noFill/>
          </a:ln>
        </p:spPr>
      </p:pic>
      <p:pic>
        <p:nvPicPr>
          <p:cNvPr id="213" name="Google Shape;368;p52" descr=""/>
          <p:cNvPicPr/>
          <p:nvPr/>
        </p:nvPicPr>
        <p:blipFill>
          <a:blip r:embed="rId4">
            <a:alphaModFix amt="64000"/>
          </a:blip>
          <a:stretch/>
        </p:blipFill>
        <p:spPr>
          <a:xfrm>
            <a:off x="-1108080" y="-569880"/>
            <a:ext cx="2740320" cy="2019960"/>
          </a:xfrm>
          <a:prstGeom prst="rect">
            <a:avLst/>
          </a:prstGeom>
          <a:noFill/>
          <a:ln w="0">
            <a:noFill/>
          </a:ln>
        </p:spPr>
      </p:pic>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5">
    <p:bg>
      <p:bgPr>
        <a:blipFill rotWithShape="0">
          <a:blip r:embed="rId2"/>
          <a:stretch/>
        </a:blipFill>
      </p:bgPr>
    </p:bg>
    <p:spTree>
      <p:nvGrpSpPr>
        <p:cNvPr id="1" name=""/>
        <p:cNvGrpSpPr/>
        <p:nvPr/>
      </p:nvGrpSpPr>
      <p:grpSpPr>
        <a:xfrm>
          <a:off x="0" y="0"/>
          <a:ext cx="0" cy="0"/>
          <a:chOff x="0" y="0"/>
          <a:chExt cx="0" cy="0"/>
        </a:xfrm>
      </p:grpSpPr>
      <p:sp>
        <p:nvSpPr>
          <p:cNvPr id="214"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
        <p:nvSpPr>
          <p:cNvPr id="215" name="PlaceHolder 2"/>
          <p:cNvSpPr>
            <a:spLocks noGrp="1"/>
          </p:cNvSpPr>
          <p:nvPr>
            <p:ph type="title"/>
          </p:nvPr>
        </p:nvSpPr>
        <p:spPr>
          <a:xfrm>
            <a:off x="748440" y="1536120"/>
            <a:ext cx="2285640" cy="52740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216" name="PlaceHolder 3"/>
          <p:cNvSpPr>
            <a:spLocks noGrp="1"/>
          </p:cNvSpPr>
          <p:nvPr>
            <p:ph type="title"/>
          </p:nvPr>
        </p:nvSpPr>
        <p:spPr>
          <a:xfrm>
            <a:off x="6112440" y="1536120"/>
            <a:ext cx="2285640" cy="52740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217" name="PlaceHolder 4"/>
          <p:cNvSpPr>
            <a:spLocks noGrp="1"/>
          </p:cNvSpPr>
          <p:nvPr>
            <p:ph type="title"/>
          </p:nvPr>
        </p:nvSpPr>
        <p:spPr>
          <a:xfrm>
            <a:off x="748440" y="2971800"/>
            <a:ext cx="2285640" cy="52740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218" name="PlaceHolder 5"/>
          <p:cNvSpPr>
            <a:spLocks noGrp="1"/>
          </p:cNvSpPr>
          <p:nvPr>
            <p:ph type="title"/>
          </p:nvPr>
        </p:nvSpPr>
        <p:spPr>
          <a:xfrm>
            <a:off x="6112440" y="2971800"/>
            <a:ext cx="2285640" cy="527400"/>
          </a:xfrm>
          <a:prstGeom prst="rect">
            <a:avLst/>
          </a:prstGeom>
          <a:noFill/>
          <a:ln w="0">
            <a:noFill/>
          </a:ln>
        </p:spPr>
        <p:txBody>
          <a:bodyPr lIns="91440" rIns="91440" tIns="91440" bIns="91440" anchor="ctr">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pic>
        <p:nvPicPr>
          <p:cNvPr id="219" name="Google Shape;379;p53" descr=""/>
          <p:cNvPicPr/>
          <p:nvPr/>
        </p:nvPicPr>
        <p:blipFill>
          <a:blip r:embed="rId3">
            <a:alphaModFix amt="65000"/>
          </a:blip>
          <a:stretch/>
        </p:blipFill>
        <p:spPr>
          <a:xfrm rot="4527600">
            <a:off x="7795080" y="-1010520"/>
            <a:ext cx="2592000" cy="2377800"/>
          </a:xfrm>
          <a:prstGeom prst="rect">
            <a:avLst/>
          </a:prstGeom>
          <a:noFill/>
          <a:ln w="0">
            <a:noFill/>
          </a:ln>
        </p:spPr>
      </p:pic>
      <p:pic>
        <p:nvPicPr>
          <p:cNvPr id="220" name="Google Shape;380;p53" descr=""/>
          <p:cNvPicPr/>
          <p:nvPr/>
        </p:nvPicPr>
        <p:blipFill>
          <a:blip r:embed="rId4">
            <a:alphaModFix amt="65000"/>
          </a:blip>
          <a:stretch/>
        </p:blipFill>
        <p:spPr>
          <a:xfrm rot="4527600">
            <a:off x="-878760" y="3633480"/>
            <a:ext cx="2592000" cy="2377800"/>
          </a:xfrm>
          <a:prstGeom prst="rect">
            <a:avLst/>
          </a:prstGeom>
          <a:noFill/>
          <a:ln w="0">
            <a:noFill/>
          </a:ln>
        </p:spPr>
      </p:pic>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5_1">
    <p:bg>
      <p:bgPr>
        <a:solidFill>
          <a:schemeClr val="lt1"/>
        </a:solidFill>
      </p:bgPr>
    </p:bg>
    <p:spTree>
      <p:nvGrpSpPr>
        <p:cNvPr id="1" name=""/>
        <p:cNvGrpSpPr/>
        <p:nvPr/>
      </p:nvGrpSpPr>
      <p:grpSpPr>
        <a:xfrm>
          <a:off x="0" y="0"/>
          <a:ext cx="0" cy="0"/>
          <a:chOff x="0" y="0"/>
          <a:chExt cx="0" cy="0"/>
        </a:xfrm>
      </p:grpSpPr>
      <p:pic>
        <p:nvPicPr>
          <p:cNvPr id="221" name="Google Shape;382;p54" descr=""/>
          <p:cNvPicPr/>
          <p:nvPr/>
        </p:nvPicPr>
        <p:blipFill>
          <a:blip r:embed="rId2">
            <a:alphaModFix amt="65000"/>
          </a:blip>
          <a:stretch/>
        </p:blipFill>
        <p:spPr>
          <a:xfrm flipH="1" rot="10800000">
            <a:off x="0" y="0"/>
            <a:ext cx="9143640" cy="5143320"/>
          </a:xfrm>
          <a:prstGeom prst="rect">
            <a:avLst/>
          </a:prstGeom>
          <a:noFill/>
          <a:ln w="0">
            <a:noFill/>
          </a:ln>
        </p:spPr>
      </p:pic>
      <p:sp>
        <p:nvSpPr>
          <p:cNvPr id="222"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pic>
        <p:nvPicPr>
          <p:cNvPr id="223" name="Google Shape;392;p54" descr=""/>
          <p:cNvPicPr/>
          <p:nvPr/>
        </p:nvPicPr>
        <p:blipFill>
          <a:blip r:embed="rId3">
            <a:alphaModFix amt="64000"/>
          </a:blip>
          <a:stretch/>
        </p:blipFill>
        <p:spPr>
          <a:xfrm>
            <a:off x="8067240" y="-424440"/>
            <a:ext cx="1354320" cy="1865520"/>
          </a:xfrm>
          <a:prstGeom prst="rect">
            <a:avLst/>
          </a:prstGeom>
          <a:noFill/>
          <a:ln w="0">
            <a:noFill/>
          </a:ln>
        </p:spPr>
      </p:pic>
      <p:pic>
        <p:nvPicPr>
          <p:cNvPr id="224" name="Google Shape;393;p54" descr=""/>
          <p:cNvPicPr/>
          <p:nvPr/>
        </p:nvPicPr>
        <p:blipFill>
          <a:blip r:embed="rId4">
            <a:alphaModFix amt="64000"/>
          </a:blip>
          <a:stretch/>
        </p:blipFill>
        <p:spPr>
          <a:xfrm>
            <a:off x="-430200" y="4141440"/>
            <a:ext cx="1149840" cy="1452600"/>
          </a:xfrm>
          <a:prstGeom prst="rect">
            <a:avLst/>
          </a:prstGeom>
          <a:noFill/>
          <a:ln w="0">
            <a:noFill/>
          </a:ln>
        </p:spPr>
      </p:pic>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
    <p:bg>
      <p:bgPr>
        <a:solidFill>
          <a:schemeClr val="lt1"/>
        </a:solidFill>
      </p:bgPr>
    </p:bg>
    <p:spTree>
      <p:nvGrpSpPr>
        <p:cNvPr id="1" name=""/>
        <p:cNvGrpSpPr/>
        <p:nvPr/>
      </p:nvGrpSpPr>
      <p:grpSpPr>
        <a:xfrm>
          <a:off x="0" y="0"/>
          <a:ext cx="0" cy="0"/>
          <a:chOff x="0" y="0"/>
          <a:chExt cx="0" cy="0"/>
        </a:xfrm>
      </p:grpSpPr>
      <p:pic>
        <p:nvPicPr>
          <p:cNvPr id="16" name="Google Shape;72;p14" descr=""/>
          <p:cNvPicPr/>
          <p:nvPr/>
        </p:nvPicPr>
        <p:blipFill>
          <a:blip r:embed="rId2">
            <a:alphaModFix amt="65000"/>
          </a:blip>
          <a:stretch/>
        </p:blipFill>
        <p:spPr>
          <a:xfrm>
            <a:off x="0" y="0"/>
            <a:ext cx="9143640" cy="5143320"/>
          </a:xfrm>
          <a:prstGeom prst="rect">
            <a:avLst/>
          </a:prstGeom>
          <a:noFill/>
          <a:ln w="0">
            <a:noFill/>
          </a:ln>
        </p:spPr>
      </p:pic>
      <p:sp>
        <p:nvSpPr>
          <p:cNvPr id="17" name="PlaceHolder 1"/>
          <p:cNvSpPr>
            <a:spLocks noGrp="1"/>
          </p:cNvSpPr>
          <p:nvPr>
            <p:ph type="title"/>
          </p:nvPr>
        </p:nvSpPr>
        <p:spPr>
          <a:xfrm>
            <a:off x="720000" y="444960"/>
            <a:ext cx="771336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
        <p:nvSpPr>
          <p:cNvPr id="18" name="PlaceHolder 2"/>
          <p:cNvSpPr>
            <a:spLocks noGrp="1"/>
          </p:cNvSpPr>
          <p:nvPr>
            <p:ph type="title"/>
          </p:nvPr>
        </p:nvSpPr>
        <p:spPr>
          <a:xfrm>
            <a:off x="1151640" y="1591200"/>
            <a:ext cx="2331720" cy="459000"/>
          </a:xfrm>
          <a:prstGeom prst="rect">
            <a:avLst/>
          </a:prstGeom>
          <a:noFill/>
          <a:ln w="0">
            <a:noFill/>
          </a:ln>
        </p:spPr>
        <p:txBody>
          <a:bodyPr lIns="91440" rIns="91440" tIns="91440" bIns="91440" anchor="b">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19" name="PlaceHolder 3"/>
          <p:cNvSpPr>
            <a:spLocks noGrp="1"/>
          </p:cNvSpPr>
          <p:nvPr>
            <p:ph type="title"/>
          </p:nvPr>
        </p:nvSpPr>
        <p:spPr>
          <a:xfrm>
            <a:off x="1150920" y="3662640"/>
            <a:ext cx="2332800" cy="460080"/>
          </a:xfrm>
          <a:prstGeom prst="rect">
            <a:avLst/>
          </a:prstGeom>
          <a:noFill/>
          <a:ln w="0">
            <a:noFill/>
          </a:ln>
        </p:spPr>
        <p:txBody>
          <a:bodyPr lIns="91440" rIns="91440" tIns="91440" bIns="91440" anchor="b">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20" name="PlaceHolder 4"/>
          <p:cNvSpPr>
            <a:spLocks noGrp="1"/>
          </p:cNvSpPr>
          <p:nvPr>
            <p:ph type="title"/>
          </p:nvPr>
        </p:nvSpPr>
        <p:spPr>
          <a:xfrm>
            <a:off x="3451320" y="2772000"/>
            <a:ext cx="2332440" cy="460080"/>
          </a:xfrm>
          <a:prstGeom prst="rect">
            <a:avLst/>
          </a:prstGeom>
          <a:noFill/>
          <a:ln w="0">
            <a:noFill/>
          </a:ln>
        </p:spPr>
        <p:txBody>
          <a:bodyPr lIns="91440" rIns="91440" tIns="91440" bIns="91440" anchor="b">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21" name="PlaceHolder 5"/>
          <p:cNvSpPr>
            <a:spLocks noGrp="1"/>
          </p:cNvSpPr>
          <p:nvPr>
            <p:ph type="title"/>
          </p:nvPr>
        </p:nvSpPr>
        <p:spPr>
          <a:xfrm>
            <a:off x="5660280" y="1591200"/>
            <a:ext cx="2332440" cy="459000"/>
          </a:xfrm>
          <a:prstGeom prst="rect">
            <a:avLst/>
          </a:prstGeom>
          <a:noFill/>
          <a:ln w="0">
            <a:noFill/>
          </a:ln>
        </p:spPr>
        <p:txBody>
          <a:bodyPr lIns="91440" rIns="91440" tIns="91440" bIns="91440" anchor="b">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22" name="PlaceHolder 6"/>
          <p:cNvSpPr>
            <a:spLocks noGrp="1"/>
          </p:cNvSpPr>
          <p:nvPr>
            <p:ph type="title"/>
          </p:nvPr>
        </p:nvSpPr>
        <p:spPr>
          <a:xfrm>
            <a:off x="1942920" y="1076760"/>
            <a:ext cx="749520" cy="603720"/>
          </a:xfrm>
          <a:prstGeom prst="rect">
            <a:avLst/>
          </a:prstGeom>
          <a:noFill/>
          <a:ln w="0">
            <a:noFill/>
          </a:ln>
        </p:spPr>
        <p:txBody>
          <a:bodyPr lIns="91440" rIns="91440" tIns="91440" bIns="91440" anchor="ctr">
            <a:noAutofit/>
          </a:bodyPr>
          <a:p>
            <a:pPr indent="0" algn="ctr">
              <a:lnSpc>
                <a:spcPct val="80000"/>
              </a:lnSpc>
              <a:buNone/>
            </a:pPr>
            <a:r>
              <a:rPr b="1" lang="fr-FR" sz="4200" strike="noStrike" u="none">
                <a:solidFill>
                  <a:schemeClr val="dk1"/>
                </a:solidFill>
                <a:effectLst/>
                <a:uFillTx/>
                <a:latin typeface="Satisfy"/>
                <a:ea typeface="Satisfy"/>
              </a:rPr>
              <a:t>xx%</a:t>
            </a:r>
            <a:endParaRPr b="0" lang="fr-FR" sz="4200" strike="noStrike" u="none">
              <a:solidFill>
                <a:schemeClr val="dk1"/>
              </a:solidFill>
              <a:effectLst/>
              <a:uFillTx/>
              <a:latin typeface="Arial"/>
            </a:endParaRPr>
          </a:p>
        </p:txBody>
      </p:sp>
      <p:sp>
        <p:nvSpPr>
          <p:cNvPr id="23" name="PlaceHolder 7"/>
          <p:cNvSpPr>
            <a:spLocks noGrp="1"/>
          </p:cNvSpPr>
          <p:nvPr>
            <p:ph type="title"/>
          </p:nvPr>
        </p:nvSpPr>
        <p:spPr>
          <a:xfrm>
            <a:off x="4243320" y="2257200"/>
            <a:ext cx="748440" cy="604800"/>
          </a:xfrm>
          <a:prstGeom prst="rect">
            <a:avLst/>
          </a:prstGeom>
          <a:noFill/>
          <a:ln w="0">
            <a:noFill/>
          </a:ln>
        </p:spPr>
        <p:txBody>
          <a:bodyPr lIns="91440" rIns="91440" tIns="91440" bIns="91440" anchor="ctr">
            <a:noAutofit/>
          </a:bodyPr>
          <a:p>
            <a:pPr indent="0" algn="ctr">
              <a:lnSpc>
                <a:spcPct val="80000"/>
              </a:lnSpc>
              <a:buNone/>
            </a:pPr>
            <a:r>
              <a:rPr b="1" lang="fr-FR" sz="4200" strike="noStrike" u="none">
                <a:solidFill>
                  <a:schemeClr val="dk1"/>
                </a:solidFill>
                <a:effectLst/>
                <a:uFillTx/>
                <a:latin typeface="Satisfy"/>
                <a:ea typeface="Satisfy"/>
              </a:rPr>
              <a:t>xx%</a:t>
            </a:r>
            <a:endParaRPr b="0" lang="fr-FR" sz="4200" strike="noStrike" u="none">
              <a:solidFill>
                <a:schemeClr val="dk1"/>
              </a:solidFill>
              <a:effectLst/>
              <a:uFillTx/>
              <a:latin typeface="Arial"/>
            </a:endParaRPr>
          </a:p>
        </p:txBody>
      </p:sp>
      <p:sp>
        <p:nvSpPr>
          <p:cNvPr id="24" name="PlaceHolder 8"/>
          <p:cNvSpPr>
            <a:spLocks noGrp="1"/>
          </p:cNvSpPr>
          <p:nvPr>
            <p:ph type="title"/>
          </p:nvPr>
        </p:nvSpPr>
        <p:spPr>
          <a:xfrm>
            <a:off x="1942920" y="3148200"/>
            <a:ext cx="749520" cy="604800"/>
          </a:xfrm>
          <a:prstGeom prst="rect">
            <a:avLst/>
          </a:prstGeom>
          <a:noFill/>
          <a:ln w="0">
            <a:noFill/>
          </a:ln>
        </p:spPr>
        <p:txBody>
          <a:bodyPr lIns="91440" rIns="91440" tIns="91440" bIns="91440" anchor="ctr">
            <a:noAutofit/>
          </a:bodyPr>
          <a:p>
            <a:pPr indent="0" algn="ctr">
              <a:lnSpc>
                <a:spcPct val="80000"/>
              </a:lnSpc>
              <a:buNone/>
            </a:pPr>
            <a:r>
              <a:rPr b="1" lang="fr-FR" sz="4200" strike="noStrike" u="none">
                <a:solidFill>
                  <a:schemeClr val="dk1"/>
                </a:solidFill>
                <a:effectLst/>
                <a:uFillTx/>
                <a:latin typeface="Satisfy"/>
                <a:ea typeface="Satisfy"/>
              </a:rPr>
              <a:t>xx%</a:t>
            </a:r>
            <a:endParaRPr b="0" lang="fr-FR" sz="4200" strike="noStrike" u="none">
              <a:solidFill>
                <a:schemeClr val="dk1"/>
              </a:solidFill>
              <a:effectLst/>
              <a:uFillTx/>
              <a:latin typeface="Arial"/>
            </a:endParaRPr>
          </a:p>
        </p:txBody>
      </p:sp>
      <p:sp>
        <p:nvSpPr>
          <p:cNvPr id="25" name="PlaceHolder 9"/>
          <p:cNvSpPr>
            <a:spLocks noGrp="1"/>
          </p:cNvSpPr>
          <p:nvPr>
            <p:ph type="title"/>
          </p:nvPr>
        </p:nvSpPr>
        <p:spPr>
          <a:xfrm>
            <a:off x="6452280" y="1076760"/>
            <a:ext cx="748440" cy="604800"/>
          </a:xfrm>
          <a:prstGeom prst="rect">
            <a:avLst/>
          </a:prstGeom>
          <a:noFill/>
          <a:ln w="0">
            <a:noFill/>
          </a:ln>
        </p:spPr>
        <p:txBody>
          <a:bodyPr lIns="91440" rIns="91440" tIns="91440" bIns="91440" anchor="ctr">
            <a:noAutofit/>
          </a:bodyPr>
          <a:p>
            <a:pPr indent="0" algn="ctr">
              <a:lnSpc>
                <a:spcPct val="80000"/>
              </a:lnSpc>
              <a:buNone/>
            </a:pPr>
            <a:r>
              <a:rPr b="1" lang="fr-FR" sz="4200" strike="noStrike" u="none">
                <a:solidFill>
                  <a:schemeClr val="dk1"/>
                </a:solidFill>
                <a:effectLst/>
                <a:uFillTx/>
                <a:latin typeface="Satisfy"/>
                <a:ea typeface="Satisfy"/>
              </a:rPr>
              <a:t>xx%</a:t>
            </a:r>
            <a:endParaRPr b="0" lang="fr-FR" sz="4200" strike="noStrike" u="none">
              <a:solidFill>
                <a:schemeClr val="dk1"/>
              </a:solidFill>
              <a:effectLst/>
              <a:uFillTx/>
              <a:latin typeface="Arial"/>
            </a:endParaRPr>
          </a:p>
        </p:txBody>
      </p:sp>
      <p:sp>
        <p:nvSpPr>
          <p:cNvPr id="26" name="PlaceHolder 10"/>
          <p:cNvSpPr>
            <a:spLocks noGrp="1"/>
          </p:cNvSpPr>
          <p:nvPr>
            <p:ph type="title"/>
          </p:nvPr>
        </p:nvSpPr>
        <p:spPr>
          <a:xfrm>
            <a:off x="5660280" y="3662640"/>
            <a:ext cx="2332440" cy="460080"/>
          </a:xfrm>
          <a:prstGeom prst="rect">
            <a:avLst/>
          </a:prstGeom>
          <a:noFill/>
          <a:ln w="0">
            <a:noFill/>
          </a:ln>
        </p:spPr>
        <p:txBody>
          <a:bodyPr lIns="91440" rIns="91440" tIns="91440" bIns="91440" anchor="b">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27" name="PlaceHolder 11"/>
          <p:cNvSpPr>
            <a:spLocks noGrp="1"/>
          </p:cNvSpPr>
          <p:nvPr>
            <p:ph type="title"/>
          </p:nvPr>
        </p:nvSpPr>
        <p:spPr>
          <a:xfrm>
            <a:off x="6452280" y="3148200"/>
            <a:ext cx="748440" cy="604800"/>
          </a:xfrm>
          <a:prstGeom prst="rect">
            <a:avLst/>
          </a:prstGeom>
          <a:noFill/>
          <a:ln w="0">
            <a:noFill/>
          </a:ln>
        </p:spPr>
        <p:txBody>
          <a:bodyPr lIns="91440" rIns="91440" tIns="91440" bIns="91440" anchor="ctr">
            <a:noAutofit/>
          </a:bodyPr>
          <a:p>
            <a:pPr indent="0" algn="ctr">
              <a:lnSpc>
                <a:spcPct val="80000"/>
              </a:lnSpc>
              <a:buNone/>
            </a:pPr>
            <a:r>
              <a:rPr b="1" lang="fr-FR" sz="4200" strike="noStrike" u="none">
                <a:solidFill>
                  <a:schemeClr val="dk1"/>
                </a:solidFill>
                <a:effectLst/>
                <a:uFillTx/>
                <a:latin typeface="Satisfy"/>
                <a:ea typeface="Satisfy"/>
              </a:rPr>
              <a:t>xx%</a:t>
            </a:r>
            <a:endParaRPr b="0" lang="fr-FR" sz="4200" strike="noStrike" u="none">
              <a:solidFill>
                <a:schemeClr val="dk1"/>
              </a:solidFill>
              <a:effectLst/>
              <a:uFillTx/>
              <a:latin typeface="Arial"/>
            </a:endParaRPr>
          </a:p>
        </p:txBody>
      </p:sp>
      <p:pic>
        <p:nvPicPr>
          <p:cNvPr id="28" name="Google Shape;89;p14" descr=""/>
          <p:cNvPicPr/>
          <p:nvPr/>
        </p:nvPicPr>
        <p:blipFill>
          <a:blip r:embed="rId3">
            <a:alphaModFix amt="64000"/>
          </a:blip>
          <a:stretch/>
        </p:blipFill>
        <p:spPr>
          <a:xfrm>
            <a:off x="-327600" y="-213480"/>
            <a:ext cx="987120" cy="929520"/>
          </a:xfrm>
          <a:prstGeom prst="rect">
            <a:avLst/>
          </a:prstGeom>
          <a:noFill/>
          <a:ln w="0">
            <a:noFill/>
          </a:ln>
        </p:spPr>
      </p:pic>
      <p:pic>
        <p:nvPicPr>
          <p:cNvPr id="29" name="Google Shape;90;p14" descr=""/>
          <p:cNvPicPr/>
          <p:nvPr/>
        </p:nvPicPr>
        <p:blipFill>
          <a:blip r:embed="rId4">
            <a:alphaModFix amt="64000"/>
          </a:blip>
          <a:stretch/>
        </p:blipFill>
        <p:spPr>
          <a:xfrm rot="9811800">
            <a:off x="8263440" y="4588560"/>
            <a:ext cx="987120" cy="929520"/>
          </a:xfrm>
          <a:prstGeom prst="rect">
            <a:avLst/>
          </a:prstGeom>
          <a:noFill/>
          <a:ln w="0">
            <a:noFill/>
          </a:ln>
        </p:spPr>
      </p:pic>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5_2">
    <p:bg>
      <p:bgPr>
        <a:solidFill>
          <a:schemeClr val="lt1"/>
        </a:solidFill>
      </p:bgPr>
    </p:bg>
    <p:spTree>
      <p:nvGrpSpPr>
        <p:cNvPr id="1" name=""/>
        <p:cNvGrpSpPr/>
        <p:nvPr/>
      </p:nvGrpSpPr>
      <p:grpSpPr>
        <a:xfrm>
          <a:off x="0" y="0"/>
          <a:ext cx="0" cy="0"/>
          <a:chOff x="0" y="0"/>
          <a:chExt cx="0" cy="0"/>
        </a:xfrm>
      </p:grpSpPr>
      <p:pic>
        <p:nvPicPr>
          <p:cNvPr id="225" name="Google Shape;395;p55" descr=""/>
          <p:cNvPicPr/>
          <p:nvPr/>
        </p:nvPicPr>
        <p:blipFill>
          <a:blip r:embed="rId2">
            <a:alphaModFix amt="60000"/>
          </a:blip>
          <a:stretch/>
        </p:blipFill>
        <p:spPr>
          <a:xfrm rot="10800000">
            <a:off x="360" y="0"/>
            <a:ext cx="9143640" cy="5143320"/>
          </a:xfrm>
          <a:prstGeom prst="rect">
            <a:avLst/>
          </a:prstGeom>
          <a:noFill/>
          <a:ln w="0">
            <a:noFill/>
          </a:ln>
        </p:spPr>
      </p:pic>
      <p:sp>
        <p:nvSpPr>
          <p:cNvPr id="226"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1">
    <p:bg>
      <p:bgPr>
        <a:blipFill rotWithShape="0">
          <a:blip r:embed="rId2"/>
          <a:stretch/>
        </a:blipFill>
      </p:bgPr>
    </p:bg>
    <p:spTree>
      <p:nvGrpSpPr>
        <p:cNvPr id="1" name=""/>
        <p:cNvGrpSpPr/>
        <p:nvPr/>
      </p:nvGrpSpPr>
      <p:grpSpPr>
        <a:xfrm>
          <a:off x="0" y="0"/>
          <a:ext cx="0" cy="0"/>
          <a:chOff x="0" y="0"/>
          <a:chExt cx="0" cy="0"/>
        </a:xfrm>
      </p:grpSpPr>
      <p:sp>
        <p:nvSpPr>
          <p:cNvPr id="227" name="PlaceHolder 1"/>
          <p:cNvSpPr>
            <a:spLocks noGrp="1"/>
          </p:cNvSpPr>
          <p:nvPr>
            <p:ph type="title"/>
          </p:nvPr>
        </p:nvSpPr>
        <p:spPr>
          <a:xfrm>
            <a:off x="4219560" y="534240"/>
            <a:ext cx="4492080" cy="1168200"/>
          </a:xfrm>
          <a:prstGeom prst="rect">
            <a:avLst/>
          </a:prstGeom>
          <a:noFill/>
          <a:ln w="0">
            <a:noFill/>
          </a:ln>
        </p:spPr>
        <p:txBody>
          <a:bodyPr lIns="91440" rIns="91440" tIns="91440" bIns="91440" anchor="ctr">
            <a:noAutofit/>
          </a:bodyPr>
          <a:p>
            <a:pPr indent="0">
              <a:buNone/>
            </a:pPr>
            <a:r>
              <a:rPr b="0" lang="fr-FR" sz="7000" strike="noStrike" u="none">
                <a:solidFill>
                  <a:schemeClr val="dk1"/>
                </a:solidFill>
                <a:effectLst/>
                <a:uFillTx/>
                <a:latin typeface="Arial"/>
              </a:rPr>
              <a:t>Click to edit the title text format</a:t>
            </a:r>
            <a:endParaRPr b="0" lang="fr-FR" sz="7000" strike="noStrike" u="none">
              <a:solidFill>
                <a:schemeClr val="dk1"/>
              </a:solidFill>
              <a:effectLst/>
              <a:uFillTx/>
              <a:latin typeface="Arial"/>
            </a:endParaRPr>
          </a:p>
        </p:txBody>
      </p:sp>
      <p:sp>
        <p:nvSpPr>
          <p:cNvPr id="228" name="Google Shape;409;p56"/>
          <p:cNvSpPr/>
          <p:nvPr/>
        </p:nvSpPr>
        <p:spPr>
          <a:xfrm>
            <a:off x="4594320" y="3663720"/>
            <a:ext cx="3742560" cy="646200"/>
          </a:xfrm>
          <a:prstGeom prst="rect">
            <a:avLst/>
          </a:prstGeom>
          <a:noFill/>
          <a:ln w="0">
            <a:noFill/>
          </a:ln>
        </p:spPr>
        <p:style>
          <a:lnRef idx="0"/>
          <a:fillRef idx="0"/>
          <a:effectRef idx="0"/>
          <a:fontRef idx="minor"/>
        </p:style>
        <p:txBody>
          <a:bodyPr tIns="91440" bIns="91440" anchor="ctr">
            <a:noAutofit/>
          </a:bodyPr>
          <a:p>
            <a:pPr algn="ctr" defTabSz="914400">
              <a:lnSpc>
                <a:spcPct val="100000"/>
              </a:lnSpc>
              <a:spcBef>
                <a:spcPts val="300"/>
              </a:spcBef>
              <a:tabLst>
                <a:tab algn="l" pos="0"/>
              </a:tabLst>
            </a:pPr>
            <a:r>
              <a:rPr b="0" lang="es" sz="1200" strike="noStrike" u="none">
                <a:solidFill>
                  <a:schemeClr val="dk1"/>
                </a:solidFill>
                <a:effectLst/>
                <a:uFillTx/>
                <a:latin typeface="Source Serif Pro"/>
                <a:ea typeface="Source Serif Pro"/>
              </a:rPr>
              <a:t>CRÉDITOS: Esta plantilla para presentaciones es una creación de </a:t>
            </a:r>
            <a:r>
              <a:rPr b="1" lang="es" sz="1200" strike="noStrike" u="sng">
                <a:solidFill>
                  <a:schemeClr val="dk1"/>
                </a:solidFill>
                <a:effectLst/>
                <a:uFillTx/>
                <a:latin typeface="Source Serif Pro"/>
                <a:ea typeface="Source Serif Pro"/>
                <a:hlinkClick r:id="rId3"/>
              </a:rPr>
              <a:t>Slidesgo</a:t>
            </a:r>
            <a:r>
              <a:rPr b="0" lang="es" sz="1200" strike="noStrike" u="none">
                <a:solidFill>
                  <a:schemeClr val="dk1"/>
                </a:solidFill>
                <a:effectLst/>
                <a:uFillTx/>
                <a:latin typeface="Source Serif Pro"/>
                <a:ea typeface="Source Serif Pro"/>
              </a:rPr>
              <a:t>, e incluye iconos, infografías e imágenes de </a:t>
            </a:r>
            <a:r>
              <a:rPr b="1" lang="es" sz="1200" strike="noStrike" u="sng">
                <a:solidFill>
                  <a:schemeClr val="dk1"/>
                </a:solidFill>
                <a:effectLst/>
                <a:uFillTx/>
                <a:latin typeface="Source Serif Pro"/>
                <a:ea typeface="Source Serif Pro"/>
                <a:hlinkClick r:id="rId4"/>
              </a:rPr>
              <a:t>Freepik</a:t>
            </a:r>
            <a:endParaRPr b="0" lang="en-US" sz="1200" strike="noStrike" u="none">
              <a:solidFill>
                <a:srgbClr val="000000"/>
              </a:solidFill>
              <a:effectLst/>
              <a:uFillTx/>
              <a:latin typeface="OpenSymbo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8">
    <p:bg>
      <p:bgPr>
        <a:blipFill rotWithShape="0">
          <a:blip r:embed="rId2"/>
          <a:stretch/>
        </a:blipFill>
      </p:bgPr>
    </p:bg>
    <p:spTree>
      <p:nvGrpSpPr>
        <p:cNvPr id="1" name=""/>
        <p:cNvGrpSpPr/>
        <p:nvPr/>
      </p:nvGrpSpPr>
      <p:grpSpPr>
        <a:xfrm>
          <a:off x="0" y="0"/>
          <a:ext cx="0" cy="0"/>
          <a:chOff x="0" y="0"/>
          <a:chExt cx="0" cy="0"/>
        </a:xfrm>
      </p:grpSpPr>
      <p:pic>
        <p:nvPicPr>
          <p:cNvPr id="229" name="Google Shape;411;p57" descr=""/>
          <p:cNvPicPr/>
          <p:nvPr/>
        </p:nvPicPr>
        <p:blipFill>
          <a:blip r:embed="rId3">
            <a:alphaModFix amt="70000"/>
          </a:blip>
          <a:stretch/>
        </p:blipFill>
        <p:spPr>
          <a:xfrm rot="15117600">
            <a:off x="6594480" y="-675720"/>
            <a:ext cx="3068640" cy="2814840"/>
          </a:xfrm>
          <a:prstGeom prst="rect">
            <a:avLst/>
          </a:prstGeom>
          <a:noFill/>
          <a:ln w="0">
            <a:noFill/>
          </a:ln>
        </p:spPr>
      </p:pic>
      <p:pic>
        <p:nvPicPr>
          <p:cNvPr id="230" name="Google Shape;412;p57" descr=""/>
          <p:cNvPicPr/>
          <p:nvPr/>
        </p:nvPicPr>
        <p:blipFill>
          <a:blip r:embed="rId4">
            <a:alphaModFix amt="70000"/>
          </a:blip>
          <a:stretch/>
        </p:blipFill>
        <p:spPr>
          <a:xfrm rot="2700000">
            <a:off x="-473400" y="3529080"/>
            <a:ext cx="3068640" cy="2814840"/>
          </a:xfrm>
          <a:prstGeom prst="rect">
            <a:avLst/>
          </a:prstGeom>
          <a:noFill/>
          <a:ln w="0">
            <a:noFill/>
          </a:ln>
        </p:spPr>
      </p:pic>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
    <p:bg>
      <p:bgPr>
        <a:blipFill rotWithShape="0">
          <a:blip r:embed="rId2"/>
          <a:stretch/>
        </a:blipFill>
      </p:bgPr>
    </p:bg>
    <p:spTree>
      <p:nvGrpSpPr>
        <p:cNvPr id="1" name=""/>
        <p:cNvGrpSpPr/>
        <p:nvPr/>
      </p:nvGrpSpPr>
      <p:grpSpPr>
        <a:xfrm>
          <a:off x="0" y="0"/>
          <a:ext cx="0" cy="0"/>
          <a:chOff x="0" y="0"/>
          <a:chExt cx="0" cy="0"/>
        </a:xfrm>
      </p:grpSpPr>
      <p:pic>
        <p:nvPicPr>
          <p:cNvPr id="231" name="Google Shape;414;p58" descr=""/>
          <p:cNvPicPr/>
          <p:nvPr/>
        </p:nvPicPr>
        <p:blipFill>
          <a:blip r:embed="rId3">
            <a:alphaModFix amt="67000"/>
          </a:blip>
          <a:stretch/>
        </p:blipFill>
        <p:spPr>
          <a:xfrm>
            <a:off x="2207880" y="3337200"/>
            <a:ext cx="4728240" cy="2548800"/>
          </a:xfrm>
          <a:prstGeom prst="rect">
            <a:avLst/>
          </a:prstGeom>
          <a:noFill/>
          <a:ln w="0">
            <a:noFill/>
          </a:ln>
        </p:spPr>
      </p:pic>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bg>
      <p:bgPr>
        <a:blipFill rotWithShape="0">
          <a:blip r:embed="rId2"/>
          <a:stretch/>
        </a:blipFill>
      </p:bgPr>
    </p:bg>
    <p:spTree>
      <p:nvGrpSpPr>
        <p:cNvPr id="1" name=""/>
        <p:cNvGrpSpPr/>
        <p:nvPr/>
      </p:nvGrpSpPr>
      <p:grpSpPr>
        <a:xfrm>
          <a:off x="0" y="0"/>
          <a:ext cx="0" cy="0"/>
          <a:chOff x="0" y="0"/>
          <a:chExt cx="0" cy="0"/>
        </a:xfrm>
      </p:grpSpPr>
      <p:sp>
        <p:nvSpPr>
          <p:cNvPr id="232" name="PlaceHolder 1"/>
          <p:cNvSpPr>
            <a:spLocks noGrp="1"/>
          </p:cNvSpPr>
          <p:nvPr>
            <p:ph type="title"/>
          </p:nvPr>
        </p:nvSpPr>
        <p:spPr>
          <a:xfrm>
            <a:off x="720000" y="446400"/>
            <a:ext cx="7703640" cy="572040"/>
          </a:xfrm>
          <a:prstGeom prst="rect">
            <a:avLst/>
          </a:prstGeom>
          <a:noFill/>
          <a:ln w="0">
            <a:noFill/>
          </a:ln>
        </p:spPr>
        <p:txBody>
          <a:bodyPr lIns="91440" rIns="91440" tIns="91440" bIns="91440" anchor="b">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pic>
        <p:nvPicPr>
          <p:cNvPr id="233" name="Google Shape;37;p7" descr=""/>
          <p:cNvPicPr/>
          <p:nvPr/>
        </p:nvPicPr>
        <p:blipFill>
          <a:blip r:embed="rId3">
            <a:alphaModFix amt="67000"/>
          </a:blip>
          <a:stretch/>
        </p:blipFill>
        <p:spPr>
          <a:xfrm rot="11473800">
            <a:off x="-193680" y="4219920"/>
            <a:ext cx="3137400" cy="1691280"/>
          </a:xfrm>
          <a:prstGeom prst="rect">
            <a:avLst/>
          </a:prstGeom>
          <a:noFill/>
          <a:ln w="0">
            <a:noFill/>
          </a:ln>
        </p:spPr>
      </p:pic>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bg>
      <p:bgPr>
        <a:blipFill rotWithShape="0">
          <a:blip r:embed="rId2"/>
          <a:stretch/>
        </a:blipFill>
      </p:bgPr>
    </p:bg>
    <p:spTree>
      <p:nvGrpSpPr>
        <p:cNvPr id="1" name=""/>
        <p:cNvGrpSpPr/>
        <p:nvPr/>
      </p:nvGrpSpPr>
      <p:grpSpPr>
        <a:xfrm>
          <a:off x="0" y="0"/>
          <a:ext cx="0" cy="0"/>
          <a:chOff x="0" y="0"/>
          <a:chExt cx="0" cy="0"/>
        </a:xfrm>
      </p:grpSpPr>
      <p:sp>
        <p:nvSpPr>
          <p:cNvPr id="234" name="PlaceHolder 1"/>
          <p:cNvSpPr>
            <a:spLocks noGrp="1"/>
          </p:cNvSpPr>
          <p:nvPr>
            <p:ph type="title"/>
          </p:nvPr>
        </p:nvSpPr>
        <p:spPr>
          <a:xfrm>
            <a:off x="2164320" y="1479600"/>
            <a:ext cx="4815360" cy="2184120"/>
          </a:xfrm>
          <a:prstGeom prst="rect">
            <a:avLst/>
          </a:prstGeom>
          <a:noFill/>
          <a:ln w="0">
            <a:noFill/>
          </a:ln>
        </p:spPr>
        <p:txBody>
          <a:bodyPr lIns="91440" rIns="91440" tIns="91440" bIns="91440" anchor="b">
            <a:noAutofit/>
          </a:bodyPr>
          <a:p>
            <a:pPr indent="0">
              <a:buNone/>
            </a:pPr>
            <a:r>
              <a:rPr b="0" lang="fr-FR" sz="8000" strike="noStrike" u="none">
                <a:solidFill>
                  <a:schemeClr val="dk1"/>
                </a:solidFill>
                <a:effectLst/>
                <a:uFillTx/>
                <a:latin typeface="Arial"/>
              </a:rPr>
              <a:t>Click to edit the title text format</a:t>
            </a:r>
            <a:endParaRPr b="0" lang="fr-FR" sz="8000" strike="noStrike" u="none">
              <a:solidFill>
                <a:schemeClr val="dk1"/>
              </a:solidFill>
              <a:effectLst/>
              <a:uFillTx/>
              <a:latin typeface="Arial"/>
            </a:endParaRPr>
          </a:p>
        </p:txBody>
      </p:sp>
      <p:pic>
        <p:nvPicPr>
          <p:cNvPr id="235" name="Google Shape;40;p8" descr=""/>
          <p:cNvPicPr/>
          <p:nvPr/>
        </p:nvPicPr>
        <p:blipFill>
          <a:blip r:embed="rId3">
            <a:alphaModFix amt="67000"/>
          </a:blip>
          <a:stretch/>
        </p:blipFill>
        <p:spPr>
          <a:xfrm rot="14321400">
            <a:off x="2392560" y="4316400"/>
            <a:ext cx="5459040" cy="2943000"/>
          </a:xfrm>
          <a:prstGeom prst="rect">
            <a:avLst/>
          </a:prstGeom>
          <a:noFill/>
          <a:ln w="0">
            <a:noFill/>
          </a:ln>
        </p:spPr>
      </p:pic>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bg>
      <p:bgPr>
        <a:blipFill rotWithShape="0">
          <a:blip r:embed="rId2"/>
          <a:stretch/>
        </a:blipFill>
      </p:bgPr>
    </p:bg>
    <p:spTree>
      <p:nvGrpSpPr>
        <p:cNvPr id="1" name=""/>
        <p:cNvGrpSpPr/>
        <p:nvPr/>
      </p:nvGrpSpPr>
      <p:grpSpPr>
        <a:xfrm>
          <a:off x="0" y="0"/>
          <a:ext cx="0" cy="0"/>
          <a:chOff x="0" y="0"/>
          <a:chExt cx="0" cy="0"/>
        </a:xfrm>
      </p:grpSpPr>
      <p:sp>
        <p:nvSpPr>
          <p:cNvPr id="236" name="PlaceHolder 1"/>
          <p:cNvSpPr>
            <a:spLocks noGrp="1"/>
          </p:cNvSpPr>
          <p:nvPr>
            <p:ph type="title"/>
          </p:nvPr>
        </p:nvSpPr>
        <p:spPr>
          <a:xfrm>
            <a:off x="710640" y="669960"/>
            <a:ext cx="4083120" cy="1147320"/>
          </a:xfrm>
          <a:prstGeom prst="rect">
            <a:avLst/>
          </a:prstGeom>
          <a:noFill/>
          <a:ln w="0">
            <a:noFill/>
          </a:ln>
        </p:spPr>
        <p:txBody>
          <a:bodyPr lIns="91440" rIns="91440" tIns="91440" bIns="91440" anchor="b">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pic>
        <p:nvPicPr>
          <p:cNvPr id="237" name="Google Shape;44;p9" descr=""/>
          <p:cNvPicPr/>
          <p:nvPr/>
        </p:nvPicPr>
        <p:blipFill>
          <a:blip r:embed="rId3">
            <a:alphaModFix amt="69000"/>
          </a:blip>
          <a:stretch/>
        </p:blipFill>
        <p:spPr>
          <a:xfrm rot="9255000">
            <a:off x="7485840" y="3226320"/>
            <a:ext cx="3273480" cy="3002760"/>
          </a:xfrm>
          <a:prstGeom prst="rect">
            <a:avLst/>
          </a:prstGeom>
          <a:noFill/>
          <a:ln w="0">
            <a:noFill/>
          </a:ln>
        </p:spPr>
      </p:pic>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bg>
      <p:bgPr>
        <a:blipFill rotWithShape="0">
          <a:blip r:embed="rId2"/>
          <a:stretch/>
        </a:blipFill>
      </p:bgPr>
    </p:bg>
    <p:spTree>
      <p:nvGrpSpPr>
        <p:cNvPr id="1" name=""/>
        <p:cNvGrpSpPr/>
        <p:nvPr/>
      </p:nvGrpSpPr>
      <p:grpSpPr>
        <a:xfrm>
          <a:off x="0" y="0"/>
          <a:ext cx="0" cy="0"/>
          <a:chOff x="0" y="0"/>
          <a:chExt cx="0" cy="0"/>
        </a:xfrm>
      </p:grpSpPr>
      <p:sp>
        <p:nvSpPr>
          <p:cNvPr id="238" name="PlaceHolder 1"/>
          <p:cNvSpPr>
            <a:spLocks noGrp="1"/>
          </p:cNvSpPr>
          <p:nvPr>
            <p:ph type="body"/>
          </p:nvPr>
        </p:nvSpPr>
        <p:spPr>
          <a:xfrm>
            <a:off x="1003320" y="1397160"/>
            <a:ext cx="3820320" cy="2391120"/>
          </a:xfrm>
          <a:prstGeom prst="rect">
            <a:avLst/>
          </a:prstGeom>
          <a:noFill/>
          <a:ln w="0">
            <a:noFill/>
          </a:ln>
        </p:spPr>
        <p:txBody>
          <a:bodyPr lIns="91440" rIns="91440" tIns="91440" bIns="91440" anchor="ctr">
            <a:noAutofit/>
          </a:bodyPr>
          <a:p>
            <a:pPr marL="432000" indent="-324000">
              <a:spcBef>
                <a:spcPts val="1417"/>
              </a:spcBef>
              <a:buClr>
                <a:srgbClr val="000000"/>
              </a:buClr>
              <a:buSzPct val="45000"/>
              <a:buFont typeface="Wingdings" charset="2"/>
              <a:buChar char=""/>
            </a:pPr>
            <a:r>
              <a:rPr b="0" lang="fr-FR" sz="4800" strike="noStrike" u="none">
                <a:solidFill>
                  <a:srgbClr val="000000"/>
                </a:solidFill>
                <a:effectLst/>
                <a:uFillTx/>
                <a:latin typeface="Arial"/>
              </a:rPr>
              <a:t>Click to edit the outline text format</a:t>
            </a:r>
            <a:endParaRPr b="0" lang="fr-FR" sz="4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4800" strike="noStrike" u="none">
                <a:solidFill>
                  <a:srgbClr val="000000"/>
                </a:solidFill>
                <a:effectLst/>
                <a:uFillTx/>
                <a:latin typeface="Arial"/>
              </a:rPr>
              <a:t>Second Outline Level</a:t>
            </a:r>
            <a:endParaRPr b="0" lang="fr-FR" sz="4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4800" strike="noStrike" u="none">
                <a:solidFill>
                  <a:srgbClr val="000000"/>
                </a:solidFill>
                <a:effectLst/>
                <a:uFillTx/>
                <a:latin typeface="Arial"/>
              </a:rPr>
              <a:t>Third Outline Level</a:t>
            </a:r>
            <a:endParaRPr b="0" lang="fr-FR" sz="4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4800" strike="noStrike" u="none">
                <a:solidFill>
                  <a:srgbClr val="000000"/>
                </a:solidFill>
                <a:effectLst/>
                <a:uFillTx/>
                <a:latin typeface="Arial"/>
              </a:rPr>
              <a:t>Fourth Outline Level</a:t>
            </a:r>
            <a:endParaRPr b="0" lang="fr-FR" sz="4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4800" strike="noStrike" u="none">
                <a:solidFill>
                  <a:srgbClr val="000000"/>
                </a:solidFill>
                <a:effectLst/>
                <a:uFillTx/>
                <a:latin typeface="Arial"/>
              </a:rPr>
              <a:t>Fifth Outline Level</a:t>
            </a:r>
            <a:endParaRPr b="0" lang="fr-FR" sz="4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4800" strike="noStrike" u="none">
                <a:solidFill>
                  <a:srgbClr val="000000"/>
                </a:solidFill>
                <a:effectLst/>
                <a:uFillTx/>
                <a:latin typeface="Arial"/>
              </a:rPr>
              <a:t>Sixth Outline Level</a:t>
            </a:r>
            <a:endParaRPr b="0" lang="fr-FR" sz="4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4800" strike="noStrike" u="none">
                <a:solidFill>
                  <a:srgbClr val="000000"/>
                </a:solidFill>
                <a:effectLst/>
                <a:uFillTx/>
                <a:latin typeface="Arial"/>
              </a:rPr>
              <a:t>Seventh Outline Level</a:t>
            </a:r>
            <a:endParaRPr b="0" lang="fr-FR" sz="4800" strike="noStrike" u="none">
              <a:solidFill>
                <a:srgbClr val="000000"/>
              </a:solidFill>
              <a:effectLst/>
              <a:uFillTx/>
              <a:latin typeface="Arial"/>
            </a:endParaRPr>
          </a:p>
        </p:txBody>
      </p:sp>
      <p:pic>
        <p:nvPicPr>
          <p:cNvPr id="239" name="Google Shape;47;p10" descr=""/>
          <p:cNvPicPr/>
          <p:nvPr/>
        </p:nvPicPr>
        <p:blipFill>
          <a:blip r:embed="rId3">
            <a:alphaModFix amt="65000"/>
          </a:blip>
          <a:stretch/>
        </p:blipFill>
        <p:spPr>
          <a:xfrm rot="3191400">
            <a:off x="7010280" y="-1551240"/>
            <a:ext cx="3474720" cy="3187440"/>
          </a:xfrm>
          <a:prstGeom prst="rect">
            <a:avLst/>
          </a:prstGeom>
          <a:noFill/>
          <a:ln w="0">
            <a:noFill/>
          </a:ln>
        </p:spPr>
      </p:pic>
      <p:pic>
        <p:nvPicPr>
          <p:cNvPr id="240" name="Google Shape;48;p10" descr=""/>
          <p:cNvPicPr/>
          <p:nvPr/>
        </p:nvPicPr>
        <p:blipFill>
          <a:blip r:embed="rId4">
            <a:alphaModFix amt="65000"/>
          </a:blip>
          <a:stretch/>
        </p:blipFill>
        <p:spPr>
          <a:xfrm>
            <a:off x="-519480" y="3580560"/>
            <a:ext cx="2459880" cy="2256480"/>
          </a:xfrm>
          <a:prstGeom prst="rect">
            <a:avLst/>
          </a:prstGeom>
          <a:noFill/>
          <a:ln w="0">
            <a:noFill/>
          </a:ln>
        </p:spPr>
      </p:pic>
      <p:pic>
        <p:nvPicPr>
          <p:cNvPr id="241" name="Google Shape;49;p10" descr=""/>
          <p:cNvPicPr/>
          <p:nvPr/>
        </p:nvPicPr>
        <p:blipFill>
          <a:blip r:embed="rId5">
            <a:alphaModFix amt="61000"/>
          </a:blip>
          <a:stretch/>
        </p:blipFill>
        <p:spPr>
          <a:xfrm rot="1776600">
            <a:off x="-1438200" y="-1116000"/>
            <a:ext cx="2459880" cy="2256480"/>
          </a:xfrm>
          <a:prstGeom prst="rect">
            <a:avLst/>
          </a:prstGeom>
          <a:noFill/>
          <a:ln w="0">
            <a:noFill/>
          </a:ln>
        </p:spPr>
      </p:pic>
      <p:pic>
        <p:nvPicPr>
          <p:cNvPr id="242" name="Google Shape;50;p10" descr=""/>
          <p:cNvPicPr/>
          <p:nvPr/>
        </p:nvPicPr>
        <p:blipFill>
          <a:blip r:embed="rId6">
            <a:alphaModFix amt="65000"/>
          </a:blip>
          <a:stretch/>
        </p:blipFill>
        <p:spPr>
          <a:xfrm>
            <a:off x="6580080" y="3820320"/>
            <a:ext cx="2459880" cy="2256480"/>
          </a:xfrm>
          <a:prstGeom prst="rect">
            <a:avLst/>
          </a:prstGeom>
          <a:noFill/>
          <a:ln w="0">
            <a:noFill/>
          </a:ln>
        </p:spPr>
      </p:pic>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bg>
      <p:bgPr>
        <a:solidFill>
          <a:srgbClr val="0e2a47"/>
        </a:solidFill>
      </p:bgPr>
    </p:bg>
    <p:spTree>
      <p:nvGrpSpPr>
        <p:cNvPr id="1" name=""/>
        <p:cNvGrpSpPr/>
        <p:nvPr/>
      </p:nvGrpSpPr>
      <p:grpSpPr>
        <a:xfrm>
          <a:off x="0" y="0"/>
          <a:ext cx="0" cy="0"/>
          <a:chOff x="0" y="0"/>
          <a:chExt cx="0" cy="0"/>
        </a:xfrm>
      </p:grpSpPr>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
    <p:bg>
      <p:bgPr>
        <a:solidFill>
          <a:srgbClr val="0e2a47"/>
        </a:solidFill>
      </p:bgPr>
    </p:bg>
    <p:spTree>
      <p:nvGrpSpPr>
        <p:cNvPr id="1" name=""/>
        <p:cNvGrpSpPr/>
        <p:nvPr/>
      </p:nvGrpSpPr>
      <p:grpSpPr>
        <a:xfrm>
          <a:off x="0" y="0"/>
          <a:ext cx="0" cy="0"/>
          <a:chOff x="0" y="0"/>
          <a:chExt cx="0" cy="0"/>
        </a:xfrm>
      </p:grpSpPr>
      <p:sp>
        <p:nvSpPr>
          <p:cNvPr id="243" name="PlaceHolder 1"/>
          <p:cNvSpPr>
            <a:spLocks noGrp="1"/>
          </p:cNvSpPr>
          <p:nvPr>
            <p:ph type="title"/>
          </p:nvPr>
        </p:nvSpPr>
        <p:spPr>
          <a:xfrm>
            <a:off x="1048320" y="324000"/>
            <a:ext cx="7047000" cy="482040"/>
          </a:xfrm>
          <a:prstGeom prst="rect">
            <a:avLst/>
          </a:prstGeom>
          <a:noFill/>
          <a:ln w="0">
            <a:noFill/>
          </a:ln>
        </p:spPr>
        <p:txBody>
          <a:bodyPr lIns="91440" rIns="91440" tIns="91440" bIns="91440" anchor="t">
            <a:noAutofit/>
          </a:bodyPr>
          <a:p>
            <a:pPr indent="0">
              <a:buNone/>
            </a:pPr>
            <a:r>
              <a:rPr b="0" lang="fr-FR" sz="2400" strike="noStrike" u="none">
                <a:solidFill>
                  <a:schemeClr val="dk1"/>
                </a:solidFill>
                <a:effectLst/>
                <a:uFillTx/>
                <a:latin typeface="Arial"/>
              </a:rPr>
              <a:t>Click to edit the title text format</a:t>
            </a:r>
            <a:endParaRPr b="0" lang="fr-FR" sz="2400" strike="noStrike" u="none">
              <a:solidFill>
                <a:schemeClr val="dk1"/>
              </a:solidFill>
              <a:effectLst/>
              <a:uFillTx/>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_1">
    <p:bg>
      <p:bgPr>
        <a:solidFill>
          <a:schemeClr val="lt1"/>
        </a:solidFill>
      </p:bgPr>
    </p:bg>
    <p:spTree>
      <p:nvGrpSpPr>
        <p:cNvPr id="1" name=""/>
        <p:cNvGrpSpPr/>
        <p:nvPr/>
      </p:nvGrpSpPr>
      <p:grpSpPr>
        <a:xfrm>
          <a:off x="0" y="0"/>
          <a:ext cx="0" cy="0"/>
          <a:chOff x="0" y="0"/>
          <a:chExt cx="0" cy="0"/>
        </a:xfrm>
      </p:grpSpPr>
      <p:pic>
        <p:nvPicPr>
          <p:cNvPr id="30" name="Google Shape;92;p15" descr=""/>
          <p:cNvPicPr/>
          <p:nvPr/>
        </p:nvPicPr>
        <p:blipFill>
          <a:blip r:embed="rId2">
            <a:alphaModFix amt="65000"/>
          </a:blip>
          <a:stretch/>
        </p:blipFill>
        <p:spPr>
          <a:xfrm flipH="1">
            <a:off x="360" y="0"/>
            <a:ext cx="9143640" cy="5143320"/>
          </a:xfrm>
          <a:prstGeom prst="rect">
            <a:avLst/>
          </a:prstGeom>
          <a:noFill/>
          <a:ln w="0">
            <a:noFill/>
          </a:ln>
        </p:spPr>
      </p:pic>
      <p:sp>
        <p:nvSpPr>
          <p:cNvPr id="31" name="PlaceHolder 1"/>
          <p:cNvSpPr>
            <a:spLocks noGrp="1"/>
          </p:cNvSpPr>
          <p:nvPr>
            <p:ph type="title"/>
          </p:nvPr>
        </p:nvSpPr>
        <p:spPr>
          <a:xfrm>
            <a:off x="720000" y="2208240"/>
            <a:ext cx="7703640" cy="1243800"/>
          </a:xfrm>
          <a:prstGeom prst="rect">
            <a:avLst/>
          </a:prstGeom>
          <a:noFill/>
          <a:ln w="0">
            <a:noFill/>
          </a:ln>
        </p:spPr>
        <p:txBody>
          <a:bodyPr lIns="91440" rIns="91440" tIns="91440" bIns="91440" anchor="ctr">
            <a:noAutofit/>
          </a:bodyPr>
          <a:p>
            <a:pPr indent="0">
              <a:buNone/>
            </a:pPr>
            <a:r>
              <a:rPr b="0" lang="fr-FR" sz="8000" strike="noStrike" u="none">
                <a:solidFill>
                  <a:schemeClr val="dk1"/>
                </a:solidFill>
                <a:effectLst/>
                <a:uFillTx/>
                <a:latin typeface="Arial"/>
              </a:rPr>
              <a:t>Click to edit the title text format</a:t>
            </a:r>
            <a:endParaRPr b="0" lang="fr-FR" sz="8000" strike="noStrike" u="none">
              <a:solidFill>
                <a:schemeClr val="dk1"/>
              </a:solidFill>
              <a:effectLst/>
              <a:uFillTx/>
              <a:latin typeface="Arial"/>
            </a:endParaRPr>
          </a:p>
        </p:txBody>
      </p:sp>
      <p:pic>
        <p:nvPicPr>
          <p:cNvPr id="32" name="Google Shape;94;p15" descr=""/>
          <p:cNvPicPr/>
          <p:nvPr/>
        </p:nvPicPr>
        <p:blipFill>
          <a:blip r:embed="rId3">
            <a:alphaModFix amt="64000"/>
          </a:blip>
          <a:stretch/>
        </p:blipFill>
        <p:spPr>
          <a:xfrm>
            <a:off x="3567240" y="4540320"/>
            <a:ext cx="1542600" cy="1452600"/>
          </a:xfrm>
          <a:prstGeom prst="rect">
            <a:avLst/>
          </a:prstGeom>
          <a:noFill/>
          <a:ln w="0">
            <a:noFill/>
          </a:ln>
        </p:spPr>
      </p:pic>
      <p:pic>
        <p:nvPicPr>
          <p:cNvPr id="33" name="Google Shape;95;p15" descr=""/>
          <p:cNvPicPr/>
          <p:nvPr/>
        </p:nvPicPr>
        <p:blipFill>
          <a:blip r:embed="rId4">
            <a:alphaModFix amt="64000"/>
          </a:blip>
          <a:stretch/>
        </p:blipFill>
        <p:spPr>
          <a:xfrm rot="2370600">
            <a:off x="6142680" y="-642600"/>
            <a:ext cx="3733200" cy="2752200"/>
          </a:xfrm>
          <a:prstGeom prst="rect">
            <a:avLst/>
          </a:prstGeom>
          <a:noFill/>
          <a:ln w="0">
            <a:noFill/>
          </a:ln>
        </p:spPr>
      </p:pic>
      <p:pic>
        <p:nvPicPr>
          <p:cNvPr id="34" name="Google Shape;96;p15" descr=""/>
          <p:cNvPicPr/>
          <p:nvPr/>
        </p:nvPicPr>
        <p:blipFill>
          <a:blip r:embed="rId5">
            <a:alphaModFix amt="64000"/>
          </a:blip>
          <a:stretch/>
        </p:blipFill>
        <p:spPr>
          <a:xfrm>
            <a:off x="-580320" y="-501480"/>
            <a:ext cx="3251520" cy="2752200"/>
          </a:xfrm>
          <a:prstGeom prst="rect">
            <a:avLst/>
          </a:prstGeom>
          <a:noFill/>
          <a:ln w="0">
            <a:noFill/>
          </a:ln>
        </p:spPr>
      </p:pic>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p:bg>
      <p:bgPr>
        <a:solidFill>
          <a:srgbClr val="0e2a47"/>
        </a:solidFill>
      </p:bgPr>
    </p:bg>
    <p:spTree>
      <p:nvGrpSpPr>
        <p:cNvPr id="1" name=""/>
        <p:cNvGrpSpPr/>
        <p:nvPr/>
      </p:nvGrpSpPr>
      <p:grpSpPr>
        <a:xfrm>
          <a:off x="0" y="0"/>
          <a:ext cx="0" cy="0"/>
          <a:chOff x="0" y="0"/>
          <a:chExt cx="0" cy="0"/>
        </a:xfrm>
      </p:grpSpPr>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1">
    <p:bg>
      <p:bgPr>
        <a:solidFill>
          <a:srgbClr val="0e2a47"/>
        </a:solidFill>
      </p:bgPr>
    </p:bg>
    <p:spTree>
      <p:nvGrpSpPr>
        <p:cNvPr id="1" name=""/>
        <p:cNvGrpSpPr/>
        <p:nvPr/>
      </p:nvGrpSpPr>
      <p:grpSpPr>
        <a:xfrm>
          <a:off x="0" y="0"/>
          <a:ext cx="0" cy="0"/>
          <a:chOff x="0" y="0"/>
          <a:chExt cx="0" cy="0"/>
        </a:xfrm>
      </p:grpSpPr>
      <p:sp>
        <p:nvSpPr>
          <p:cNvPr id="244" name="PlaceHolder 1"/>
          <p:cNvSpPr>
            <a:spLocks noGrp="1"/>
          </p:cNvSpPr>
          <p:nvPr>
            <p:ph type="title"/>
          </p:nvPr>
        </p:nvSpPr>
        <p:spPr>
          <a:xfrm>
            <a:off x="716760" y="510840"/>
            <a:ext cx="7710120" cy="482040"/>
          </a:xfrm>
          <a:prstGeom prst="rect">
            <a:avLst/>
          </a:prstGeom>
          <a:noFill/>
          <a:ln w="0">
            <a:noFill/>
          </a:ln>
        </p:spPr>
        <p:txBody>
          <a:bodyPr lIns="91440" rIns="91440" tIns="91440" bIns="91440" anchor="t">
            <a:noAutofit/>
          </a:bodyPr>
          <a:p>
            <a:pPr indent="0">
              <a:buNone/>
            </a:pPr>
            <a:r>
              <a:rPr b="0" lang="fr-FR" sz="2400" strike="noStrike" u="none">
                <a:solidFill>
                  <a:schemeClr val="dk1"/>
                </a:solidFill>
                <a:effectLst/>
                <a:uFillTx/>
                <a:latin typeface="Arial"/>
              </a:rPr>
              <a:t>Click to edit the title text format</a:t>
            </a:r>
            <a:endParaRPr b="0" lang="fr-FR" sz="2400" strike="noStrike" u="none">
              <a:solidFill>
                <a:schemeClr val="dk1"/>
              </a:solidFill>
              <a:effectLst/>
              <a:uFillTx/>
              <a:latin typeface="Arial"/>
            </a:endParaRPr>
          </a:p>
        </p:txBody>
      </p:sp>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2">
    <p:spTree>
      <p:nvGrpSpPr>
        <p:cNvPr id="1" name=""/>
        <p:cNvGrpSpPr/>
        <p:nvPr/>
      </p:nvGrpSpPr>
      <p:grpSpPr>
        <a:xfrm>
          <a:off x="0" y="0"/>
          <a:ext cx="0" cy="0"/>
          <a:chOff x="0" y="0"/>
          <a:chExt cx="0" cy="0"/>
        </a:xfrm>
      </p:grpSpPr>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_1">
    <p:bg>
      <p:bgPr>
        <a:solidFill>
          <a:schemeClr val="lt1"/>
        </a:solidFill>
      </p:bgPr>
    </p:bg>
    <p:spTree>
      <p:nvGrpSpPr>
        <p:cNvPr id="1" name=""/>
        <p:cNvGrpSpPr/>
        <p:nvPr/>
      </p:nvGrpSpPr>
      <p:grpSpPr>
        <a:xfrm>
          <a:off x="0" y="0"/>
          <a:ext cx="0" cy="0"/>
          <a:chOff x="0" y="0"/>
          <a:chExt cx="0" cy="0"/>
        </a:xfrm>
      </p:grpSpPr>
      <p:pic>
        <p:nvPicPr>
          <p:cNvPr id="35" name="Google Shape;98;p16" descr=""/>
          <p:cNvPicPr/>
          <p:nvPr/>
        </p:nvPicPr>
        <p:blipFill>
          <a:blip r:embed="rId2">
            <a:alphaModFix amt="65000"/>
          </a:blip>
          <a:stretch/>
        </p:blipFill>
        <p:spPr>
          <a:xfrm flipH="1" rot="10800000">
            <a:off x="0" y="0"/>
            <a:ext cx="9143640" cy="5143320"/>
          </a:xfrm>
          <a:prstGeom prst="rect">
            <a:avLst/>
          </a:prstGeom>
          <a:noFill/>
          <a:ln w="0">
            <a:noFill/>
          </a:ln>
        </p:spPr>
      </p:pic>
      <p:sp>
        <p:nvSpPr>
          <p:cNvPr id="36" name="PlaceHolder 1"/>
          <p:cNvSpPr>
            <a:spLocks noGrp="1"/>
          </p:cNvSpPr>
          <p:nvPr>
            <p:ph type="title"/>
          </p:nvPr>
        </p:nvSpPr>
        <p:spPr>
          <a:xfrm>
            <a:off x="2776680" y="1373040"/>
            <a:ext cx="5183640" cy="1460520"/>
          </a:xfrm>
          <a:prstGeom prst="rect">
            <a:avLst/>
          </a:prstGeom>
          <a:noFill/>
          <a:ln w="0">
            <a:noFill/>
          </a:ln>
        </p:spPr>
        <p:txBody>
          <a:bodyPr lIns="91440" rIns="91440" tIns="91440" bIns="91440" anchor="ctr">
            <a:noAutofit/>
          </a:bodyPr>
          <a:p>
            <a:pPr indent="0">
              <a:lnSpc>
                <a:spcPct val="80000"/>
              </a:lnSpc>
              <a:buNone/>
            </a:pPr>
            <a:r>
              <a:rPr b="1" lang="fr-FR" sz="12000" strike="noStrike" u="none">
                <a:solidFill>
                  <a:schemeClr val="dk1"/>
                </a:solidFill>
                <a:effectLst/>
                <a:uFillTx/>
                <a:latin typeface="Satisfy"/>
                <a:ea typeface="Satisfy"/>
              </a:rPr>
              <a:t>xx%</a:t>
            </a:r>
            <a:endParaRPr b="0" lang="fr-FR" sz="12000" strike="noStrike" u="none">
              <a:solidFill>
                <a:schemeClr val="dk1"/>
              </a:solidFill>
              <a:effectLst/>
              <a:uFillTx/>
              <a:latin typeface="Arial"/>
            </a:endParaRPr>
          </a:p>
        </p:txBody>
      </p:sp>
      <p:pic>
        <p:nvPicPr>
          <p:cNvPr id="37" name="Google Shape;101;p16" descr=""/>
          <p:cNvPicPr/>
          <p:nvPr/>
        </p:nvPicPr>
        <p:blipFill>
          <a:blip r:embed="rId3">
            <a:alphaModFix amt="64000"/>
          </a:blip>
          <a:stretch/>
        </p:blipFill>
        <p:spPr>
          <a:xfrm>
            <a:off x="-632520" y="-448920"/>
            <a:ext cx="1542600" cy="1452600"/>
          </a:xfrm>
          <a:prstGeom prst="rect">
            <a:avLst/>
          </a:prstGeom>
          <a:noFill/>
          <a:ln w="0">
            <a:noFill/>
          </a:ln>
        </p:spPr>
      </p:pic>
      <p:pic>
        <p:nvPicPr>
          <p:cNvPr id="38" name="Google Shape;102;p16" descr=""/>
          <p:cNvPicPr/>
          <p:nvPr/>
        </p:nvPicPr>
        <p:blipFill>
          <a:blip r:embed="rId4">
            <a:alphaModFix amt="64000"/>
          </a:blip>
          <a:stretch/>
        </p:blipFill>
        <p:spPr>
          <a:xfrm rot="3210000">
            <a:off x="6348240" y="-935280"/>
            <a:ext cx="3251520" cy="2752200"/>
          </a:xfrm>
          <a:prstGeom prst="rect">
            <a:avLst/>
          </a:prstGeom>
          <a:noFill/>
          <a:ln w="0">
            <a:noFill/>
          </a:ln>
        </p:spPr>
      </p:pic>
      <p:pic>
        <p:nvPicPr>
          <p:cNvPr id="39" name="Google Shape;103;p16" descr=""/>
          <p:cNvPicPr/>
          <p:nvPr/>
        </p:nvPicPr>
        <p:blipFill>
          <a:blip r:embed="rId5">
            <a:alphaModFix amt="64000"/>
          </a:blip>
          <a:stretch/>
        </p:blipFill>
        <p:spPr>
          <a:xfrm>
            <a:off x="7053480" y="3910320"/>
            <a:ext cx="2740320" cy="2019960"/>
          </a:xfrm>
          <a:prstGeom prst="rect">
            <a:avLst/>
          </a:prstGeom>
          <a:noFill/>
          <a:ln w="0">
            <a:noFill/>
          </a:ln>
        </p:spPr>
      </p:pic>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_1">
    <p:bg>
      <p:bgPr>
        <a:solidFill>
          <a:schemeClr val="lt1"/>
        </a:solidFill>
      </p:bgPr>
    </p:bg>
    <p:spTree>
      <p:nvGrpSpPr>
        <p:cNvPr id="1" name=""/>
        <p:cNvGrpSpPr/>
        <p:nvPr/>
      </p:nvGrpSpPr>
      <p:grpSpPr>
        <a:xfrm>
          <a:off x="0" y="0"/>
          <a:ext cx="0" cy="0"/>
          <a:chOff x="0" y="0"/>
          <a:chExt cx="0" cy="0"/>
        </a:xfrm>
      </p:grpSpPr>
      <p:sp>
        <p:nvSpPr>
          <p:cNvPr id="40" name="PlaceHolder 1"/>
          <p:cNvSpPr>
            <a:spLocks noGrp="1"/>
          </p:cNvSpPr>
          <p:nvPr>
            <p:ph type="body"/>
          </p:nvPr>
        </p:nvSpPr>
        <p:spPr>
          <a:xfrm>
            <a:off x="720000" y="540000"/>
            <a:ext cx="5587560" cy="1500840"/>
          </a:xfrm>
          <a:prstGeom prst="rect">
            <a:avLst/>
          </a:prstGeom>
          <a:solidFill>
            <a:schemeClr val="lt2"/>
          </a:solid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fr-FR" sz="4800" strike="noStrike" u="none">
                <a:solidFill>
                  <a:srgbClr val="000000"/>
                </a:solidFill>
                <a:effectLst/>
                <a:uFillTx/>
                <a:latin typeface="Arial"/>
              </a:rPr>
              <a:t>Click to edit the outline text format</a:t>
            </a:r>
            <a:endParaRPr b="0" lang="fr-FR" sz="4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4800" strike="noStrike" u="none">
                <a:solidFill>
                  <a:srgbClr val="000000"/>
                </a:solidFill>
                <a:effectLst/>
                <a:uFillTx/>
                <a:latin typeface="Arial"/>
              </a:rPr>
              <a:t>Second Outline Level</a:t>
            </a:r>
            <a:endParaRPr b="0" lang="fr-FR" sz="4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4800" strike="noStrike" u="none">
                <a:solidFill>
                  <a:srgbClr val="000000"/>
                </a:solidFill>
                <a:effectLst/>
                <a:uFillTx/>
                <a:latin typeface="Arial"/>
              </a:rPr>
              <a:t>Third Outline Level</a:t>
            </a:r>
            <a:endParaRPr b="0" lang="fr-FR" sz="4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4800" strike="noStrike" u="none">
                <a:solidFill>
                  <a:srgbClr val="000000"/>
                </a:solidFill>
                <a:effectLst/>
                <a:uFillTx/>
                <a:latin typeface="Arial"/>
              </a:rPr>
              <a:t>Fourth Outline Level</a:t>
            </a:r>
            <a:endParaRPr b="0" lang="fr-FR" sz="4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4800" strike="noStrike" u="none">
                <a:solidFill>
                  <a:srgbClr val="000000"/>
                </a:solidFill>
                <a:effectLst/>
                <a:uFillTx/>
                <a:latin typeface="Arial"/>
              </a:rPr>
              <a:t>Fifth Outline Level</a:t>
            </a:r>
            <a:endParaRPr b="0" lang="fr-FR" sz="4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4800" strike="noStrike" u="none">
                <a:solidFill>
                  <a:srgbClr val="000000"/>
                </a:solidFill>
                <a:effectLst/>
                <a:uFillTx/>
                <a:latin typeface="Arial"/>
              </a:rPr>
              <a:t>Sixth Outline Level</a:t>
            </a:r>
            <a:endParaRPr b="0" lang="fr-FR" sz="4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4800" strike="noStrike" u="none">
                <a:solidFill>
                  <a:srgbClr val="000000"/>
                </a:solidFill>
                <a:effectLst/>
                <a:uFillTx/>
                <a:latin typeface="Arial"/>
              </a:rPr>
              <a:t>Seventh Outline Level</a:t>
            </a:r>
            <a:endParaRPr b="0" lang="fr-FR" sz="4800" strike="noStrike" u="none">
              <a:solidFill>
                <a:srgbClr val="000000"/>
              </a:solidFill>
              <a:effectLst/>
              <a:uFillTx/>
              <a:latin typeface="Arial"/>
            </a:endParaRPr>
          </a:p>
        </p:txBody>
      </p:sp>
      <p:pic>
        <p:nvPicPr>
          <p:cNvPr id="41" name="Google Shape;106;p17" descr=""/>
          <p:cNvPicPr/>
          <p:nvPr/>
        </p:nvPicPr>
        <p:blipFill>
          <a:blip r:embed="rId2">
            <a:alphaModFix amt="65000"/>
          </a:blip>
          <a:stretch/>
        </p:blipFill>
        <p:spPr>
          <a:xfrm rot="4651800">
            <a:off x="6797880" y="-836280"/>
            <a:ext cx="3251520" cy="2752200"/>
          </a:xfrm>
          <a:prstGeom prst="rect">
            <a:avLst/>
          </a:prstGeom>
          <a:noFill/>
          <a:ln w="0">
            <a:noFill/>
          </a:ln>
        </p:spPr>
      </p:pic>
      <p:pic>
        <p:nvPicPr>
          <p:cNvPr id="42" name="Google Shape;107;p17" descr=""/>
          <p:cNvPicPr/>
          <p:nvPr/>
        </p:nvPicPr>
        <p:blipFill>
          <a:blip r:embed="rId3">
            <a:alphaModFix amt="64000"/>
          </a:blip>
          <a:stretch/>
        </p:blipFill>
        <p:spPr>
          <a:xfrm>
            <a:off x="8184600" y="4161600"/>
            <a:ext cx="1354320" cy="1865520"/>
          </a:xfrm>
          <a:prstGeom prst="rect">
            <a:avLst/>
          </a:prstGeom>
          <a:noFill/>
          <a:ln w="0">
            <a:noFill/>
          </a:ln>
        </p:spPr>
      </p:pic>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_1_1">
    <p:bg>
      <p:bgPr>
        <a:solidFill>
          <a:schemeClr val="lt1"/>
        </a:solidFill>
      </p:bgPr>
    </p:bg>
    <p:spTree>
      <p:nvGrpSpPr>
        <p:cNvPr id="1" name=""/>
        <p:cNvGrpSpPr/>
        <p:nvPr/>
      </p:nvGrpSpPr>
      <p:grpSpPr>
        <a:xfrm>
          <a:off x="0" y="0"/>
          <a:ext cx="0" cy="0"/>
          <a:chOff x="0" y="0"/>
          <a:chExt cx="0" cy="0"/>
        </a:xfrm>
      </p:grpSpPr>
      <p:pic>
        <p:nvPicPr>
          <p:cNvPr id="43" name="Google Shape;109;p18" descr=""/>
          <p:cNvPicPr/>
          <p:nvPr/>
        </p:nvPicPr>
        <p:blipFill>
          <a:blip r:embed="rId2">
            <a:alphaModFix amt="64000"/>
          </a:blip>
          <a:stretch/>
        </p:blipFill>
        <p:spPr>
          <a:xfrm rot="3970800">
            <a:off x="6121080" y="-255960"/>
            <a:ext cx="3251520" cy="2752200"/>
          </a:xfrm>
          <a:prstGeom prst="rect">
            <a:avLst/>
          </a:prstGeom>
          <a:noFill/>
          <a:ln w="0">
            <a:noFill/>
          </a:ln>
        </p:spPr>
      </p:pic>
      <p:pic>
        <p:nvPicPr>
          <p:cNvPr id="44" name="Google Shape;110;p18" descr=""/>
          <p:cNvPicPr/>
          <p:nvPr/>
        </p:nvPicPr>
        <p:blipFill>
          <a:blip r:embed="rId3">
            <a:alphaModFix amt="64000"/>
          </a:blip>
          <a:stretch/>
        </p:blipFill>
        <p:spPr>
          <a:xfrm>
            <a:off x="-335880" y="-411120"/>
            <a:ext cx="866520" cy="1193760"/>
          </a:xfrm>
          <a:prstGeom prst="rect">
            <a:avLst/>
          </a:prstGeom>
          <a:noFill/>
          <a:ln w="0">
            <a:noFill/>
          </a:ln>
        </p:spPr>
      </p:pic>
      <p:pic>
        <p:nvPicPr>
          <p:cNvPr id="45" name="Google Shape;111;p18" descr=""/>
          <p:cNvPicPr/>
          <p:nvPr/>
        </p:nvPicPr>
        <p:blipFill>
          <a:blip r:embed="rId4">
            <a:alphaModFix amt="64000"/>
          </a:blip>
          <a:stretch/>
        </p:blipFill>
        <p:spPr>
          <a:xfrm rot="2946000">
            <a:off x="8295840" y="4595760"/>
            <a:ext cx="866520" cy="1193760"/>
          </a:xfrm>
          <a:prstGeom prst="rect">
            <a:avLst/>
          </a:prstGeom>
          <a:noFill/>
          <a:ln w="0">
            <a:noFill/>
          </a:ln>
        </p:spPr>
      </p:pic>
      <p:sp>
        <p:nvSpPr>
          <p:cNvPr id="46" name="PlaceHolder 1"/>
          <p:cNvSpPr>
            <a:spLocks noGrp="1"/>
          </p:cNvSpPr>
          <p:nvPr>
            <p:ph type="body"/>
          </p:nvPr>
        </p:nvSpPr>
        <p:spPr>
          <a:xfrm>
            <a:off x="4726800" y="783360"/>
            <a:ext cx="3696840" cy="2722680"/>
          </a:xfrm>
          <a:prstGeom prst="rect">
            <a:avLst/>
          </a:prstGeom>
          <a:solidFill>
            <a:schemeClr val="lt2"/>
          </a:solidFill>
          <a:ln w="0">
            <a:noFill/>
          </a:ln>
        </p:spPr>
        <p:txBody>
          <a:bodyPr lIns="91440" rIns="91440" tIns="91440" bIns="91440" anchor="ctr">
            <a:noAutofit/>
          </a:bodyPr>
          <a:p>
            <a:pPr marL="432000" indent="-324000">
              <a:spcBef>
                <a:spcPts val="1417"/>
              </a:spcBef>
              <a:buClr>
                <a:srgbClr val="000000"/>
              </a:buClr>
              <a:buSzPct val="45000"/>
              <a:buFont typeface="Wingdings" charset="2"/>
              <a:buChar char=""/>
            </a:pPr>
            <a:r>
              <a:rPr b="0" lang="fr-FR" sz="4800" strike="noStrike" u="none">
                <a:solidFill>
                  <a:srgbClr val="000000"/>
                </a:solidFill>
                <a:effectLst/>
                <a:uFillTx/>
                <a:latin typeface="Arial"/>
              </a:rPr>
              <a:t>Click to edit the outline text format</a:t>
            </a:r>
            <a:endParaRPr b="0" lang="fr-FR" sz="4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4800" strike="noStrike" u="none">
                <a:solidFill>
                  <a:srgbClr val="000000"/>
                </a:solidFill>
                <a:effectLst/>
                <a:uFillTx/>
                <a:latin typeface="Arial"/>
              </a:rPr>
              <a:t>Second Outline Level</a:t>
            </a:r>
            <a:endParaRPr b="0" lang="fr-FR" sz="4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4800" strike="noStrike" u="none">
                <a:solidFill>
                  <a:srgbClr val="000000"/>
                </a:solidFill>
                <a:effectLst/>
                <a:uFillTx/>
                <a:latin typeface="Arial"/>
              </a:rPr>
              <a:t>Third Outline Level</a:t>
            </a:r>
            <a:endParaRPr b="0" lang="fr-FR" sz="4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4800" strike="noStrike" u="none">
                <a:solidFill>
                  <a:srgbClr val="000000"/>
                </a:solidFill>
                <a:effectLst/>
                <a:uFillTx/>
                <a:latin typeface="Arial"/>
              </a:rPr>
              <a:t>Fourth Outline Level</a:t>
            </a:r>
            <a:endParaRPr b="0" lang="fr-FR" sz="4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4800" strike="noStrike" u="none">
                <a:solidFill>
                  <a:srgbClr val="000000"/>
                </a:solidFill>
                <a:effectLst/>
                <a:uFillTx/>
                <a:latin typeface="Arial"/>
              </a:rPr>
              <a:t>Fifth Outline Level</a:t>
            </a:r>
            <a:endParaRPr b="0" lang="fr-FR" sz="4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4800" strike="noStrike" u="none">
                <a:solidFill>
                  <a:srgbClr val="000000"/>
                </a:solidFill>
                <a:effectLst/>
                <a:uFillTx/>
                <a:latin typeface="Arial"/>
              </a:rPr>
              <a:t>Sixth Outline Level</a:t>
            </a:r>
            <a:endParaRPr b="0" lang="fr-FR" sz="4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4800" strike="noStrike" u="none">
                <a:solidFill>
                  <a:srgbClr val="000000"/>
                </a:solidFill>
                <a:effectLst/>
                <a:uFillTx/>
                <a:latin typeface="Arial"/>
              </a:rPr>
              <a:t>Seventh Outline Level</a:t>
            </a:r>
            <a:endParaRPr b="0" lang="fr-FR" sz="4800" strike="noStrike" u="none">
              <a:solidFill>
                <a:srgbClr val="000000"/>
              </a:solidFill>
              <a:effectLst/>
              <a:uFillTx/>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Relationship Id="rId24" Type="http://schemas.openxmlformats.org/officeDocument/2006/relationships/slideLayout" Target="../slideLayouts/slideLayout23.xml"/><Relationship Id="rId25" Type="http://schemas.openxmlformats.org/officeDocument/2006/relationships/slideLayout" Target="../slideLayouts/slideLayout24.xml"/><Relationship Id="rId26" Type="http://schemas.openxmlformats.org/officeDocument/2006/relationships/slideLayout" Target="../slideLayouts/slideLayout25.xml"/><Relationship Id="rId27" Type="http://schemas.openxmlformats.org/officeDocument/2006/relationships/slideLayout" Target="../slideLayouts/slideLayout26.xml"/><Relationship Id="rId28" Type="http://schemas.openxmlformats.org/officeDocument/2006/relationships/slideLayout" Target="../slideLayouts/slideLayout27.xml"/><Relationship Id="rId29" Type="http://schemas.openxmlformats.org/officeDocument/2006/relationships/slideLayout" Target="../slideLayouts/slideLayout28.xml"/><Relationship Id="rId30" Type="http://schemas.openxmlformats.org/officeDocument/2006/relationships/slideLayout" Target="../slideLayouts/slideLayout29.xml"/><Relationship Id="rId31" Type="http://schemas.openxmlformats.org/officeDocument/2006/relationships/slideLayout" Target="../slideLayouts/slideLayout30.xml"/><Relationship Id="rId32" Type="http://schemas.openxmlformats.org/officeDocument/2006/relationships/slideLayout" Target="../slideLayouts/slideLayout31.xml"/><Relationship Id="rId33" Type="http://schemas.openxmlformats.org/officeDocument/2006/relationships/slideLayout" Target="../slideLayouts/slideLayout32.xml"/><Relationship Id="rId34" Type="http://schemas.openxmlformats.org/officeDocument/2006/relationships/slideLayout" Target="../slideLayouts/slideLayout33.xml"/><Relationship Id="rId35" Type="http://schemas.openxmlformats.org/officeDocument/2006/relationships/slideLayout" Target="../slideLayouts/slideLayout34.xml"/><Relationship Id="rId36" Type="http://schemas.openxmlformats.org/officeDocument/2006/relationships/slideLayout" Target="../slideLayouts/slideLayout35.xml"/><Relationship Id="rId37" Type="http://schemas.openxmlformats.org/officeDocument/2006/relationships/slideLayout" Target="../slideLayouts/slideLayout36.xml"/><Relationship Id="rId38" Type="http://schemas.openxmlformats.org/officeDocument/2006/relationships/slideLayout" Target="../slideLayouts/slideLayout37.xml"/><Relationship Id="rId39" Type="http://schemas.openxmlformats.org/officeDocument/2006/relationships/slideLayout" Target="../slideLayouts/slideLayout38.xml"/><Relationship Id="rId40" Type="http://schemas.openxmlformats.org/officeDocument/2006/relationships/slideLayout" Target="../slideLayouts/slideLayout39.xml"/><Relationship Id="rId41" Type="http://schemas.openxmlformats.org/officeDocument/2006/relationships/slideLayout" Target="../slideLayouts/slideLayout40.xml"/><Relationship Id="rId42" Type="http://schemas.openxmlformats.org/officeDocument/2006/relationships/slideLayout" Target="../slideLayouts/slideLayout41.xml"/><Relationship Id="rId43" Type="http://schemas.openxmlformats.org/officeDocument/2006/relationships/slideLayout" Target="../slideLayouts/slideLayout42.xml"/><Relationship Id="rId44" Type="http://schemas.openxmlformats.org/officeDocument/2006/relationships/slideLayout" Target="../slideLayouts/slideLayout43.xml"/><Relationship Id="rId45" Type="http://schemas.openxmlformats.org/officeDocument/2006/relationships/slideLayout" Target="../slideLayouts/slideLayout44.xml"/><Relationship Id="rId46" Type="http://schemas.openxmlformats.org/officeDocument/2006/relationships/slideLayout" Target="../slideLayouts/slideLayout45.xml"/><Relationship Id="rId47" Type="http://schemas.openxmlformats.org/officeDocument/2006/relationships/slideLayout" Target="../slideLayouts/slideLayout46.xml"/><Relationship Id="rId48" Type="http://schemas.openxmlformats.org/officeDocument/2006/relationships/slideLayout" Target="../slideLayouts/slideLayout47.xml"/><Relationship Id="rId49" Type="http://schemas.openxmlformats.org/officeDocument/2006/relationships/slideLayout" Target="../slideLayouts/slideLayout48.xml"/><Relationship Id="rId50" Type="http://schemas.openxmlformats.org/officeDocument/2006/relationships/slideLayout" Target="../slideLayouts/slideLayout49.xml"/><Relationship Id="rId51" Type="http://schemas.openxmlformats.org/officeDocument/2006/relationships/slideLayout" Target="../slideLayouts/slideLayout50.xml"/><Relationship Id="rId52" Type="http://schemas.openxmlformats.org/officeDocument/2006/relationships/slideLayout" Target="../slideLayouts/slideLayout51.xml"/><Relationship Id="rId53" Type="http://schemas.openxmlformats.org/officeDocument/2006/relationships/slideLayout" Target="../slideLayouts/slideLayout52.xml"/><Relationship Id="rId54" Type="http://schemas.openxmlformats.org/officeDocument/2006/relationships/slideLayout" Target="../slideLayouts/slideLayout53.xml"/><Relationship Id="rId55" Type="http://schemas.openxmlformats.org/officeDocument/2006/relationships/slideLayout" Target="../slideLayouts/slideLayout54.xml"/><Relationship Id="rId56" Type="http://schemas.openxmlformats.org/officeDocument/2006/relationships/slideLayout" Target="../slideLayouts/slideLayout55.xml"/><Relationship Id="rId57" Type="http://schemas.openxmlformats.org/officeDocument/2006/relationships/slideLayout" Target="../slideLayouts/slideLayout56.xml"/><Relationship Id="rId58" Type="http://schemas.openxmlformats.org/officeDocument/2006/relationships/slideLayout" Target="../slideLayouts/slideLayout57.xml"/>
</Relationships>
</file>

<file path=ppt/slideMasters/_rels/slideMaster58.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58.xml"/><Relationship Id="rId3" Type="http://schemas.openxmlformats.org/officeDocument/2006/relationships/slideLayout" Target="../slideLayouts/slideLayout59.xml"/>
</Relationships>
</file>

<file path=ppt/slideMasters/_rels/slideMaster60.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60.xml"/><Relationship Id="rId3" Type="http://schemas.openxmlformats.org/officeDocument/2006/relationships/slideLayout" Target="../slideLayouts/slideLayout61.xml"/>
</Relationships>
</file>

<file path=ppt/slideMasters/_rels/slideMaster62.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6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 id="2147483704" r:id="rId57"/>
    <p:sldLayoutId id="2147483705" r:id="rId58"/>
  </p:sldLayoutIdLst>
</p:sldMaster>
</file>

<file path=ppt/slideMasters/slideMaster5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707" r:id="rId2"/>
    <p:sldLayoutId id="2147483708" r:id="rId3"/>
  </p:sldLayoutIdLst>
</p:sldMaster>
</file>

<file path=ppt/slideMasters/slideMaster6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710" r:id="rId2"/>
    <p:sldLayoutId id="2147483711" r:id="rId3"/>
  </p:sldLayoutIdLst>
</p:sldMaster>
</file>

<file path=ppt/slideMasters/slideMaster6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713" r:id="rId2"/>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4.xml"/>
</Relationships>
</file>

<file path=ppt/slides/_rels/slide11.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4.xml"/>
</Relationships>
</file>

<file path=ppt/slides/_rels/slide12.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51.xml"/>
</Relationships>
</file>

<file path=ppt/slides/_rels/slide2.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4.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3.xml"/>
</Relationships>
</file>

<file path=ppt/slides/_rels/slide5.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2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1.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6.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2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 name="PlaceHolder 1"/>
          <p:cNvSpPr>
            <a:spLocks noGrp="1"/>
          </p:cNvSpPr>
          <p:nvPr>
            <p:ph type="title"/>
          </p:nvPr>
        </p:nvSpPr>
        <p:spPr>
          <a:xfrm>
            <a:off x="714240" y="961920"/>
            <a:ext cx="4266720" cy="2552400"/>
          </a:xfrm>
          <a:prstGeom prst="rect">
            <a:avLst/>
          </a:prstGeom>
          <a:noFill/>
          <a:ln w="0">
            <a:noFill/>
          </a:ln>
        </p:spPr>
        <p:txBody>
          <a:bodyPr lIns="91440" rIns="91440" tIns="91440" bIns="91440" anchor="ctr">
            <a:normAutofit/>
          </a:bodyPr>
          <a:p>
            <a:pPr indent="0">
              <a:lnSpc>
                <a:spcPct val="80000"/>
              </a:lnSpc>
              <a:buNone/>
              <a:tabLst>
                <a:tab algn="l" pos="0"/>
              </a:tabLst>
            </a:pPr>
            <a:r>
              <a:rPr b="1" lang="en-US" sz="5400" strike="noStrike" u="none">
                <a:solidFill>
                  <a:schemeClr val="dk1"/>
                </a:solidFill>
                <a:effectLst/>
                <a:uFillTx/>
                <a:latin typeface="Satisfy"/>
                <a:ea typeface="Satisfy"/>
              </a:rPr>
              <a:t>Book Design </a:t>
            </a:r>
            <a:endParaRPr b="0" lang="fr-FR" sz="5400" strike="noStrike" u="none">
              <a:solidFill>
                <a:schemeClr val="dk1"/>
              </a:solidFill>
              <a:effectLst/>
              <a:uFillTx/>
              <a:latin typeface="Arial"/>
            </a:endParaRPr>
          </a:p>
        </p:txBody>
      </p:sp>
      <p:sp>
        <p:nvSpPr>
          <p:cNvPr id="246" name="PlaceHolder 2"/>
          <p:cNvSpPr>
            <a:spLocks noGrp="1"/>
          </p:cNvSpPr>
          <p:nvPr>
            <p:ph type="subTitle"/>
          </p:nvPr>
        </p:nvSpPr>
        <p:spPr>
          <a:xfrm>
            <a:off x="714240" y="3876840"/>
            <a:ext cx="4009680" cy="676080"/>
          </a:xfrm>
          <a:prstGeom prst="rect">
            <a:avLst/>
          </a:prstGeom>
          <a:noFill/>
          <a:ln w="0">
            <a:noFill/>
          </a:ln>
        </p:spPr>
        <p:txBody>
          <a:bodyPr lIns="91440" rIns="91440" tIns="91440" bIns="91440" anchor="t">
            <a:normAutofit fontScale="92500" lnSpcReduction="9999"/>
          </a:bodyPr>
          <a:p>
            <a:pPr indent="0">
              <a:lnSpc>
                <a:spcPct val="100000"/>
              </a:lnSpc>
              <a:buNone/>
              <a:tabLst>
                <a:tab algn="l" pos="0"/>
              </a:tabLst>
            </a:pPr>
            <a:r>
              <a:rPr b="0" lang="en-US" sz="1800" strike="noStrike" u="none">
                <a:solidFill>
                  <a:schemeClr val="dk1"/>
                </a:solidFill>
                <a:effectLst/>
                <a:uFillTx/>
                <a:latin typeface="Source Serif Pro"/>
                <a:ea typeface="Source Serif Pro"/>
              </a:rPr>
              <a:t>Simple and Effective Template for Recommendations</a:t>
            </a:r>
            <a:endParaRPr b="0" lang="en-US" sz="1800" strike="noStrike" u="none">
              <a:solidFill>
                <a:srgbClr val="000000"/>
              </a:solidFill>
              <a:effectLst/>
              <a:uFillTx/>
              <a:latin typeface="OpenSymbol"/>
            </a:endParaRPr>
          </a:p>
        </p:txBody>
      </p:sp>
      <p:grpSp>
        <p:nvGrpSpPr>
          <p:cNvPr id="247" name="Google Shape;437;p67"/>
          <p:cNvGrpSpPr/>
          <p:nvPr/>
        </p:nvGrpSpPr>
        <p:grpSpPr>
          <a:xfrm>
            <a:off x="660600" y="3336840"/>
            <a:ext cx="3340440" cy="513360"/>
            <a:chOff x="660600" y="3336840"/>
            <a:chExt cx="3340440" cy="513360"/>
          </a:xfrm>
        </p:grpSpPr>
        <p:sp>
          <p:nvSpPr>
            <p:cNvPr id="248" name="Google Shape;438;p67"/>
            <p:cNvSpPr/>
            <p:nvPr/>
          </p:nvSpPr>
          <p:spPr>
            <a:xfrm rot="178200">
              <a:off x="666000" y="3422880"/>
              <a:ext cx="3329280" cy="297720"/>
            </a:xfrm>
            <a:custGeom>
              <a:avLst/>
              <a:gdLst>
                <a:gd name="textAreaLeft" fmla="*/ 0 w 3329280"/>
                <a:gd name="textAreaRight" fmla="*/ 3329640 w 3329280"/>
                <a:gd name="textAreaTop" fmla="*/ 0 h 297720"/>
                <a:gd name="textAreaBottom" fmla="*/ 298080 h 297720"/>
              </a:gdLst>
              <a:ahLst/>
              <a:cxnLst/>
              <a:rect l="textAreaLeft" t="textAreaTop" r="textAreaRight" b="textAreaBottom"/>
              <a:pathLst>
                <a:path w="169162" h="23044">
                  <a:moveTo>
                    <a:pt x="167658" y="1"/>
                  </a:moveTo>
                  <a:cubicBezTo>
                    <a:pt x="167212" y="1"/>
                    <a:pt x="166775" y="163"/>
                    <a:pt x="166332" y="246"/>
                  </a:cubicBezTo>
                  <a:cubicBezTo>
                    <a:pt x="156208" y="2133"/>
                    <a:pt x="146028" y="3447"/>
                    <a:pt x="135715" y="3822"/>
                  </a:cubicBezTo>
                  <a:cubicBezTo>
                    <a:pt x="130483" y="4013"/>
                    <a:pt x="125252" y="4077"/>
                    <a:pt x="120021" y="4077"/>
                  </a:cubicBezTo>
                  <a:cubicBezTo>
                    <a:pt x="110917" y="4077"/>
                    <a:pt x="101814" y="3882"/>
                    <a:pt x="92711" y="3812"/>
                  </a:cubicBezTo>
                  <a:cubicBezTo>
                    <a:pt x="91341" y="3802"/>
                    <a:pt x="89971" y="3796"/>
                    <a:pt x="88602" y="3796"/>
                  </a:cubicBezTo>
                  <a:cubicBezTo>
                    <a:pt x="70838" y="3796"/>
                    <a:pt x="53140" y="4717"/>
                    <a:pt x="35586" y="7666"/>
                  </a:cubicBezTo>
                  <a:cubicBezTo>
                    <a:pt x="24725" y="9491"/>
                    <a:pt x="14405" y="12968"/>
                    <a:pt x="4858" y="18552"/>
                  </a:cubicBezTo>
                  <a:cubicBezTo>
                    <a:pt x="3435" y="19385"/>
                    <a:pt x="2089" y="20354"/>
                    <a:pt x="725" y="21286"/>
                  </a:cubicBezTo>
                  <a:cubicBezTo>
                    <a:pt x="348" y="21544"/>
                    <a:pt x="0" y="21897"/>
                    <a:pt x="236" y="22428"/>
                  </a:cubicBezTo>
                  <a:cubicBezTo>
                    <a:pt x="429" y="22868"/>
                    <a:pt x="768" y="23043"/>
                    <a:pt x="1139" y="23043"/>
                  </a:cubicBezTo>
                  <a:cubicBezTo>
                    <a:pt x="1299" y="23043"/>
                    <a:pt x="1465" y="23011"/>
                    <a:pt x="1628" y="22953"/>
                  </a:cubicBezTo>
                  <a:cubicBezTo>
                    <a:pt x="2227" y="22742"/>
                    <a:pt x="2777" y="22388"/>
                    <a:pt x="3339" y="22078"/>
                  </a:cubicBezTo>
                  <a:cubicBezTo>
                    <a:pt x="6391" y="20393"/>
                    <a:pt x="9517" y="18847"/>
                    <a:pt x="12715" y="17443"/>
                  </a:cubicBezTo>
                  <a:cubicBezTo>
                    <a:pt x="25349" y="11896"/>
                    <a:pt x="38745" y="9887"/>
                    <a:pt x="52342" y="8758"/>
                  </a:cubicBezTo>
                  <a:cubicBezTo>
                    <a:pt x="61587" y="7992"/>
                    <a:pt x="70839" y="7633"/>
                    <a:pt x="80098" y="7633"/>
                  </a:cubicBezTo>
                  <a:cubicBezTo>
                    <a:pt x="86453" y="7633"/>
                    <a:pt x="92811" y="7802"/>
                    <a:pt x="99172" y="8125"/>
                  </a:cubicBezTo>
                  <a:cubicBezTo>
                    <a:pt x="104181" y="8125"/>
                    <a:pt x="109191" y="8132"/>
                    <a:pt x="114200" y="8132"/>
                  </a:cubicBezTo>
                  <a:cubicBezTo>
                    <a:pt x="117737" y="8132"/>
                    <a:pt x="121273" y="8128"/>
                    <a:pt x="124809" y="8117"/>
                  </a:cubicBezTo>
                  <a:cubicBezTo>
                    <a:pt x="130508" y="8099"/>
                    <a:pt x="136191" y="7763"/>
                    <a:pt x="141869" y="7254"/>
                  </a:cubicBezTo>
                  <a:cubicBezTo>
                    <a:pt x="149030" y="6610"/>
                    <a:pt x="155999" y="4962"/>
                    <a:pt x="162981" y="3377"/>
                  </a:cubicBezTo>
                  <a:cubicBezTo>
                    <a:pt x="164771" y="2971"/>
                    <a:pt x="166550" y="2516"/>
                    <a:pt x="168327" y="2062"/>
                  </a:cubicBezTo>
                  <a:cubicBezTo>
                    <a:pt x="168801" y="1941"/>
                    <a:pt x="169161" y="1646"/>
                    <a:pt x="169077" y="1090"/>
                  </a:cubicBezTo>
                  <a:cubicBezTo>
                    <a:pt x="169004" y="599"/>
                    <a:pt x="168675" y="277"/>
                    <a:pt x="168221" y="102"/>
                  </a:cubicBezTo>
                  <a:cubicBezTo>
                    <a:pt x="168031" y="29"/>
                    <a:pt x="167844" y="1"/>
                    <a:pt x="167658"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49" name="Google Shape;439;p67"/>
            <p:cNvSpPr/>
            <p:nvPr/>
          </p:nvSpPr>
          <p:spPr>
            <a:xfrm rot="178200">
              <a:off x="933480" y="3594600"/>
              <a:ext cx="1418760" cy="218880"/>
            </a:xfrm>
            <a:custGeom>
              <a:avLst/>
              <a:gdLst>
                <a:gd name="textAreaLeft" fmla="*/ 0 w 1418760"/>
                <a:gd name="textAreaRight" fmla="*/ 1419120 w 1418760"/>
                <a:gd name="textAreaTop" fmla="*/ 0 h 218880"/>
                <a:gd name="textAreaBottom" fmla="*/ 219240 h 218880"/>
              </a:gdLst>
              <a:ahLst/>
              <a:cxnLst/>
              <a:rect l="textAreaLeft" t="textAreaTop" r="textAreaRight" b="textAreaBottom"/>
              <a:pathLst>
                <a:path w="169162" h="23044">
                  <a:moveTo>
                    <a:pt x="167658" y="1"/>
                  </a:moveTo>
                  <a:cubicBezTo>
                    <a:pt x="167212" y="1"/>
                    <a:pt x="166775" y="163"/>
                    <a:pt x="166332" y="246"/>
                  </a:cubicBezTo>
                  <a:cubicBezTo>
                    <a:pt x="156208" y="2133"/>
                    <a:pt x="146028" y="3447"/>
                    <a:pt x="135715" y="3822"/>
                  </a:cubicBezTo>
                  <a:cubicBezTo>
                    <a:pt x="130483" y="4013"/>
                    <a:pt x="125252" y="4077"/>
                    <a:pt x="120021" y="4077"/>
                  </a:cubicBezTo>
                  <a:cubicBezTo>
                    <a:pt x="110917" y="4077"/>
                    <a:pt x="101814" y="3882"/>
                    <a:pt x="92711" y="3812"/>
                  </a:cubicBezTo>
                  <a:cubicBezTo>
                    <a:pt x="91341" y="3802"/>
                    <a:pt x="89971" y="3796"/>
                    <a:pt x="88602" y="3796"/>
                  </a:cubicBezTo>
                  <a:cubicBezTo>
                    <a:pt x="70838" y="3796"/>
                    <a:pt x="53140" y="4717"/>
                    <a:pt x="35586" y="7666"/>
                  </a:cubicBezTo>
                  <a:cubicBezTo>
                    <a:pt x="24725" y="9491"/>
                    <a:pt x="14405" y="12968"/>
                    <a:pt x="4858" y="18552"/>
                  </a:cubicBezTo>
                  <a:cubicBezTo>
                    <a:pt x="3435" y="19385"/>
                    <a:pt x="2089" y="20354"/>
                    <a:pt x="725" y="21286"/>
                  </a:cubicBezTo>
                  <a:cubicBezTo>
                    <a:pt x="348" y="21544"/>
                    <a:pt x="0" y="21897"/>
                    <a:pt x="236" y="22428"/>
                  </a:cubicBezTo>
                  <a:cubicBezTo>
                    <a:pt x="429" y="22868"/>
                    <a:pt x="768" y="23043"/>
                    <a:pt x="1139" y="23043"/>
                  </a:cubicBezTo>
                  <a:cubicBezTo>
                    <a:pt x="1299" y="23043"/>
                    <a:pt x="1465" y="23011"/>
                    <a:pt x="1628" y="22953"/>
                  </a:cubicBezTo>
                  <a:cubicBezTo>
                    <a:pt x="2227" y="22742"/>
                    <a:pt x="2777" y="22388"/>
                    <a:pt x="3339" y="22078"/>
                  </a:cubicBezTo>
                  <a:cubicBezTo>
                    <a:pt x="6391" y="20393"/>
                    <a:pt x="9517" y="18847"/>
                    <a:pt x="12715" y="17443"/>
                  </a:cubicBezTo>
                  <a:cubicBezTo>
                    <a:pt x="25349" y="11896"/>
                    <a:pt x="38745" y="9887"/>
                    <a:pt x="52342" y="8758"/>
                  </a:cubicBezTo>
                  <a:cubicBezTo>
                    <a:pt x="61587" y="7992"/>
                    <a:pt x="70839" y="7633"/>
                    <a:pt x="80098" y="7633"/>
                  </a:cubicBezTo>
                  <a:cubicBezTo>
                    <a:pt x="86453" y="7633"/>
                    <a:pt x="92811" y="7802"/>
                    <a:pt x="99172" y="8125"/>
                  </a:cubicBezTo>
                  <a:cubicBezTo>
                    <a:pt x="104181" y="8125"/>
                    <a:pt x="109191" y="8132"/>
                    <a:pt x="114200" y="8132"/>
                  </a:cubicBezTo>
                  <a:cubicBezTo>
                    <a:pt x="117737" y="8132"/>
                    <a:pt x="121273" y="8128"/>
                    <a:pt x="124809" y="8117"/>
                  </a:cubicBezTo>
                  <a:cubicBezTo>
                    <a:pt x="130508" y="8099"/>
                    <a:pt x="136191" y="7763"/>
                    <a:pt x="141869" y="7254"/>
                  </a:cubicBezTo>
                  <a:cubicBezTo>
                    <a:pt x="149030" y="6610"/>
                    <a:pt x="155999" y="4962"/>
                    <a:pt x="162981" y="3377"/>
                  </a:cubicBezTo>
                  <a:cubicBezTo>
                    <a:pt x="164771" y="2971"/>
                    <a:pt x="166550" y="2516"/>
                    <a:pt x="168327" y="2062"/>
                  </a:cubicBezTo>
                  <a:cubicBezTo>
                    <a:pt x="168801" y="1941"/>
                    <a:pt x="169161" y="1646"/>
                    <a:pt x="169077" y="1090"/>
                  </a:cubicBezTo>
                  <a:cubicBezTo>
                    <a:pt x="169004" y="599"/>
                    <a:pt x="168675" y="277"/>
                    <a:pt x="168221" y="102"/>
                  </a:cubicBezTo>
                  <a:cubicBezTo>
                    <a:pt x="168031" y="29"/>
                    <a:pt x="167844" y="1"/>
                    <a:pt x="167658"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grpSp>
        <p:nvGrpSpPr>
          <p:cNvPr id="250" name="Google Shape;440;p67"/>
          <p:cNvGrpSpPr/>
          <p:nvPr/>
        </p:nvGrpSpPr>
        <p:grpSpPr>
          <a:xfrm>
            <a:off x="4980960" y="1265760"/>
            <a:ext cx="3196440" cy="2286720"/>
            <a:chOff x="4980960" y="1265760"/>
            <a:chExt cx="3196440" cy="2286720"/>
          </a:xfrm>
        </p:grpSpPr>
        <p:sp>
          <p:nvSpPr>
            <p:cNvPr id="251" name="Google Shape;441;p67"/>
            <p:cNvSpPr/>
            <p:nvPr/>
          </p:nvSpPr>
          <p:spPr>
            <a:xfrm>
              <a:off x="5339880" y="14569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3" h="2">
                  <a:moveTo>
                    <a:pt x="2" y="0"/>
                  </a:moveTo>
                  <a:lnTo>
                    <a:pt x="0" y="2"/>
                  </a:lnTo>
                  <a:lnTo>
                    <a:pt x="2" y="2"/>
                  </a:lnTo>
                  <a:cubicBezTo>
                    <a:pt x="2" y="2"/>
                    <a:pt x="2" y="0"/>
                    <a:pt x="2"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52" name="Google Shape;442;p67"/>
            <p:cNvSpPr/>
            <p:nvPr/>
          </p:nvSpPr>
          <p:spPr>
            <a:xfrm>
              <a:off x="5326920" y="14457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4" h="4">
                  <a:moveTo>
                    <a:pt x="1" y="1"/>
                  </a:moveTo>
                  <a:lnTo>
                    <a:pt x="1" y="3"/>
                  </a:lnTo>
                  <a:lnTo>
                    <a:pt x="3"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53" name="Google Shape;443;p67"/>
            <p:cNvSpPr/>
            <p:nvPr/>
          </p:nvSpPr>
          <p:spPr>
            <a:xfrm>
              <a:off x="5333400" y="14432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5" h="3">
                  <a:moveTo>
                    <a:pt x="1" y="0"/>
                  </a:moveTo>
                  <a:lnTo>
                    <a:pt x="1" y="3"/>
                  </a:lnTo>
                  <a:lnTo>
                    <a:pt x="4"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54" name="Google Shape;444;p67"/>
            <p:cNvSpPr/>
            <p:nvPr/>
          </p:nvSpPr>
          <p:spPr>
            <a:xfrm>
              <a:off x="5180400" y="3448800"/>
              <a:ext cx="51120" cy="6120"/>
            </a:xfrm>
            <a:custGeom>
              <a:avLst/>
              <a:gdLst>
                <a:gd name="textAreaLeft" fmla="*/ 0 w 51120"/>
                <a:gd name="textAreaRight" fmla="*/ 51480 w 51120"/>
                <a:gd name="textAreaTop" fmla="*/ 0 h 6120"/>
                <a:gd name="textAreaBottom" fmla="*/ 6480 h 6120"/>
              </a:gdLst>
              <a:ahLst/>
              <a:cxnLst/>
              <a:rect l="textAreaLeft" t="textAreaTop" r="textAreaRight" b="textAreaBottom"/>
              <a:pathLst>
                <a:path w="666" h="85">
                  <a:moveTo>
                    <a:pt x="80" y="0"/>
                  </a:moveTo>
                  <a:lnTo>
                    <a:pt x="7" y="10"/>
                  </a:lnTo>
                  <a:lnTo>
                    <a:pt x="1" y="50"/>
                  </a:lnTo>
                  <a:lnTo>
                    <a:pt x="45" y="79"/>
                  </a:lnTo>
                  <a:cubicBezTo>
                    <a:pt x="60" y="56"/>
                    <a:pt x="83" y="50"/>
                    <a:pt x="106" y="50"/>
                  </a:cubicBezTo>
                  <a:cubicBezTo>
                    <a:pt x="121" y="50"/>
                    <a:pt x="137" y="53"/>
                    <a:pt x="152" y="54"/>
                  </a:cubicBezTo>
                  <a:cubicBezTo>
                    <a:pt x="310" y="62"/>
                    <a:pt x="469" y="74"/>
                    <a:pt x="627" y="85"/>
                  </a:cubicBezTo>
                  <a:cubicBezTo>
                    <a:pt x="665" y="46"/>
                    <a:pt x="650" y="20"/>
                    <a:pt x="597" y="17"/>
                  </a:cubicBezTo>
                  <a:cubicBezTo>
                    <a:pt x="470" y="11"/>
                    <a:pt x="342" y="11"/>
                    <a:pt x="215" y="8"/>
                  </a:cubicBezTo>
                  <a:lnTo>
                    <a:pt x="80" y="0"/>
                  </a:lnTo>
                  <a:close/>
                </a:path>
              </a:pathLst>
            </a:custGeom>
            <a:solidFill>
              <a:schemeClr val="dk1"/>
            </a:solidFill>
            <a:ln w="0">
              <a:noFill/>
            </a:ln>
          </p:spPr>
          <p:style>
            <a:lnRef idx="0"/>
            <a:fillRef idx="0"/>
            <a:effectRef idx="0"/>
            <a:fontRef idx="minor"/>
          </p:style>
          <p:txBody>
            <a:bodyPr tIns="3240" bIns="32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55" name="Google Shape;445;p67"/>
            <p:cNvSpPr/>
            <p:nvPr/>
          </p:nvSpPr>
          <p:spPr>
            <a:xfrm>
              <a:off x="5231520" y="34657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4" h="3">
                  <a:moveTo>
                    <a:pt x="0" y="0"/>
                  </a:moveTo>
                  <a:lnTo>
                    <a:pt x="3" y="3"/>
                  </a:lnTo>
                  <a:cubicBezTo>
                    <a:pt x="3" y="1"/>
                    <a:pt x="4" y="1"/>
                    <a:pt x="4"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56" name="Google Shape;446;p67"/>
            <p:cNvSpPr/>
            <p:nvPr/>
          </p:nvSpPr>
          <p:spPr>
            <a:xfrm>
              <a:off x="5222160" y="34736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3" h="4">
                  <a:moveTo>
                    <a:pt x="0" y="1"/>
                  </a:moveTo>
                  <a:lnTo>
                    <a:pt x="0" y="3"/>
                  </a:lnTo>
                  <a:cubicBezTo>
                    <a:pt x="0" y="2"/>
                    <a:pt x="1" y="1"/>
                    <a:pt x="2"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57" name="Google Shape;447;p67"/>
            <p:cNvSpPr/>
            <p:nvPr/>
          </p:nvSpPr>
          <p:spPr>
            <a:xfrm>
              <a:off x="5222520" y="3466080"/>
              <a:ext cx="9720" cy="7560"/>
            </a:xfrm>
            <a:custGeom>
              <a:avLst/>
              <a:gdLst>
                <a:gd name="textAreaLeft" fmla="*/ 0 w 9720"/>
                <a:gd name="textAreaRight" fmla="*/ 10080 w 9720"/>
                <a:gd name="textAreaTop" fmla="*/ 0 h 7560"/>
                <a:gd name="textAreaBottom" fmla="*/ 7920 h 7560"/>
              </a:gdLst>
              <a:ahLst/>
              <a:cxnLst/>
              <a:rect l="textAreaLeft" t="textAreaTop" r="textAreaRight" b="textAreaBottom"/>
              <a:pathLst>
                <a:path w="128" h="103">
                  <a:moveTo>
                    <a:pt x="119" y="1"/>
                  </a:moveTo>
                  <a:lnTo>
                    <a:pt x="119" y="1"/>
                  </a:lnTo>
                  <a:cubicBezTo>
                    <a:pt x="67" y="17"/>
                    <a:pt x="24" y="54"/>
                    <a:pt x="0" y="103"/>
                  </a:cubicBezTo>
                  <a:cubicBezTo>
                    <a:pt x="60" y="85"/>
                    <a:pt x="128" y="76"/>
                    <a:pt x="119" y="1"/>
                  </a:cubicBezTo>
                  <a:close/>
                </a:path>
              </a:pathLst>
            </a:custGeom>
            <a:solidFill>
              <a:schemeClr val="dk1"/>
            </a:solidFill>
            <a:ln w="0">
              <a:noFill/>
            </a:ln>
          </p:spPr>
          <p:style>
            <a:lnRef idx="0"/>
            <a:fillRef idx="0"/>
            <a:effectRef idx="0"/>
            <a:fontRef idx="minor"/>
          </p:style>
          <p:txBody>
            <a:bodyPr tIns="3960" bIns="39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58" name="Google Shape;448;p67"/>
            <p:cNvSpPr/>
            <p:nvPr/>
          </p:nvSpPr>
          <p:spPr>
            <a:xfrm>
              <a:off x="5231520" y="34657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3" h="3">
                  <a:moveTo>
                    <a:pt x="0" y="0"/>
                  </a:moveTo>
                  <a:cubicBezTo>
                    <a:pt x="0" y="1"/>
                    <a:pt x="0" y="1"/>
                    <a:pt x="0" y="3"/>
                  </a:cubicBezTo>
                  <a:lnTo>
                    <a:pt x="3" y="1"/>
                  </a:lnTo>
                  <a:lnTo>
                    <a:pt x="0"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59" name="Google Shape;449;p67"/>
            <p:cNvSpPr/>
            <p:nvPr/>
          </p:nvSpPr>
          <p:spPr>
            <a:xfrm>
              <a:off x="5247000" y="3498480"/>
              <a:ext cx="5760" cy="2880"/>
            </a:xfrm>
            <a:custGeom>
              <a:avLst/>
              <a:gdLst>
                <a:gd name="textAreaLeft" fmla="*/ 0 w 5760"/>
                <a:gd name="textAreaRight" fmla="*/ 6120 w 5760"/>
                <a:gd name="textAreaTop" fmla="*/ 0 h 2880"/>
                <a:gd name="textAreaBottom" fmla="*/ 3240 h 2880"/>
              </a:gdLst>
              <a:ahLst/>
              <a:cxnLst/>
              <a:rect l="textAreaLeft" t="textAreaTop" r="textAreaRight" b="textAreaBottom"/>
              <a:pathLst>
                <a:path w="78" h="42">
                  <a:moveTo>
                    <a:pt x="48" y="0"/>
                  </a:moveTo>
                  <a:lnTo>
                    <a:pt x="1" y="36"/>
                  </a:lnTo>
                  <a:lnTo>
                    <a:pt x="57" y="42"/>
                  </a:lnTo>
                  <a:cubicBezTo>
                    <a:pt x="66" y="37"/>
                    <a:pt x="74" y="29"/>
                    <a:pt x="78" y="18"/>
                  </a:cubicBezTo>
                  <a:cubicBezTo>
                    <a:pt x="68" y="12"/>
                    <a:pt x="59" y="6"/>
                    <a:pt x="48" y="0"/>
                  </a:cubicBezTo>
                  <a:close/>
                </a:path>
              </a:pathLst>
            </a:custGeom>
            <a:solidFill>
              <a:schemeClr val="dk1"/>
            </a:solidFill>
            <a:ln w="0">
              <a:noFill/>
            </a:ln>
          </p:spPr>
          <p:style>
            <a:lnRef idx="0"/>
            <a:fillRef idx="0"/>
            <a:effectRef idx="0"/>
            <a:fontRef idx="minor"/>
          </p:style>
          <p:txBody>
            <a:bodyPr tIns="1440" bIns="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60" name="Google Shape;450;p67"/>
            <p:cNvSpPr/>
            <p:nvPr/>
          </p:nvSpPr>
          <p:spPr>
            <a:xfrm>
              <a:off x="5326560" y="31528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5" h="11">
                  <a:moveTo>
                    <a:pt x="0" y="1"/>
                  </a:moveTo>
                  <a:lnTo>
                    <a:pt x="0" y="1"/>
                  </a:lnTo>
                  <a:cubicBezTo>
                    <a:pt x="1" y="4"/>
                    <a:pt x="1" y="7"/>
                    <a:pt x="3" y="10"/>
                  </a:cubicBezTo>
                  <a:lnTo>
                    <a:pt x="5" y="9"/>
                  </a:lnTo>
                  <a:cubicBezTo>
                    <a:pt x="4" y="6"/>
                    <a:pt x="1" y="3"/>
                    <a:pt x="0"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61" name="Google Shape;451;p67"/>
            <p:cNvSpPr/>
            <p:nvPr/>
          </p:nvSpPr>
          <p:spPr>
            <a:xfrm>
              <a:off x="5152320" y="16930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6" h="4">
                  <a:moveTo>
                    <a:pt x="0" y="0"/>
                  </a:moveTo>
                  <a:lnTo>
                    <a:pt x="0" y="1"/>
                  </a:lnTo>
                  <a:lnTo>
                    <a:pt x="0" y="3"/>
                  </a:lnTo>
                  <a:lnTo>
                    <a:pt x="5" y="4"/>
                  </a:lnTo>
                  <a:lnTo>
                    <a:pt x="5"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62" name="Google Shape;452;p67"/>
            <p:cNvSpPr/>
            <p:nvPr/>
          </p:nvSpPr>
          <p:spPr>
            <a:xfrm>
              <a:off x="5326920" y="31536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2" h="3">
                  <a:moveTo>
                    <a:pt x="2" y="0"/>
                  </a:moveTo>
                  <a:lnTo>
                    <a:pt x="1" y="1"/>
                  </a:lnTo>
                  <a:cubicBezTo>
                    <a:pt x="1" y="1"/>
                    <a:pt x="2" y="2"/>
                    <a:pt x="2" y="2"/>
                  </a:cubicBezTo>
                  <a:lnTo>
                    <a:pt x="2"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63" name="Google Shape;453;p67"/>
            <p:cNvSpPr/>
            <p:nvPr/>
          </p:nvSpPr>
          <p:spPr>
            <a:xfrm>
              <a:off x="5206320" y="3201120"/>
              <a:ext cx="11880" cy="20160"/>
            </a:xfrm>
            <a:custGeom>
              <a:avLst/>
              <a:gdLst>
                <a:gd name="textAreaLeft" fmla="*/ 0 w 11880"/>
                <a:gd name="textAreaRight" fmla="*/ 12240 w 11880"/>
                <a:gd name="textAreaTop" fmla="*/ 0 h 20160"/>
                <a:gd name="textAreaBottom" fmla="*/ 20520 h 20160"/>
              </a:gdLst>
              <a:ahLst/>
              <a:cxnLst/>
              <a:rect l="textAreaLeft" t="textAreaTop" r="textAreaRight" b="textAreaBottom"/>
              <a:pathLst>
                <a:path w="156" h="263">
                  <a:moveTo>
                    <a:pt x="155" y="0"/>
                  </a:moveTo>
                  <a:lnTo>
                    <a:pt x="155" y="0"/>
                  </a:lnTo>
                  <a:cubicBezTo>
                    <a:pt x="66" y="92"/>
                    <a:pt x="18" y="171"/>
                    <a:pt x="1" y="263"/>
                  </a:cubicBezTo>
                  <a:lnTo>
                    <a:pt x="80" y="263"/>
                  </a:lnTo>
                  <a:cubicBezTo>
                    <a:pt x="127" y="188"/>
                    <a:pt x="149" y="109"/>
                    <a:pt x="155" y="0"/>
                  </a:cubicBezTo>
                  <a:close/>
                </a:path>
              </a:pathLst>
            </a:custGeom>
            <a:solidFill>
              <a:schemeClr val="dk1"/>
            </a:solidFill>
            <a:ln w="0">
              <a:noFill/>
            </a:ln>
          </p:spPr>
          <p:style>
            <a:lnRef idx="0"/>
            <a:fillRef idx="0"/>
            <a:effectRef idx="0"/>
            <a:fontRef idx="minor"/>
          </p:style>
          <p:txBody>
            <a:bodyPr tIns="10080" bIns="10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64" name="Google Shape;454;p67"/>
            <p:cNvSpPr/>
            <p:nvPr/>
          </p:nvSpPr>
          <p:spPr>
            <a:xfrm>
              <a:off x="5244840" y="2214000"/>
              <a:ext cx="28080" cy="54720"/>
            </a:xfrm>
            <a:custGeom>
              <a:avLst/>
              <a:gdLst>
                <a:gd name="textAreaLeft" fmla="*/ 0 w 28080"/>
                <a:gd name="textAreaRight" fmla="*/ 28440 w 28080"/>
                <a:gd name="textAreaTop" fmla="*/ 0 h 54720"/>
                <a:gd name="textAreaBottom" fmla="*/ 55080 h 54720"/>
              </a:gdLst>
              <a:ahLst/>
              <a:cxnLst/>
              <a:rect l="textAreaLeft" t="textAreaTop" r="textAreaRight" b="textAreaBottom"/>
              <a:pathLst>
                <a:path w="366" h="711">
                  <a:moveTo>
                    <a:pt x="102" y="0"/>
                  </a:moveTo>
                  <a:lnTo>
                    <a:pt x="1" y="4"/>
                  </a:lnTo>
                  <a:cubicBezTo>
                    <a:pt x="23" y="67"/>
                    <a:pt x="42" y="132"/>
                    <a:pt x="72" y="193"/>
                  </a:cubicBezTo>
                  <a:cubicBezTo>
                    <a:pt x="92" y="233"/>
                    <a:pt x="77" y="298"/>
                    <a:pt x="160" y="301"/>
                  </a:cubicBezTo>
                  <a:cubicBezTo>
                    <a:pt x="140" y="456"/>
                    <a:pt x="221" y="583"/>
                    <a:pt x="315" y="705"/>
                  </a:cubicBezTo>
                  <a:cubicBezTo>
                    <a:pt x="318" y="709"/>
                    <a:pt x="321" y="711"/>
                    <a:pt x="325" y="711"/>
                  </a:cubicBezTo>
                  <a:cubicBezTo>
                    <a:pt x="337" y="711"/>
                    <a:pt x="353" y="694"/>
                    <a:pt x="366" y="689"/>
                  </a:cubicBezTo>
                  <a:cubicBezTo>
                    <a:pt x="363" y="547"/>
                    <a:pt x="280" y="427"/>
                    <a:pt x="227" y="300"/>
                  </a:cubicBezTo>
                  <a:cubicBezTo>
                    <a:pt x="222" y="290"/>
                    <a:pt x="213" y="286"/>
                    <a:pt x="203" y="286"/>
                  </a:cubicBezTo>
                  <a:cubicBezTo>
                    <a:pt x="200" y="286"/>
                    <a:pt x="196" y="286"/>
                    <a:pt x="193" y="287"/>
                  </a:cubicBezTo>
                  <a:cubicBezTo>
                    <a:pt x="211" y="270"/>
                    <a:pt x="210" y="246"/>
                    <a:pt x="200" y="223"/>
                  </a:cubicBezTo>
                  <a:cubicBezTo>
                    <a:pt x="171" y="148"/>
                    <a:pt x="135" y="75"/>
                    <a:pt x="102" y="0"/>
                  </a:cubicBezTo>
                  <a:close/>
                </a:path>
              </a:pathLst>
            </a:custGeom>
            <a:solidFill>
              <a:schemeClr val="dk1"/>
            </a:solidFill>
            <a:ln w="0">
              <a:noFill/>
            </a:ln>
          </p:spPr>
          <p:style>
            <a:lnRef idx="0"/>
            <a:fillRef idx="0"/>
            <a:effectRef idx="0"/>
            <a:fontRef idx="minor"/>
          </p:style>
          <p:txBody>
            <a:bodyPr tIns="27360" bIns="27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65" name="Google Shape;455;p67"/>
            <p:cNvSpPr/>
            <p:nvPr/>
          </p:nvSpPr>
          <p:spPr>
            <a:xfrm>
              <a:off x="5192640" y="3098520"/>
              <a:ext cx="19440" cy="15120"/>
            </a:xfrm>
            <a:custGeom>
              <a:avLst/>
              <a:gdLst>
                <a:gd name="textAreaLeft" fmla="*/ 0 w 19440"/>
                <a:gd name="textAreaRight" fmla="*/ 19800 w 19440"/>
                <a:gd name="textAreaTop" fmla="*/ 0 h 15120"/>
                <a:gd name="textAreaBottom" fmla="*/ 15480 h 15120"/>
              </a:gdLst>
              <a:ahLst/>
              <a:cxnLst/>
              <a:rect l="textAreaLeft" t="textAreaTop" r="textAreaRight" b="textAreaBottom"/>
              <a:pathLst>
                <a:path w="254" h="198">
                  <a:moveTo>
                    <a:pt x="12" y="0"/>
                  </a:moveTo>
                  <a:cubicBezTo>
                    <a:pt x="9" y="18"/>
                    <a:pt x="4" y="35"/>
                    <a:pt x="1" y="53"/>
                  </a:cubicBezTo>
                  <a:cubicBezTo>
                    <a:pt x="9" y="75"/>
                    <a:pt x="17" y="97"/>
                    <a:pt x="27" y="119"/>
                  </a:cubicBezTo>
                  <a:cubicBezTo>
                    <a:pt x="39" y="148"/>
                    <a:pt x="22" y="193"/>
                    <a:pt x="80" y="193"/>
                  </a:cubicBezTo>
                  <a:cubicBezTo>
                    <a:pt x="82" y="193"/>
                    <a:pt x="85" y="193"/>
                    <a:pt x="88" y="193"/>
                  </a:cubicBezTo>
                  <a:lnTo>
                    <a:pt x="88" y="193"/>
                  </a:lnTo>
                  <a:lnTo>
                    <a:pt x="83" y="198"/>
                  </a:lnTo>
                  <a:lnTo>
                    <a:pt x="201" y="187"/>
                  </a:lnTo>
                  <a:cubicBezTo>
                    <a:pt x="229" y="131"/>
                    <a:pt x="251" y="74"/>
                    <a:pt x="254" y="12"/>
                  </a:cubicBezTo>
                  <a:lnTo>
                    <a:pt x="186" y="7"/>
                  </a:lnTo>
                  <a:cubicBezTo>
                    <a:pt x="156" y="51"/>
                    <a:pt x="165" y="112"/>
                    <a:pt x="104" y="143"/>
                  </a:cubicBezTo>
                  <a:cubicBezTo>
                    <a:pt x="102" y="133"/>
                    <a:pt x="97" y="125"/>
                    <a:pt x="88" y="119"/>
                  </a:cubicBezTo>
                  <a:cubicBezTo>
                    <a:pt x="78" y="72"/>
                    <a:pt x="50" y="30"/>
                    <a:pt x="12" y="0"/>
                  </a:cubicBezTo>
                  <a:close/>
                </a:path>
              </a:pathLst>
            </a:custGeom>
            <a:solidFill>
              <a:schemeClr val="dk1"/>
            </a:solidFill>
            <a:ln w="0">
              <a:noFill/>
            </a:ln>
          </p:spPr>
          <p:style>
            <a:lnRef idx="0"/>
            <a:fillRef idx="0"/>
            <a:effectRef idx="0"/>
            <a:fontRef idx="minor"/>
          </p:style>
          <p:txBody>
            <a:bodyPr tIns="7560" bIns="75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66" name="Google Shape;456;p67"/>
            <p:cNvSpPr/>
            <p:nvPr/>
          </p:nvSpPr>
          <p:spPr>
            <a:xfrm>
              <a:off x="5207040" y="3091320"/>
              <a:ext cx="6840" cy="7920"/>
            </a:xfrm>
            <a:custGeom>
              <a:avLst/>
              <a:gdLst>
                <a:gd name="textAreaLeft" fmla="*/ 0 w 6840"/>
                <a:gd name="textAreaRight" fmla="*/ 7200 w 6840"/>
                <a:gd name="textAreaTop" fmla="*/ 0 h 7920"/>
                <a:gd name="textAreaBottom" fmla="*/ 8280 h 7920"/>
              </a:gdLst>
              <a:ahLst/>
              <a:cxnLst/>
              <a:rect l="textAreaLeft" t="textAreaTop" r="textAreaRight" b="textAreaBottom"/>
              <a:pathLst>
                <a:path w="92" h="106">
                  <a:moveTo>
                    <a:pt x="35" y="0"/>
                  </a:moveTo>
                  <a:cubicBezTo>
                    <a:pt x="23" y="34"/>
                    <a:pt x="11" y="67"/>
                    <a:pt x="0" y="100"/>
                  </a:cubicBezTo>
                  <a:lnTo>
                    <a:pt x="67" y="105"/>
                  </a:lnTo>
                  <a:cubicBezTo>
                    <a:pt x="75" y="74"/>
                    <a:pt x="83" y="42"/>
                    <a:pt x="92" y="10"/>
                  </a:cubicBezTo>
                  <a:lnTo>
                    <a:pt x="35" y="0"/>
                  </a:lnTo>
                  <a:close/>
                </a:path>
              </a:pathLst>
            </a:custGeom>
            <a:solidFill>
              <a:schemeClr val="dk1"/>
            </a:solidFill>
            <a:ln w="0">
              <a:noFill/>
            </a:ln>
          </p:spPr>
          <p:style>
            <a:lnRef idx="0"/>
            <a:fillRef idx="0"/>
            <a:effectRef idx="0"/>
            <a:fontRef idx="minor"/>
          </p:style>
          <p:txBody>
            <a:bodyPr tIns="3960" bIns="39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67" name="Google Shape;457;p67"/>
            <p:cNvSpPr/>
            <p:nvPr/>
          </p:nvSpPr>
          <p:spPr>
            <a:xfrm>
              <a:off x="5293800" y="3191040"/>
              <a:ext cx="47160" cy="120240"/>
            </a:xfrm>
            <a:custGeom>
              <a:avLst/>
              <a:gdLst>
                <a:gd name="textAreaLeft" fmla="*/ 0 w 47160"/>
                <a:gd name="textAreaRight" fmla="*/ 47520 w 47160"/>
                <a:gd name="textAreaTop" fmla="*/ 0 h 120240"/>
                <a:gd name="textAreaBottom" fmla="*/ 120600 h 120240"/>
              </a:gdLst>
              <a:ahLst/>
              <a:cxnLst/>
              <a:rect l="textAreaLeft" t="textAreaTop" r="textAreaRight" b="textAreaBottom"/>
              <a:pathLst>
                <a:path w="614" h="1556">
                  <a:moveTo>
                    <a:pt x="545" y="1"/>
                  </a:moveTo>
                  <a:cubicBezTo>
                    <a:pt x="524" y="1"/>
                    <a:pt x="502" y="9"/>
                    <a:pt x="483" y="20"/>
                  </a:cubicBezTo>
                  <a:cubicBezTo>
                    <a:pt x="409" y="58"/>
                    <a:pt x="344" y="111"/>
                    <a:pt x="291" y="175"/>
                  </a:cubicBezTo>
                  <a:cubicBezTo>
                    <a:pt x="196" y="285"/>
                    <a:pt x="130" y="415"/>
                    <a:pt x="95" y="556"/>
                  </a:cubicBezTo>
                  <a:cubicBezTo>
                    <a:pt x="19" y="885"/>
                    <a:pt x="0" y="1214"/>
                    <a:pt x="108" y="1542"/>
                  </a:cubicBezTo>
                  <a:lnTo>
                    <a:pt x="174" y="1555"/>
                  </a:lnTo>
                  <a:cubicBezTo>
                    <a:pt x="124" y="1286"/>
                    <a:pt x="124" y="1009"/>
                    <a:pt x="174" y="738"/>
                  </a:cubicBezTo>
                  <a:cubicBezTo>
                    <a:pt x="213" y="519"/>
                    <a:pt x="327" y="330"/>
                    <a:pt x="498" y="165"/>
                  </a:cubicBezTo>
                  <a:cubicBezTo>
                    <a:pt x="521" y="142"/>
                    <a:pt x="546" y="123"/>
                    <a:pt x="568" y="102"/>
                  </a:cubicBezTo>
                  <a:cubicBezTo>
                    <a:pt x="592" y="80"/>
                    <a:pt x="613" y="49"/>
                    <a:pt x="593" y="23"/>
                  </a:cubicBezTo>
                  <a:cubicBezTo>
                    <a:pt x="580" y="7"/>
                    <a:pt x="563" y="1"/>
                    <a:pt x="545" y="1"/>
                  </a:cubicBezTo>
                  <a:close/>
                </a:path>
              </a:pathLst>
            </a:custGeom>
            <a:solidFill>
              <a:schemeClr val="dk1"/>
            </a:solidFill>
            <a:ln w="0">
              <a:noFill/>
            </a:ln>
          </p:spPr>
          <p:style>
            <a:lnRef idx="0"/>
            <a:fillRef idx="0"/>
            <a:effectRef idx="0"/>
            <a:fontRef idx="minor"/>
          </p:style>
          <p:txBody>
            <a:bodyPr tIns="60120" bIns="601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68" name="Google Shape;458;p67"/>
            <p:cNvSpPr/>
            <p:nvPr/>
          </p:nvSpPr>
          <p:spPr>
            <a:xfrm>
              <a:off x="5268600" y="2269800"/>
              <a:ext cx="18360" cy="33120"/>
            </a:xfrm>
            <a:custGeom>
              <a:avLst/>
              <a:gdLst>
                <a:gd name="textAreaLeft" fmla="*/ 0 w 18360"/>
                <a:gd name="textAreaRight" fmla="*/ 18720 w 18360"/>
                <a:gd name="textAreaTop" fmla="*/ 0 h 33120"/>
                <a:gd name="textAreaBottom" fmla="*/ 33480 h 33120"/>
              </a:gdLst>
              <a:ahLst/>
              <a:cxnLst/>
              <a:rect l="textAreaLeft" t="textAreaTop" r="textAreaRight" b="textAreaBottom"/>
              <a:pathLst>
                <a:path w="241" h="431">
                  <a:moveTo>
                    <a:pt x="35" y="1"/>
                  </a:moveTo>
                  <a:cubicBezTo>
                    <a:pt x="11" y="1"/>
                    <a:pt x="1" y="15"/>
                    <a:pt x="5" y="42"/>
                  </a:cubicBezTo>
                  <a:cubicBezTo>
                    <a:pt x="11" y="74"/>
                    <a:pt x="18" y="105"/>
                    <a:pt x="49" y="128"/>
                  </a:cubicBezTo>
                  <a:cubicBezTo>
                    <a:pt x="69" y="223"/>
                    <a:pt x="105" y="314"/>
                    <a:pt x="157" y="396"/>
                  </a:cubicBezTo>
                  <a:cubicBezTo>
                    <a:pt x="171" y="418"/>
                    <a:pt x="189" y="430"/>
                    <a:pt x="205" y="430"/>
                  </a:cubicBezTo>
                  <a:cubicBezTo>
                    <a:pt x="224" y="430"/>
                    <a:pt x="241" y="412"/>
                    <a:pt x="241" y="370"/>
                  </a:cubicBezTo>
                  <a:cubicBezTo>
                    <a:pt x="230" y="282"/>
                    <a:pt x="190" y="203"/>
                    <a:pt x="141" y="127"/>
                  </a:cubicBezTo>
                  <a:cubicBezTo>
                    <a:pt x="129" y="78"/>
                    <a:pt x="149" y="14"/>
                    <a:pt x="59" y="4"/>
                  </a:cubicBezTo>
                  <a:cubicBezTo>
                    <a:pt x="50" y="2"/>
                    <a:pt x="42" y="1"/>
                    <a:pt x="35" y="1"/>
                  </a:cubicBezTo>
                  <a:close/>
                </a:path>
              </a:pathLst>
            </a:custGeom>
            <a:solidFill>
              <a:schemeClr val="dk1"/>
            </a:solidFill>
            <a:ln w="0">
              <a:noFill/>
            </a:ln>
          </p:spPr>
          <p:style>
            <a:lnRef idx="0"/>
            <a:fillRef idx="0"/>
            <a:effectRef idx="0"/>
            <a:fontRef idx="minor"/>
          </p:style>
          <p:txBody>
            <a:bodyPr tIns="16560" bIns="165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69" name="Google Shape;459;p67"/>
            <p:cNvSpPr/>
            <p:nvPr/>
          </p:nvSpPr>
          <p:spPr>
            <a:xfrm>
              <a:off x="5306400" y="2803320"/>
              <a:ext cx="5400" cy="5040"/>
            </a:xfrm>
            <a:custGeom>
              <a:avLst/>
              <a:gdLst>
                <a:gd name="textAreaLeft" fmla="*/ 0 w 5400"/>
                <a:gd name="textAreaRight" fmla="*/ 5760 w 5400"/>
                <a:gd name="textAreaTop" fmla="*/ 0 h 5040"/>
                <a:gd name="textAreaBottom" fmla="*/ 5400 h 5040"/>
              </a:gdLst>
              <a:ahLst/>
              <a:cxnLst/>
              <a:rect l="textAreaLeft" t="textAreaTop" r="textAreaRight" b="textAreaBottom"/>
              <a:pathLst>
                <a:path w="75" h="69">
                  <a:moveTo>
                    <a:pt x="24" y="1"/>
                  </a:moveTo>
                  <a:cubicBezTo>
                    <a:pt x="18" y="26"/>
                    <a:pt x="0" y="65"/>
                    <a:pt x="38" y="68"/>
                  </a:cubicBezTo>
                  <a:cubicBezTo>
                    <a:pt x="40" y="69"/>
                    <a:pt x="41" y="69"/>
                    <a:pt x="42" y="69"/>
                  </a:cubicBezTo>
                  <a:cubicBezTo>
                    <a:pt x="68" y="69"/>
                    <a:pt x="71" y="27"/>
                    <a:pt x="74" y="1"/>
                  </a:cubicBezTo>
                  <a:close/>
                </a:path>
              </a:pathLst>
            </a:custGeom>
            <a:solidFill>
              <a:schemeClr val="dk1"/>
            </a:solidFill>
            <a:ln w="0">
              <a:noFill/>
            </a:ln>
          </p:spPr>
          <p:style>
            <a:lnRef idx="0"/>
            <a:fillRef idx="0"/>
            <a:effectRef idx="0"/>
            <a:fontRef idx="minor"/>
          </p:style>
          <p:txBody>
            <a:bodyPr tIns="2520" bIns="25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70" name="Google Shape;460;p67"/>
            <p:cNvSpPr/>
            <p:nvPr/>
          </p:nvSpPr>
          <p:spPr>
            <a:xfrm>
              <a:off x="5283720" y="2826360"/>
              <a:ext cx="6840" cy="6840"/>
            </a:xfrm>
            <a:custGeom>
              <a:avLst/>
              <a:gdLst>
                <a:gd name="textAreaLeft" fmla="*/ 0 w 6840"/>
                <a:gd name="textAreaRight" fmla="*/ 7200 w 6840"/>
                <a:gd name="textAreaTop" fmla="*/ 0 h 6840"/>
                <a:gd name="textAreaBottom" fmla="*/ 7200 h 6840"/>
              </a:gdLst>
              <a:ahLst/>
              <a:cxnLst/>
              <a:rect l="textAreaLeft" t="textAreaTop" r="textAreaRight" b="textAreaBottom"/>
              <a:pathLst>
                <a:path w="91" h="92">
                  <a:moveTo>
                    <a:pt x="26" y="1"/>
                  </a:moveTo>
                  <a:cubicBezTo>
                    <a:pt x="38" y="33"/>
                    <a:pt x="0" y="92"/>
                    <a:pt x="75" y="92"/>
                  </a:cubicBezTo>
                  <a:cubicBezTo>
                    <a:pt x="80" y="92"/>
                    <a:pt x="85" y="92"/>
                    <a:pt x="91" y="91"/>
                  </a:cubicBezTo>
                  <a:lnTo>
                    <a:pt x="26" y="1"/>
                  </a:lnTo>
                  <a:close/>
                </a:path>
              </a:pathLst>
            </a:custGeom>
            <a:solidFill>
              <a:schemeClr val="dk1"/>
            </a:solidFill>
            <a:ln w="0">
              <a:noFill/>
            </a:ln>
          </p:spPr>
          <p:style>
            <a:lnRef idx="0"/>
            <a:fillRef idx="0"/>
            <a:effectRef idx="0"/>
            <a:fontRef idx="minor"/>
          </p:style>
          <p:txBody>
            <a:bodyPr tIns="3600" bIns="36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71" name="Google Shape;461;p67"/>
            <p:cNvSpPr/>
            <p:nvPr/>
          </p:nvSpPr>
          <p:spPr>
            <a:xfrm>
              <a:off x="5825520" y="1780200"/>
              <a:ext cx="2273040" cy="641160"/>
            </a:xfrm>
            <a:custGeom>
              <a:avLst/>
              <a:gdLst>
                <a:gd name="textAreaLeft" fmla="*/ 0 w 2273040"/>
                <a:gd name="textAreaRight" fmla="*/ 2273400 w 2273040"/>
                <a:gd name="textAreaTop" fmla="*/ 0 h 641160"/>
                <a:gd name="textAreaBottom" fmla="*/ 641520 h 641160"/>
              </a:gdLst>
              <a:ahLst/>
              <a:cxnLst/>
              <a:rect l="textAreaLeft" t="textAreaTop" r="textAreaRight" b="textAreaBottom"/>
              <a:pathLst>
                <a:path w="29340" h="7726">
                  <a:moveTo>
                    <a:pt x="11988" y="463"/>
                  </a:moveTo>
                  <a:cubicBezTo>
                    <a:pt x="12034" y="463"/>
                    <a:pt x="12063" y="475"/>
                    <a:pt x="12065" y="523"/>
                  </a:cubicBezTo>
                  <a:cubicBezTo>
                    <a:pt x="12074" y="647"/>
                    <a:pt x="12188" y="682"/>
                    <a:pt x="12303" y="701"/>
                  </a:cubicBezTo>
                  <a:cubicBezTo>
                    <a:pt x="12397" y="716"/>
                    <a:pt x="12493" y="712"/>
                    <a:pt x="12590" y="715"/>
                  </a:cubicBezTo>
                  <a:cubicBezTo>
                    <a:pt x="13136" y="731"/>
                    <a:pt x="13682" y="752"/>
                    <a:pt x="14230" y="752"/>
                  </a:cubicBezTo>
                  <a:cubicBezTo>
                    <a:pt x="14270" y="752"/>
                    <a:pt x="14310" y="752"/>
                    <a:pt x="14350" y="752"/>
                  </a:cubicBezTo>
                  <a:lnTo>
                    <a:pt x="14350" y="752"/>
                  </a:lnTo>
                  <a:cubicBezTo>
                    <a:pt x="14009" y="849"/>
                    <a:pt x="13675" y="892"/>
                    <a:pt x="13347" y="892"/>
                  </a:cubicBezTo>
                  <a:cubicBezTo>
                    <a:pt x="12749" y="892"/>
                    <a:pt x="12171" y="747"/>
                    <a:pt x="11605" y="507"/>
                  </a:cubicBezTo>
                  <a:lnTo>
                    <a:pt x="11609" y="463"/>
                  </a:lnTo>
                  <a:close/>
                  <a:moveTo>
                    <a:pt x="22132" y="828"/>
                  </a:moveTo>
                  <a:lnTo>
                    <a:pt x="22132" y="828"/>
                  </a:lnTo>
                  <a:cubicBezTo>
                    <a:pt x="21792" y="925"/>
                    <a:pt x="21450" y="982"/>
                    <a:pt x="21107" y="982"/>
                  </a:cubicBezTo>
                  <a:cubicBezTo>
                    <a:pt x="20833" y="982"/>
                    <a:pt x="20558" y="946"/>
                    <a:pt x="20281" y="864"/>
                  </a:cubicBezTo>
                  <a:lnTo>
                    <a:pt x="22132" y="828"/>
                  </a:lnTo>
                  <a:close/>
                  <a:moveTo>
                    <a:pt x="10011" y="424"/>
                  </a:moveTo>
                  <a:cubicBezTo>
                    <a:pt x="10049" y="424"/>
                    <a:pt x="10089" y="426"/>
                    <a:pt x="10129" y="428"/>
                  </a:cubicBezTo>
                  <a:cubicBezTo>
                    <a:pt x="10199" y="430"/>
                    <a:pt x="10269" y="430"/>
                    <a:pt x="10340" y="430"/>
                  </a:cubicBezTo>
                  <a:cubicBezTo>
                    <a:pt x="10453" y="430"/>
                    <a:pt x="10565" y="429"/>
                    <a:pt x="10678" y="429"/>
                  </a:cubicBezTo>
                  <a:cubicBezTo>
                    <a:pt x="10685" y="447"/>
                    <a:pt x="10693" y="463"/>
                    <a:pt x="10702" y="481"/>
                  </a:cubicBezTo>
                  <a:cubicBezTo>
                    <a:pt x="10382" y="713"/>
                    <a:pt x="10075" y="960"/>
                    <a:pt x="9696" y="1125"/>
                  </a:cubicBezTo>
                  <a:cubicBezTo>
                    <a:pt x="9637" y="1151"/>
                    <a:pt x="9568" y="1181"/>
                    <a:pt x="9502" y="1181"/>
                  </a:cubicBezTo>
                  <a:cubicBezTo>
                    <a:pt x="9463" y="1181"/>
                    <a:pt x="9425" y="1170"/>
                    <a:pt x="9392" y="1140"/>
                  </a:cubicBezTo>
                  <a:cubicBezTo>
                    <a:pt x="9294" y="1054"/>
                    <a:pt x="9371" y="955"/>
                    <a:pt x="9424" y="867"/>
                  </a:cubicBezTo>
                  <a:lnTo>
                    <a:pt x="9422" y="867"/>
                  </a:lnTo>
                  <a:cubicBezTo>
                    <a:pt x="9488" y="756"/>
                    <a:pt x="9620" y="682"/>
                    <a:pt x="9684" y="580"/>
                  </a:cubicBezTo>
                  <a:cubicBezTo>
                    <a:pt x="9768" y="446"/>
                    <a:pt x="9882" y="424"/>
                    <a:pt x="10011" y="424"/>
                  </a:cubicBezTo>
                  <a:close/>
                  <a:moveTo>
                    <a:pt x="26023" y="930"/>
                  </a:moveTo>
                  <a:cubicBezTo>
                    <a:pt x="26061" y="930"/>
                    <a:pt x="26098" y="934"/>
                    <a:pt x="26114" y="978"/>
                  </a:cubicBezTo>
                  <a:cubicBezTo>
                    <a:pt x="26170" y="1140"/>
                    <a:pt x="26033" y="1317"/>
                    <a:pt x="25838" y="1335"/>
                  </a:cubicBezTo>
                  <a:cubicBezTo>
                    <a:pt x="25817" y="1336"/>
                    <a:pt x="25797" y="1337"/>
                    <a:pt x="25777" y="1337"/>
                  </a:cubicBezTo>
                  <a:cubicBezTo>
                    <a:pt x="25653" y="1337"/>
                    <a:pt x="25538" y="1303"/>
                    <a:pt x="25430" y="1245"/>
                  </a:cubicBezTo>
                  <a:cubicBezTo>
                    <a:pt x="25287" y="1167"/>
                    <a:pt x="25160" y="1072"/>
                    <a:pt x="25033" y="976"/>
                  </a:cubicBezTo>
                  <a:cubicBezTo>
                    <a:pt x="25037" y="965"/>
                    <a:pt x="25041" y="952"/>
                    <a:pt x="25045" y="940"/>
                  </a:cubicBezTo>
                  <a:cubicBezTo>
                    <a:pt x="25130" y="940"/>
                    <a:pt x="25214" y="940"/>
                    <a:pt x="25298" y="940"/>
                  </a:cubicBezTo>
                  <a:cubicBezTo>
                    <a:pt x="25341" y="940"/>
                    <a:pt x="25383" y="940"/>
                    <a:pt x="25425" y="940"/>
                  </a:cubicBezTo>
                  <a:cubicBezTo>
                    <a:pt x="25616" y="938"/>
                    <a:pt x="25807" y="933"/>
                    <a:pt x="25997" y="930"/>
                  </a:cubicBezTo>
                  <a:cubicBezTo>
                    <a:pt x="26006" y="930"/>
                    <a:pt x="26014" y="930"/>
                    <a:pt x="26023" y="930"/>
                  </a:cubicBezTo>
                  <a:close/>
                  <a:moveTo>
                    <a:pt x="7695" y="1165"/>
                  </a:moveTo>
                  <a:cubicBezTo>
                    <a:pt x="7728" y="1165"/>
                    <a:pt x="7766" y="1185"/>
                    <a:pt x="7809" y="1223"/>
                  </a:cubicBezTo>
                  <a:cubicBezTo>
                    <a:pt x="8009" y="1399"/>
                    <a:pt x="8216" y="1568"/>
                    <a:pt x="8454" y="1708"/>
                  </a:cubicBezTo>
                  <a:cubicBezTo>
                    <a:pt x="8569" y="1776"/>
                    <a:pt x="8559" y="1811"/>
                    <a:pt x="8435" y="1880"/>
                  </a:cubicBezTo>
                  <a:cubicBezTo>
                    <a:pt x="8285" y="1962"/>
                    <a:pt x="8150" y="2061"/>
                    <a:pt x="8016" y="2160"/>
                  </a:cubicBezTo>
                  <a:cubicBezTo>
                    <a:pt x="7945" y="2212"/>
                    <a:pt x="7916" y="2283"/>
                    <a:pt x="7882" y="2352"/>
                  </a:cubicBezTo>
                  <a:cubicBezTo>
                    <a:pt x="7865" y="2386"/>
                    <a:pt x="7842" y="2412"/>
                    <a:pt x="7801" y="2412"/>
                  </a:cubicBezTo>
                  <a:cubicBezTo>
                    <a:pt x="7800" y="2412"/>
                    <a:pt x="7799" y="2412"/>
                    <a:pt x="7799" y="2412"/>
                  </a:cubicBezTo>
                  <a:cubicBezTo>
                    <a:pt x="7745" y="2407"/>
                    <a:pt x="7726" y="2378"/>
                    <a:pt x="7706" y="2346"/>
                  </a:cubicBezTo>
                  <a:cubicBezTo>
                    <a:pt x="7589" y="2162"/>
                    <a:pt x="7416" y="2026"/>
                    <a:pt x="7207" y="1919"/>
                  </a:cubicBezTo>
                  <a:cubicBezTo>
                    <a:pt x="7067" y="1849"/>
                    <a:pt x="7061" y="1816"/>
                    <a:pt x="7180" y="1725"/>
                  </a:cubicBezTo>
                  <a:cubicBezTo>
                    <a:pt x="7356" y="1591"/>
                    <a:pt x="7497" y="1439"/>
                    <a:pt x="7592" y="1253"/>
                  </a:cubicBezTo>
                  <a:cubicBezTo>
                    <a:pt x="7622" y="1194"/>
                    <a:pt x="7655" y="1165"/>
                    <a:pt x="7695" y="1165"/>
                  </a:cubicBezTo>
                  <a:close/>
                  <a:moveTo>
                    <a:pt x="19603" y="1326"/>
                  </a:moveTo>
                  <a:cubicBezTo>
                    <a:pt x="19632" y="1326"/>
                    <a:pt x="19661" y="1343"/>
                    <a:pt x="19689" y="1376"/>
                  </a:cubicBezTo>
                  <a:cubicBezTo>
                    <a:pt x="19868" y="1588"/>
                    <a:pt x="20090" y="1740"/>
                    <a:pt x="20386" y="1810"/>
                  </a:cubicBezTo>
                  <a:cubicBezTo>
                    <a:pt x="20457" y="1828"/>
                    <a:pt x="20475" y="1855"/>
                    <a:pt x="20470" y="1893"/>
                  </a:cubicBezTo>
                  <a:cubicBezTo>
                    <a:pt x="20467" y="1935"/>
                    <a:pt x="20435" y="1954"/>
                    <a:pt x="20394" y="1967"/>
                  </a:cubicBezTo>
                  <a:cubicBezTo>
                    <a:pt x="20330" y="1987"/>
                    <a:pt x="20266" y="2005"/>
                    <a:pt x="20203" y="2028"/>
                  </a:cubicBezTo>
                  <a:cubicBezTo>
                    <a:pt x="19965" y="2114"/>
                    <a:pt x="19765" y="2239"/>
                    <a:pt x="19654" y="2446"/>
                  </a:cubicBezTo>
                  <a:cubicBezTo>
                    <a:pt x="19636" y="2480"/>
                    <a:pt x="19615" y="2494"/>
                    <a:pt x="19591" y="2494"/>
                  </a:cubicBezTo>
                  <a:cubicBezTo>
                    <a:pt x="19571" y="2494"/>
                    <a:pt x="19550" y="2484"/>
                    <a:pt x="19526" y="2468"/>
                  </a:cubicBezTo>
                  <a:cubicBezTo>
                    <a:pt x="19512" y="2456"/>
                    <a:pt x="19501" y="2441"/>
                    <a:pt x="19492" y="2425"/>
                  </a:cubicBezTo>
                  <a:cubicBezTo>
                    <a:pt x="19341" y="2230"/>
                    <a:pt x="19148" y="2080"/>
                    <a:pt x="18878" y="2013"/>
                  </a:cubicBezTo>
                  <a:cubicBezTo>
                    <a:pt x="18832" y="2003"/>
                    <a:pt x="18783" y="1987"/>
                    <a:pt x="18780" y="1937"/>
                  </a:cubicBezTo>
                  <a:cubicBezTo>
                    <a:pt x="18775" y="1887"/>
                    <a:pt x="18813" y="1865"/>
                    <a:pt x="18861" y="1848"/>
                  </a:cubicBezTo>
                  <a:cubicBezTo>
                    <a:pt x="19134" y="1753"/>
                    <a:pt x="19349" y="1599"/>
                    <a:pt x="19511" y="1386"/>
                  </a:cubicBezTo>
                  <a:cubicBezTo>
                    <a:pt x="19542" y="1346"/>
                    <a:pt x="19573" y="1326"/>
                    <a:pt x="19603" y="1326"/>
                  </a:cubicBezTo>
                  <a:close/>
                  <a:moveTo>
                    <a:pt x="4771" y="1"/>
                  </a:moveTo>
                  <a:cubicBezTo>
                    <a:pt x="4164" y="1"/>
                    <a:pt x="3556" y="15"/>
                    <a:pt x="2949" y="64"/>
                  </a:cubicBezTo>
                  <a:cubicBezTo>
                    <a:pt x="2712" y="83"/>
                    <a:pt x="2474" y="105"/>
                    <a:pt x="2237" y="136"/>
                  </a:cubicBezTo>
                  <a:cubicBezTo>
                    <a:pt x="1946" y="173"/>
                    <a:pt x="1776" y="324"/>
                    <a:pt x="1674" y="544"/>
                  </a:cubicBezTo>
                  <a:cubicBezTo>
                    <a:pt x="1618" y="669"/>
                    <a:pt x="1588" y="802"/>
                    <a:pt x="1586" y="939"/>
                  </a:cubicBezTo>
                  <a:cubicBezTo>
                    <a:pt x="1576" y="1288"/>
                    <a:pt x="1594" y="1639"/>
                    <a:pt x="1613" y="1988"/>
                  </a:cubicBezTo>
                  <a:cubicBezTo>
                    <a:pt x="1636" y="2402"/>
                    <a:pt x="1687" y="2816"/>
                    <a:pt x="1687" y="3231"/>
                  </a:cubicBezTo>
                  <a:cubicBezTo>
                    <a:pt x="1687" y="3383"/>
                    <a:pt x="1686" y="3383"/>
                    <a:pt x="1514" y="3402"/>
                  </a:cubicBezTo>
                  <a:cubicBezTo>
                    <a:pt x="1269" y="3428"/>
                    <a:pt x="1028" y="3466"/>
                    <a:pt x="795" y="3540"/>
                  </a:cubicBezTo>
                  <a:cubicBezTo>
                    <a:pt x="511" y="3630"/>
                    <a:pt x="315" y="3799"/>
                    <a:pt x="255" y="4050"/>
                  </a:cubicBezTo>
                  <a:cubicBezTo>
                    <a:pt x="159" y="4461"/>
                    <a:pt x="47" y="4871"/>
                    <a:pt x="46" y="5296"/>
                  </a:cubicBezTo>
                  <a:cubicBezTo>
                    <a:pt x="45" y="5623"/>
                    <a:pt x="34" y="5950"/>
                    <a:pt x="16" y="6277"/>
                  </a:cubicBezTo>
                  <a:cubicBezTo>
                    <a:pt x="0" y="6569"/>
                    <a:pt x="58" y="6655"/>
                    <a:pt x="354" y="6655"/>
                  </a:cubicBezTo>
                  <a:cubicBezTo>
                    <a:pt x="386" y="6655"/>
                    <a:pt x="420" y="6654"/>
                    <a:pt x="457" y="6652"/>
                  </a:cubicBezTo>
                  <a:cubicBezTo>
                    <a:pt x="743" y="6636"/>
                    <a:pt x="1026" y="6590"/>
                    <a:pt x="1302" y="6516"/>
                  </a:cubicBezTo>
                  <a:cubicBezTo>
                    <a:pt x="2095" y="6307"/>
                    <a:pt x="2859" y="6040"/>
                    <a:pt x="3582" y="5689"/>
                  </a:cubicBezTo>
                  <a:cubicBezTo>
                    <a:pt x="3922" y="5525"/>
                    <a:pt x="4269" y="5374"/>
                    <a:pt x="4626" y="5240"/>
                  </a:cubicBezTo>
                  <a:cubicBezTo>
                    <a:pt x="5631" y="4862"/>
                    <a:pt x="6660" y="4649"/>
                    <a:pt x="7722" y="4649"/>
                  </a:cubicBezTo>
                  <a:cubicBezTo>
                    <a:pt x="8158" y="4649"/>
                    <a:pt x="8601" y="4685"/>
                    <a:pt x="9049" y="4761"/>
                  </a:cubicBezTo>
                  <a:cubicBezTo>
                    <a:pt x="10059" y="4931"/>
                    <a:pt x="10987" y="5247"/>
                    <a:pt x="11813" y="5775"/>
                  </a:cubicBezTo>
                  <a:cubicBezTo>
                    <a:pt x="12132" y="5979"/>
                    <a:pt x="12385" y="6225"/>
                    <a:pt x="12550" y="6536"/>
                  </a:cubicBezTo>
                  <a:cubicBezTo>
                    <a:pt x="12573" y="6579"/>
                    <a:pt x="12600" y="6619"/>
                    <a:pt x="12632" y="6656"/>
                  </a:cubicBezTo>
                  <a:cubicBezTo>
                    <a:pt x="12674" y="6704"/>
                    <a:pt x="12729" y="6731"/>
                    <a:pt x="12794" y="6731"/>
                  </a:cubicBezTo>
                  <a:cubicBezTo>
                    <a:pt x="12812" y="6731"/>
                    <a:pt x="12831" y="6729"/>
                    <a:pt x="12850" y="6725"/>
                  </a:cubicBezTo>
                  <a:cubicBezTo>
                    <a:pt x="12938" y="6706"/>
                    <a:pt x="12994" y="6649"/>
                    <a:pt x="12990" y="6573"/>
                  </a:cubicBezTo>
                  <a:cubicBezTo>
                    <a:pt x="12987" y="6479"/>
                    <a:pt x="13044" y="6420"/>
                    <a:pt x="13113" y="6361"/>
                  </a:cubicBezTo>
                  <a:cubicBezTo>
                    <a:pt x="13321" y="6183"/>
                    <a:pt x="13523" y="6002"/>
                    <a:pt x="13734" y="5827"/>
                  </a:cubicBezTo>
                  <a:cubicBezTo>
                    <a:pt x="14070" y="5551"/>
                    <a:pt x="14454" y="5341"/>
                    <a:pt x="14866" y="5207"/>
                  </a:cubicBezTo>
                  <a:cubicBezTo>
                    <a:pt x="15678" y="4940"/>
                    <a:pt x="16511" y="4815"/>
                    <a:pt x="17364" y="4815"/>
                  </a:cubicBezTo>
                  <a:cubicBezTo>
                    <a:pt x="17625" y="4815"/>
                    <a:pt x="17888" y="4827"/>
                    <a:pt x="18152" y="4850"/>
                  </a:cubicBezTo>
                  <a:cubicBezTo>
                    <a:pt x="18997" y="4922"/>
                    <a:pt x="19825" y="5082"/>
                    <a:pt x="20652" y="5236"/>
                  </a:cubicBezTo>
                  <a:cubicBezTo>
                    <a:pt x="21534" y="5400"/>
                    <a:pt x="22422" y="5525"/>
                    <a:pt x="23326" y="5525"/>
                  </a:cubicBezTo>
                  <a:cubicBezTo>
                    <a:pt x="23363" y="5525"/>
                    <a:pt x="23400" y="5524"/>
                    <a:pt x="23436" y="5524"/>
                  </a:cubicBezTo>
                  <a:cubicBezTo>
                    <a:pt x="23600" y="5522"/>
                    <a:pt x="23766" y="5488"/>
                    <a:pt x="23926" y="5488"/>
                  </a:cubicBezTo>
                  <a:cubicBezTo>
                    <a:pt x="23967" y="5488"/>
                    <a:pt x="24008" y="5490"/>
                    <a:pt x="24048" y="5496"/>
                  </a:cubicBezTo>
                  <a:cubicBezTo>
                    <a:pt x="24111" y="5504"/>
                    <a:pt x="24173" y="5508"/>
                    <a:pt x="24234" y="5508"/>
                  </a:cubicBezTo>
                  <a:cubicBezTo>
                    <a:pt x="24489" y="5508"/>
                    <a:pt x="24729" y="5445"/>
                    <a:pt x="24976" y="5406"/>
                  </a:cubicBezTo>
                  <a:cubicBezTo>
                    <a:pt x="25077" y="5391"/>
                    <a:pt x="25177" y="5371"/>
                    <a:pt x="25277" y="5354"/>
                  </a:cubicBezTo>
                  <a:cubicBezTo>
                    <a:pt x="25794" y="5267"/>
                    <a:pt x="26312" y="5192"/>
                    <a:pt x="26819" y="5065"/>
                  </a:cubicBezTo>
                  <a:cubicBezTo>
                    <a:pt x="26879" y="5050"/>
                    <a:pt x="26918" y="5040"/>
                    <a:pt x="26947" y="5040"/>
                  </a:cubicBezTo>
                  <a:cubicBezTo>
                    <a:pt x="26997" y="5040"/>
                    <a:pt x="27016" y="5070"/>
                    <a:pt x="27062" y="5157"/>
                  </a:cubicBezTo>
                  <a:cubicBezTo>
                    <a:pt x="27513" y="5994"/>
                    <a:pt x="28122" y="6749"/>
                    <a:pt x="28716" y="7512"/>
                  </a:cubicBezTo>
                  <a:cubicBezTo>
                    <a:pt x="28756" y="7568"/>
                    <a:pt x="28804" y="7618"/>
                    <a:pt x="28858" y="7660"/>
                  </a:cubicBezTo>
                  <a:cubicBezTo>
                    <a:pt x="28915" y="7705"/>
                    <a:pt x="28978" y="7726"/>
                    <a:pt x="29037" y="7726"/>
                  </a:cubicBezTo>
                  <a:cubicBezTo>
                    <a:pt x="29134" y="7726"/>
                    <a:pt x="29220" y="7668"/>
                    <a:pt x="29256" y="7563"/>
                  </a:cubicBezTo>
                  <a:cubicBezTo>
                    <a:pt x="29270" y="7519"/>
                    <a:pt x="29278" y="7473"/>
                    <a:pt x="29278" y="7425"/>
                  </a:cubicBezTo>
                  <a:cubicBezTo>
                    <a:pt x="29280" y="7314"/>
                    <a:pt x="29296" y="7204"/>
                    <a:pt x="29306" y="7093"/>
                  </a:cubicBezTo>
                  <a:cubicBezTo>
                    <a:pt x="29319" y="6920"/>
                    <a:pt x="29339" y="6744"/>
                    <a:pt x="29238" y="6579"/>
                  </a:cubicBezTo>
                  <a:cubicBezTo>
                    <a:pt x="29205" y="6525"/>
                    <a:pt x="29217" y="6464"/>
                    <a:pt x="29215" y="6406"/>
                  </a:cubicBezTo>
                  <a:cubicBezTo>
                    <a:pt x="29202" y="5921"/>
                    <a:pt x="29244" y="5438"/>
                    <a:pt x="29309" y="4956"/>
                  </a:cubicBezTo>
                  <a:cubicBezTo>
                    <a:pt x="29335" y="4763"/>
                    <a:pt x="29337" y="4572"/>
                    <a:pt x="29283" y="4382"/>
                  </a:cubicBezTo>
                  <a:cubicBezTo>
                    <a:pt x="29226" y="4177"/>
                    <a:pt x="29085" y="4039"/>
                    <a:pt x="28844" y="3981"/>
                  </a:cubicBezTo>
                  <a:cubicBezTo>
                    <a:pt x="28746" y="3957"/>
                    <a:pt x="28646" y="3939"/>
                    <a:pt x="28545" y="3924"/>
                  </a:cubicBezTo>
                  <a:cubicBezTo>
                    <a:pt x="28174" y="3868"/>
                    <a:pt x="27803" y="3819"/>
                    <a:pt x="27429" y="3782"/>
                  </a:cubicBezTo>
                  <a:cubicBezTo>
                    <a:pt x="27288" y="3769"/>
                    <a:pt x="27288" y="3767"/>
                    <a:pt x="27285" y="3642"/>
                  </a:cubicBezTo>
                  <a:cubicBezTo>
                    <a:pt x="27284" y="3602"/>
                    <a:pt x="27286" y="3560"/>
                    <a:pt x="27286" y="3520"/>
                  </a:cubicBezTo>
                  <a:cubicBezTo>
                    <a:pt x="27294" y="2918"/>
                    <a:pt x="27295" y="2315"/>
                    <a:pt x="27279" y="1715"/>
                  </a:cubicBezTo>
                  <a:cubicBezTo>
                    <a:pt x="27270" y="1446"/>
                    <a:pt x="27253" y="1179"/>
                    <a:pt x="27190" y="915"/>
                  </a:cubicBezTo>
                  <a:cubicBezTo>
                    <a:pt x="27108" y="575"/>
                    <a:pt x="26940" y="439"/>
                    <a:pt x="26541" y="411"/>
                  </a:cubicBezTo>
                  <a:cubicBezTo>
                    <a:pt x="26388" y="400"/>
                    <a:pt x="26235" y="395"/>
                    <a:pt x="26083" y="395"/>
                  </a:cubicBezTo>
                  <a:cubicBezTo>
                    <a:pt x="25682" y="395"/>
                    <a:pt x="25281" y="425"/>
                    <a:pt x="24881" y="437"/>
                  </a:cubicBezTo>
                  <a:cubicBezTo>
                    <a:pt x="24846" y="438"/>
                    <a:pt x="24813" y="443"/>
                    <a:pt x="24780" y="451"/>
                  </a:cubicBezTo>
                  <a:cubicBezTo>
                    <a:pt x="24688" y="472"/>
                    <a:pt x="24595" y="479"/>
                    <a:pt x="24500" y="479"/>
                  </a:cubicBezTo>
                  <a:cubicBezTo>
                    <a:pt x="24472" y="479"/>
                    <a:pt x="24443" y="479"/>
                    <a:pt x="24414" y="477"/>
                  </a:cubicBezTo>
                  <a:cubicBezTo>
                    <a:pt x="23893" y="457"/>
                    <a:pt x="23375" y="466"/>
                    <a:pt x="22855" y="461"/>
                  </a:cubicBezTo>
                  <a:cubicBezTo>
                    <a:pt x="22553" y="458"/>
                    <a:pt x="22252" y="460"/>
                    <a:pt x="21953" y="444"/>
                  </a:cubicBezTo>
                  <a:cubicBezTo>
                    <a:pt x="20888" y="386"/>
                    <a:pt x="19821" y="349"/>
                    <a:pt x="18756" y="319"/>
                  </a:cubicBezTo>
                  <a:cubicBezTo>
                    <a:pt x="17183" y="277"/>
                    <a:pt x="15612" y="247"/>
                    <a:pt x="13906" y="141"/>
                  </a:cubicBezTo>
                  <a:cubicBezTo>
                    <a:pt x="11779" y="120"/>
                    <a:pt x="9516" y="27"/>
                    <a:pt x="7253" y="27"/>
                  </a:cubicBezTo>
                  <a:cubicBezTo>
                    <a:pt x="6426" y="27"/>
                    <a:pt x="5598" y="1"/>
                    <a:pt x="4771" y="1"/>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72" name="Google Shape;462;p67"/>
            <p:cNvSpPr/>
            <p:nvPr/>
          </p:nvSpPr>
          <p:spPr>
            <a:xfrm>
              <a:off x="4996800" y="1274760"/>
              <a:ext cx="1006920" cy="2174040"/>
            </a:xfrm>
            <a:custGeom>
              <a:avLst/>
              <a:gdLst>
                <a:gd name="textAreaLeft" fmla="*/ 0 w 1006920"/>
                <a:gd name="textAreaRight" fmla="*/ 1007280 w 1006920"/>
                <a:gd name="textAreaTop" fmla="*/ 0 h 2174040"/>
                <a:gd name="textAreaBottom" fmla="*/ 2174400 h 2174040"/>
              </a:gdLst>
              <a:ahLst/>
              <a:cxnLst/>
              <a:rect l="textAreaLeft" t="textAreaTop" r="textAreaRight" b="textAreaBottom"/>
              <a:pathLst>
                <a:path w="12999" h="26182">
                  <a:moveTo>
                    <a:pt x="4510" y="1"/>
                  </a:moveTo>
                  <a:cubicBezTo>
                    <a:pt x="4443" y="1"/>
                    <a:pt x="4355" y="45"/>
                    <a:pt x="4292" y="70"/>
                  </a:cubicBezTo>
                  <a:cubicBezTo>
                    <a:pt x="3927" y="216"/>
                    <a:pt x="3560" y="359"/>
                    <a:pt x="3231" y="562"/>
                  </a:cubicBezTo>
                  <a:cubicBezTo>
                    <a:pt x="2898" y="767"/>
                    <a:pt x="2573" y="984"/>
                    <a:pt x="2280" y="1228"/>
                  </a:cubicBezTo>
                  <a:cubicBezTo>
                    <a:pt x="1647" y="1753"/>
                    <a:pt x="1092" y="2333"/>
                    <a:pt x="776" y="3044"/>
                  </a:cubicBezTo>
                  <a:cubicBezTo>
                    <a:pt x="518" y="3625"/>
                    <a:pt x="271" y="4212"/>
                    <a:pt x="156" y="4836"/>
                  </a:cubicBezTo>
                  <a:cubicBezTo>
                    <a:pt x="36" y="5498"/>
                    <a:pt x="1" y="6172"/>
                    <a:pt x="48" y="6842"/>
                  </a:cubicBezTo>
                  <a:cubicBezTo>
                    <a:pt x="72" y="7199"/>
                    <a:pt x="114" y="7552"/>
                    <a:pt x="211" y="7900"/>
                  </a:cubicBezTo>
                  <a:cubicBezTo>
                    <a:pt x="325" y="8302"/>
                    <a:pt x="411" y="8703"/>
                    <a:pt x="419" y="9124"/>
                  </a:cubicBezTo>
                  <a:cubicBezTo>
                    <a:pt x="432" y="9906"/>
                    <a:pt x="504" y="10687"/>
                    <a:pt x="555" y="11468"/>
                  </a:cubicBezTo>
                  <a:cubicBezTo>
                    <a:pt x="608" y="12281"/>
                    <a:pt x="754" y="13079"/>
                    <a:pt x="1040" y="13860"/>
                  </a:cubicBezTo>
                  <a:cubicBezTo>
                    <a:pt x="1373" y="14768"/>
                    <a:pt x="1904" y="15572"/>
                    <a:pt x="2676" y="16259"/>
                  </a:cubicBezTo>
                  <a:cubicBezTo>
                    <a:pt x="3002" y="16552"/>
                    <a:pt x="3345" y="16826"/>
                    <a:pt x="3698" y="17095"/>
                  </a:cubicBezTo>
                  <a:cubicBezTo>
                    <a:pt x="3757" y="17139"/>
                    <a:pt x="3830" y="17176"/>
                    <a:pt x="3860" y="17247"/>
                  </a:cubicBezTo>
                  <a:cubicBezTo>
                    <a:pt x="3768" y="17292"/>
                    <a:pt x="3709" y="17353"/>
                    <a:pt x="3690" y="17440"/>
                  </a:cubicBezTo>
                  <a:cubicBezTo>
                    <a:pt x="3604" y="17826"/>
                    <a:pt x="3438" y="18191"/>
                    <a:pt x="3284" y="18560"/>
                  </a:cubicBezTo>
                  <a:cubicBezTo>
                    <a:pt x="2809" y="19712"/>
                    <a:pt x="2402" y="20879"/>
                    <a:pt x="2132" y="22081"/>
                  </a:cubicBezTo>
                  <a:cubicBezTo>
                    <a:pt x="2079" y="22316"/>
                    <a:pt x="2034" y="22552"/>
                    <a:pt x="2013" y="22791"/>
                  </a:cubicBezTo>
                  <a:cubicBezTo>
                    <a:pt x="2004" y="22902"/>
                    <a:pt x="1999" y="23030"/>
                    <a:pt x="2130" y="23089"/>
                  </a:cubicBezTo>
                  <a:cubicBezTo>
                    <a:pt x="2252" y="23145"/>
                    <a:pt x="2229" y="23196"/>
                    <a:pt x="2189" y="23282"/>
                  </a:cubicBezTo>
                  <a:cubicBezTo>
                    <a:pt x="2066" y="23542"/>
                    <a:pt x="2013" y="23814"/>
                    <a:pt x="2123" y="24085"/>
                  </a:cubicBezTo>
                  <a:cubicBezTo>
                    <a:pt x="2221" y="24330"/>
                    <a:pt x="2341" y="24567"/>
                    <a:pt x="2483" y="24790"/>
                  </a:cubicBezTo>
                  <a:cubicBezTo>
                    <a:pt x="2567" y="24922"/>
                    <a:pt x="2674" y="25038"/>
                    <a:pt x="2799" y="25133"/>
                  </a:cubicBezTo>
                  <a:cubicBezTo>
                    <a:pt x="3008" y="25294"/>
                    <a:pt x="3245" y="25422"/>
                    <a:pt x="3498" y="25530"/>
                  </a:cubicBezTo>
                  <a:cubicBezTo>
                    <a:pt x="4070" y="25772"/>
                    <a:pt x="4687" y="25871"/>
                    <a:pt x="5311" y="25951"/>
                  </a:cubicBezTo>
                  <a:cubicBezTo>
                    <a:pt x="5764" y="26008"/>
                    <a:pt x="6224" y="26018"/>
                    <a:pt x="6677" y="26078"/>
                  </a:cubicBezTo>
                  <a:cubicBezTo>
                    <a:pt x="7278" y="26156"/>
                    <a:pt x="7882" y="26181"/>
                    <a:pt x="8487" y="26181"/>
                  </a:cubicBezTo>
                  <a:cubicBezTo>
                    <a:pt x="8791" y="26181"/>
                    <a:pt x="9095" y="26175"/>
                    <a:pt x="9400" y="26166"/>
                  </a:cubicBezTo>
                  <a:cubicBezTo>
                    <a:pt x="9484" y="26162"/>
                    <a:pt x="9579" y="26150"/>
                    <a:pt x="9612" y="26081"/>
                  </a:cubicBezTo>
                  <a:cubicBezTo>
                    <a:pt x="9667" y="25967"/>
                    <a:pt x="9774" y="25959"/>
                    <a:pt x="9891" y="25941"/>
                  </a:cubicBezTo>
                  <a:cubicBezTo>
                    <a:pt x="10688" y="25822"/>
                    <a:pt x="11434" y="25587"/>
                    <a:pt x="12102" y="25190"/>
                  </a:cubicBezTo>
                  <a:cubicBezTo>
                    <a:pt x="12537" y="24932"/>
                    <a:pt x="12804" y="24574"/>
                    <a:pt x="12924" y="24136"/>
                  </a:cubicBezTo>
                  <a:cubicBezTo>
                    <a:pt x="12967" y="23971"/>
                    <a:pt x="12998" y="23804"/>
                    <a:pt x="12967" y="23632"/>
                  </a:cubicBezTo>
                  <a:cubicBezTo>
                    <a:pt x="12920" y="23370"/>
                    <a:pt x="12745" y="23171"/>
                    <a:pt x="12544" y="22984"/>
                  </a:cubicBezTo>
                  <a:cubicBezTo>
                    <a:pt x="12263" y="22723"/>
                    <a:pt x="11929" y="22523"/>
                    <a:pt x="11567" y="22354"/>
                  </a:cubicBezTo>
                  <a:cubicBezTo>
                    <a:pt x="11454" y="22301"/>
                    <a:pt x="11349" y="22245"/>
                    <a:pt x="11284" y="22136"/>
                  </a:cubicBezTo>
                  <a:cubicBezTo>
                    <a:pt x="11227" y="22038"/>
                    <a:pt x="11121" y="21963"/>
                    <a:pt x="11002" y="21913"/>
                  </a:cubicBezTo>
                  <a:cubicBezTo>
                    <a:pt x="10842" y="21844"/>
                    <a:pt x="10839" y="21847"/>
                    <a:pt x="10854" y="21705"/>
                  </a:cubicBezTo>
                  <a:cubicBezTo>
                    <a:pt x="10858" y="21653"/>
                    <a:pt x="10868" y="21601"/>
                    <a:pt x="10876" y="21548"/>
                  </a:cubicBezTo>
                  <a:cubicBezTo>
                    <a:pt x="10917" y="21316"/>
                    <a:pt x="10947" y="21085"/>
                    <a:pt x="10933" y="20850"/>
                  </a:cubicBezTo>
                  <a:cubicBezTo>
                    <a:pt x="10914" y="20528"/>
                    <a:pt x="10760" y="20361"/>
                    <a:pt x="10402" y="20263"/>
                  </a:cubicBezTo>
                  <a:cubicBezTo>
                    <a:pt x="10028" y="20160"/>
                    <a:pt x="9639" y="20132"/>
                    <a:pt x="9255" y="20081"/>
                  </a:cubicBezTo>
                  <a:cubicBezTo>
                    <a:pt x="8773" y="20017"/>
                    <a:pt x="8290" y="19978"/>
                    <a:pt x="7805" y="19965"/>
                  </a:cubicBezTo>
                  <a:cubicBezTo>
                    <a:pt x="7789" y="19964"/>
                    <a:pt x="7772" y="19964"/>
                    <a:pt x="7756" y="19964"/>
                  </a:cubicBezTo>
                  <a:cubicBezTo>
                    <a:pt x="7676" y="19964"/>
                    <a:pt x="7597" y="19970"/>
                    <a:pt x="7522" y="19997"/>
                  </a:cubicBezTo>
                  <a:cubicBezTo>
                    <a:pt x="7427" y="20033"/>
                    <a:pt x="7362" y="20092"/>
                    <a:pt x="7367" y="20184"/>
                  </a:cubicBezTo>
                  <a:cubicBezTo>
                    <a:pt x="7370" y="20279"/>
                    <a:pt x="7398" y="20370"/>
                    <a:pt x="7500" y="20427"/>
                  </a:cubicBezTo>
                  <a:cubicBezTo>
                    <a:pt x="7527" y="20442"/>
                    <a:pt x="7557" y="20450"/>
                    <a:pt x="7586" y="20450"/>
                  </a:cubicBezTo>
                  <a:cubicBezTo>
                    <a:pt x="7619" y="20450"/>
                    <a:pt x="7650" y="20439"/>
                    <a:pt x="7669" y="20414"/>
                  </a:cubicBezTo>
                  <a:cubicBezTo>
                    <a:pt x="7727" y="20338"/>
                    <a:pt x="7800" y="20322"/>
                    <a:pt x="7879" y="20322"/>
                  </a:cubicBezTo>
                  <a:cubicBezTo>
                    <a:pt x="7924" y="20322"/>
                    <a:pt x="7971" y="20328"/>
                    <a:pt x="8018" y="20330"/>
                  </a:cubicBezTo>
                  <a:cubicBezTo>
                    <a:pt x="8647" y="20359"/>
                    <a:pt x="9268" y="20447"/>
                    <a:pt x="9891" y="20527"/>
                  </a:cubicBezTo>
                  <a:cubicBezTo>
                    <a:pt x="9975" y="20538"/>
                    <a:pt x="10068" y="20539"/>
                    <a:pt x="10144" y="20592"/>
                  </a:cubicBezTo>
                  <a:cubicBezTo>
                    <a:pt x="10111" y="20666"/>
                    <a:pt x="10040" y="20703"/>
                    <a:pt x="9973" y="20740"/>
                  </a:cubicBezTo>
                  <a:cubicBezTo>
                    <a:pt x="9771" y="20849"/>
                    <a:pt x="9548" y="20916"/>
                    <a:pt x="9320" y="20934"/>
                  </a:cubicBezTo>
                  <a:cubicBezTo>
                    <a:pt x="8801" y="20980"/>
                    <a:pt x="8280" y="21003"/>
                    <a:pt x="7758" y="21003"/>
                  </a:cubicBezTo>
                  <a:cubicBezTo>
                    <a:pt x="7248" y="21003"/>
                    <a:pt x="6737" y="20981"/>
                    <a:pt x="6228" y="20937"/>
                  </a:cubicBezTo>
                  <a:cubicBezTo>
                    <a:pt x="5963" y="20915"/>
                    <a:pt x="5698" y="20884"/>
                    <a:pt x="5446" y="20803"/>
                  </a:cubicBezTo>
                  <a:cubicBezTo>
                    <a:pt x="5346" y="20771"/>
                    <a:pt x="5241" y="20740"/>
                    <a:pt x="5198" y="20644"/>
                  </a:cubicBezTo>
                  <a:cubicBezTo>
                    <a:pt x="5242" y="20609"/>
                    <a:pt x="5287" y="20598"/>
                    <a:pt x="5334" y="20588"/>
                  </a:cubicBezTo>
                  <a:cubicBezTo>
                    <a:pt x="5507" y="20549"/>
                    <a:pt x="5683" y="20525"/>
                    <a:pt x="5860" y="20519"/>
                  </a:cubicBezTo>
                  <a:cubicBezTo>
                    <a:pt x="6065" y="20514"/>
                    <a:pt x="6269" y="20496"/>
                    <a:pt x="6471" y="20463"/>
                  </a:cubicBezTo>
                  <a:cubicBezTo>
                    <a:pt x="6612" y="20440"/>
                    <a:pt x="6683" y="20373"/>
                    <a:pt x="6690" y="20283"/>
                  </a:cubicBezTo>
                  <a:cubicBezTo>
                    <a:pt x="6696" y="20194"/>
                    <a:pt x="6615" y="20093"/>
                    <a:pt x="6505" y="20052"/>
                  </a:cubicBezTo>
                  <a:cubicBezTo>
                    <a:pt x="6457" y="20034"/>
                    <a:pt x="6406" y="20025"/>
                    <a:pt x="6354" y="20025"/>
                  </a:cubicBezTo>
                  <a:cubicBezTo>
                    <a:pt x="6351" y="20025"/>
                    <a:pt x="6348" y="20025"/>
                    <a:pt x="6344" y="20025"/>
                  </a:cubicBezTo>
                  <a:cubicBezTo>
                    <a:pt x="6283" y="20025"/>
                    <a:pt x="6221" y="20025"/>
                    <a:pt x="6159" y="20025"/>
                  </a:cubicBezTo>
                  <a:cubicBezTo>
                    <a:pt x="5995" y="20025"/>
                    <a:pt x="5831" y="20027"/>
                    <a:pt x="5668" y="20041"/>
                  </a:cubicBezTo>
                  <a:cubicBezTo>
                    <a:pt x="5416" y="20061"/>
                    <a:pt x="5167" y="20102"/>
                    <a:pt x="4932" y="20186"/>
                  </a:cubicBezTo>
                  <a:cubicBezTo>
                    <a:pt x="4521" y="20335"/>
                    <a:pt x="4399" y="20495"/>
                    <a:pt x="4405" y="20872"/>
                  </a:cubicBezTo>
                  <a:cubicBezTo>
                    <a:pt x="4409" y="21100"/>
                    <a:pt x="4468" y="21324"/>
                    <a:pt x="4492" y="21551"/>
                  </a:cubicBezTo>
                  <a:cubicBezTo>
                    <a:pt x="4504" y="21658"/>
                    <a:pt x="4517" y="21755"/>
                    <a:pt x="4371" y="21813"/>
                  </a:cubicBezTo>
                  <a:cubicBezTo>
                    <a:pt x="4321" y="21834"/>
                    <a:pt x="4282" y="21887"/>
                    <a:pt x="4253" y="21932"/>
                  </a:cubicBezTo>
                  <a:cubicBezTo>
                    <a:pt x="4194" y="22026"/>
                    <a:pt x="4105" y="22080"/>
                    <a:pt x="3989" y="22112"/>
                  </a:cubicBezTo>
                  <a:cubicBezTo>
                    <a:pt x="3642" y="22209"/>
                    <a:pt x="3328" y="22361"/>
                    <a:pt x="3014" y="22520"/>
                  </a:cubicBezTo>
                  <a:cubicBezTo>
                    <a:pt x="2887" y="22584"/>
                    <a:pt x="2794" y="22694"/>
                    <a:pt x="2641" y="22723"/>
                  </a:cubicBezTo>
                  <a:lnTo>
                    <a:pt x="2639" y="22730"/>
                  </a:lnTo>
                  <a:cubicBezTo>
                    <a:pt x="2639" y="22729"/>
                    <a:pt x="2639" y="22726"/>
                    <a:pt x="2639" y="22725"/>
                  </a:cubicBezTo>
                  <a:cubicBezTo>
                    <a:pt x="2752" y="22590"/>
                    <a:pt x="2808" y="22435"/>
                    <a:pt x="2844" y="22275"/>
                  </a:cubicBezTo>
                  <a:cubicBezTo>
                    <a:pt x="2906" y="22000"/>
                    <a:pt x="2945" y="21720"/>
                    <a:pt x="3025" y="21448"/>
                  </a:cubicBezTo>
                  <a:cubicBezTo>
                    <a:pt x="3224" y="20770"/>
                    <a:pt x="3436" y="20093"/>
                    <a:pt x="3717" y="19433"/>
                  </a:cubicBezTo>
                  <a:cubicBezTo>
                    <a:pt x="3936" y="18919"/>
                    <a:pt x="4172" y="18406"/>
                    <a:pt x="4283" y="17863"/>
                  </a:cubicBezTo>
                  <a:cubicBezTo>
                    <a:pt x="4290" y="17827"/>
                    <a:pt x="4307" y="17794"/>
                    <a:pt x="4329" y="17767"/>
                  </a:cubicBezTo>
                  <a:cubicBezTo>
                    <a:pt x="4373" y="17714"/>
                    <a:pt x="4401" y="17688"/>
                    <a:pt x="4433" y="17688"/>
                  </a:cubicBezTo>
                  <a:cubicBezTo>
                    <a:pt x="4459" y="17688"/>
                    <a:pt x="4489" y="17706"/>
                    <a:pt x="4534" y="17743"/>
                  </a:cubicBezTo>
                  <a:cubicBezTo>
                    <a:pt x="5008" y="18128"/>
                    <a:pt x="5517" y="18482"/>
                    <a:pt x="5896" y="18947"/>
                  </a:cubicBezTo>
                  <a:cubicBezTo>
                    <a:pt x="5912" y="18966"/>
                    <a:pt x="5929" y="18984"/>
                    <a:pt x="5948" y="19001"/>
                  </a:cubicBezTo>
                  <a:cubicBezTo>
                    <a:pt x="5972" y="19021"/>
                    <a:pt x="5998" y="19040"/>
                    <a:pt x="6030" y="19040"/>
                  </a:cubicBezTo>
                  <a:cubicBezTo>
                    <a:pt x="6038" y="19040"/>
                    <a:pt x="6047" y="19039"/>
                    <a:pt x="6055" y="19036"/>
                  </a:cubicBezTo>
                  <a:cubicBezTo>
                    <a:pt x="6108" y="19021"/>
                    <a:pt x="6124" y="18983"/>
                    <a:pt x="6129" y="18940"/>
                  </a:cubicBezTo>
                  <a:cubicBezTo>
                    <a:pt x="6137" y="18867"/>
                    <a:pt x="6103" y="18802"/>
                    <a:pt x="6082" y="18736"/>
                  </a:cubicBezTo>
                  <a:cubicBezTo>
                    <a:pt x="6038" y="18589"/>
                    <a:pt x="5952" y="18448"/>
                    <a:pt x="5984" y="18293"/>
                  </a:cubicBezTo>
                  <a:cubicBezTo>
                    <a:pt x="6007" y="18196"/>
                    <a:pt x="6000" y="18094"/>
                    <a:pt x="5964" y="18001"/>
                  </a:cubicBezTo>
                  <a:cubicBezTo>
                    <a:pt x="5877" y="17779"/>
                    <a:pt x="5833" y="17550"/>
                    <a:pt x="5786" y="17321"/>
                  </a:cubicBezTo>
                  <a:cubicBezTo>
                    <a:pt x="5701" y="16907"/>
                    <a:pt x="5589" y="16496"/>
                    <a:pt x="5432" y="16098"/>
                  </a:cubicBezTo>
                  <a:cubicBezTo>
                    <a:pt x="4999" y="14998"/>
                    <a:pt x="4594" y="13889"/>
                    <a:pt x="4038" y="12825"/>
                  </a:cubicBezTo>
                  <a:cubicBezTo>
                    <a:pt x="3627" y="12036"/>
                    <a:pt x="3271" y="11226"/>
                    <a:pt x="2772" y="10472"/>
                  </a:cubicBezTo>
                  <a:cubicBezTo>
                    <a:pt x="2729" y="10407"/>
                    <a:pt x="2708" y="10330"/>
                    <a:pt x="2684" y="10258"/>
                  </a:cubicBezTo>
                  <a:cubicBezTo>
                    <a:pt x="2529" y="9774"/>
                    <a:pt x="2388" y="9287"/>
                    <a:pt x="2223" y="8805"/>
                  </a:cubicBezTo>
                  <a:cubicBezTo>
                    <a:pt x="1990" y="8126"/>
                    <a:pt x="1818" y="7436"/>
                    <a:pt x="1661" y="6741"/>
                  </a:cubicBezTo>
                  <a:cubicBezTo>
                    <a:pt x="1549" y="6242"/>
                    <a:pt x="1518" y="5734"/>
                    <a:pt x="1457" y="5229"/>
                  </a:cubicBezTo>
                  <a:cubicBezTo>
                    <a:pt x="1426" y="4974"/>
                    <a:pt x="1355" y="4718"/>
                    <a:pt x="1387" y="4462"/>
                  </a:cubicBezTo>
                  <a:cubicBezTo>
                    <a:pt x="1465" y="3831"/>
                    <a:pt x="1531" y="3196"/>
                    <a:pt x="1728" y="2580"/>
                  </a:cubicBezTo>
                  <a:cubicBezTo>
                    <a:pt x="1943" y="1909"/>
                    <a:pt x="2394" y="1369"/>
                    <a:pt x="3033" y="948"/>
                  </a:cubicBezTo>
                  <a:cubicBezTo>
                    <a:pt x="3457" y="670"/>
                    <a:pt x="3920" y="444"/>
                    <a:pt x="4384" y="218"/>
                  </a:cubicBezTo>
                  <a:cubicBezTo>
                    <a:pt x="4473" y="175"/>
                    <a:pt x="4641" y="134"/>
                    <a:pt x="4587" y="40"/>
                  </a:cubicBezTo>
                  <a:cubicBezTo>
                    <a:pt x="4570" y="11"/>
                    <a:pt x="4543" y="1"/>
                    <a:pt x="4510" y="1"/>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73" name="Google Shape;463;p67"/>
            <p:cNvSpPr/>
            <p:nvPr/>
          </p:nvSpPr>
          <p:spPr>
            <a:xfrm>
              <a:off x="5989320" y="2424240"/>
              <a:ext cx="2171880" cy="1085760"/>
            </a:xfrm>
            <a:custGeom>
              <a:avLst/>
              <a:gdLst>
                <a:gd name="textAreaLeft" fmla="*/ 0 w 2171880"/>
                <a:gd name="textAreaRight" fmla="*/ 2172240 w 2171880"/>
                <a:gd name="textAreaTop" fmla="*/ 0 h 1085760"/>
                <a:gd name="textAreaBottom" fmla="*/ 1086120 h 1085760"/>
              </a:gdLst>
              <a:ahLst/>
              <a:cxnLst/>
              <a:rect l="textAreaLeft" t="textAreaTop" r="textAreaRight" b="textAreaBottom"/>
              <a:pathLst>
                <a:path w="28031" h="13077">
                  <a:moveTo>
                    <a:pt x="27212" y="0"/>
                  </a:moveTo>
                  <a:cubicBezTo>
                    <a:pt x="27060" y="0"/>
                    <a:pt x="26972" y="86"/>
                    <a:pt x="26943" y="264"/>
                  </a:cubicBezTo>
                  <a:cubicBezTo>
                    <a:pt x="26868" y="733"/>
                    <a:pt x="26760" y="1196"/>
                    <a:pt x="26661" y="1661"/>
                  </a:cubicBezTo>
                  <a:cubicBezTo>
                    <a:pt x="26425" y="2775"/>
                    <a:pt x="26181" y="3888"/>
                    <a:pt x="26013" y="5011"/>
                  </a:cubicBezTo>
                  <a:cubicBezTo>
                    <a:pt x="25997" y="5122"/>
                    <a:pt x="25975" y="5234"/>
                    <a:pt x="26015" y="5342"/>
                  </a:cubicBezTo>
                  <a:cubicBezTo>
                    <a:pt x="26068" y="5492"/>
                    <a:pt x="26032" y="5632"/>
                    <a:pt x="25963" y="5768"/>
                  </a:cubicBezTo>
                  <a:cubicBezTo>
                    <a:pt x="25892" y="5909"/>
                    <a:pt x="25854" y="6055"/>
                    <a:pt x="25824" y="6205"/>
                  </a:cubicBezTo>
                  <a:cubicBezTo>
                    <a:pt x="25613" y="7264"/>
                    <a:pt x="25445" y="8328"/>
                    <a:pt x="25212" y="9384"/>
                  </a:cubicBezTo>
                  <a:cubicBezTo>
                    <a:pt x="25055" y="10089"/>
                    <a:pt x="24908" y="10795"/>
                    <a:pt x="24642" y="11477"/>
                  </a:cubicBezTo>
                  <a:cubicBezTo>
                    <a:pt x="24603" y="11578"/>
                    <a:pt x="24594" y="11601"/>
                    <a:pt x="24525" y="11601"/>
                  </a:cubicBezTo>
                  <a:cubicBezTo>
                    <a:pt x="24502" y="11601"/>
                    <a:pt x="24472" y="11599"/>
                    <a:pt x="24431" y="11595"/>
                  </a:cubicBezTo>
                  <a:cubicBezTo>
                    <a:pt x="24011" y="11560"/>
                    <a:pt x="23591" y="11506"/>
                    <a:pt x="23169" y="11506"/>
                  </a:cubicBezTo>
                  <a:cubicBezTo>
                    <a:pt x="23038" y="11506"/>
                    <a:pt x="22907" y="11511"/>
                    <a:pt x="22775" y="11524"/>
                  </a:cubicBezTo>
                  <a:cubicBezTo>
                    <a:pt x="22764" y="11525"/>
                    <a:pt x="22752" y="11525"/>
                    <a:pt x="22741" y="11525"/>
                  </a:cubicBezTo>
                  <a:cubicBezTo>
                    <a:pt x="22698" y="11525"/>
                    <a:pt x="22654" y="11519"/>
                    <a:pt x="22611" y="11516"/>
                  </a:cubicBezTo>
                  <a:cubicBezTo>
                    <a:pt x="22128" y="11476"/>
                    <a:pt x="21649" y="11417"/>
                    <a:pt x="21170" y="11344"/>
                  </a:cubicBezTo>
                  <a:cubicBezTo>
                    <a:pt x="20456" y="11237"/>
                    <a:pt x="19730" y="11206"/>
                    <a:pt x="19006" y="11171"/>
                  </a:cubicBezTo>
                  <a:cubicBezTo>
                    <a:pt x="18941" y="11167"/>
                    <a:pt x="18875" y="11165"/>
                    <a:pt x="18810" y="11165"/>
                  </a:cubicBezTo>
                  <a:cubicBezTo>
                    <a:pt x="18705" y="11165"/>
                    <a:pt x="18599" y="11170"/>
                    <a:pt x="18494" y="11180"/>
                  </a:cubicBezTo>
                  <a:cubicBezTo>
                    <a:pt x="18400" y="11191"/>
                    <a:pt x="18301" y="11193"/>
                    <a:pt x="18231" y="11261"/>
                  </a:cubicBezTo>
                  <a:cubicBezTo>
                    <a:pt x="18203" y="11287"/>
                    <a:pt x="18171" y="11292"/>
                    <a:pt x="18137" y="11292"/>
                  </a:cubicBezTo>
                  <a:cubicBezTo>
                    <a:pt x="18117" y="11292"/>
                    <a:pt x="18097" y="11291"/>
                    <a:pt x="18078" y="11290"/>
                  </a:cubicBezTo>
                  <a:cubicBezTo>
                    <a:pt x="17013" y="11246"/>
                    <a:pt x="15949" y="11174"/>
                    <a:pt x="14885" y="11110"/>
                  </a:cubicBezTo>
                  <a:cubicBezTo>
                    <a:pt x="13987" y="11056"/>
                    <a:pt x="13091" y="10980"/>
                    <a:pt x="12191" y="10980"/>
                  </a:cubicBezTo>
                  <a:cubicBezTo>
                    <a:pt x="12085" y="10980"/>
                    <a:pt x="11980" y="10981"/>
                    <a:pt x="11875" y="10983"/>
                  </a:cubicBezTo>
                  <a:cubicBezTo>
                    <a:pt x="11765" y="10983"/>
                    <a:pt x="11657" y="10978"/>
                    <a:pt x="11548" y="10967"/>
                  </a:cubicBezTo>
                  <a:cubicBezTo>
                    <a:pt x="10840" y="10912"/>
                    <a:pt x="10133" y="10849"/>
                    <a:pt x="9424" y="10796"/>
                  </a:cubicBezTo>
                  <a:cubicBezTo>
                    <a:pt x="9130" y="10773"/>
                    <a:pt x="8835" y="10768"/>
                    <a:pt x="8540" y="10768"/>
                  </a:cubicBezTo>
                  <a:cubicBezTo>
                    <a:pt x="8330" y="10768"/>
                    <a:pt x="8119" y="10771"/>
                    <a:pt x="7907" y="10773"/>
                  </a:cubicBezTo>
                  <a:cubicBezTo>
                    <a:pt x="7804" y="10774"/>
                    <a:pt x="7685" y="10773"/>
                    <a:pt x="7634" y="10860"/>
                  </a:cubicBezTo>
                  <a:cubicBezTo>
                    <a:pt x="7581" y="10954"/>
                    <a:pt x="7493" y="10960"/>
                    <a:pt x="7399" y="10967"/>
                  </a:cubicBezTo>
                  <a:cubicBezTo>
                    <a:pt x="7323" y="10974"/>
                    <a:pt x="7247" y="10977"/>
                    <a:pt x="7172" y="10977"/>
                  </a:cubicBezTo>
                  <a:cubicBezTo>
                    <a:pt x="6940" y="10977"/>
                    <a:pt x="6710" y="10950"/>
                    <a:pt x="6480" y="10923"/>
                  </a:cubicBezTo>
                  <a:cubicBezTo>
                    <a:pt x="6141" y="10882"/>
                    <a:pt x="5816" y="10758"/>
                    <a:pt x="5538" y="10562"/>
                  </a:cubicBezTo>
                  <a:cubicBezTo>
                    <a:pt x="5430" y="10486"/>
                    <a:pt x="5305" y="10436"/>
                    <a:pt x="5174" y="10417"/>
                  </a:cubicBezTo>
                  <a:cubicBezTo>
                    <a:pt x="4548" y="10322"/>
                    <a:pt x="3924" y="10220"/>
                    <a:pt x="3297" y="10129"/>
                  </a:cubicBezTo>
                  <a:cubicBezTo>
                    <a:pt x="2420" y="10003"/>
                    <a:pt x="1546" y="9871"/>
                    <a:pt x="663" y="9780"/>
                  </a:cubicBezTo>
                  <a:cubicBezTo>
                    <a:pt x="605" y="9774"/>
                    <a:pt x="547" y="9767"/>
                    <a:pt x="490" y="9767"/>
                  </a:cubicBezTo>
                  <a:cubicBezTo>
                    <a:pt x="453" y="9767"/>
                    <a:pt x="416" y="9770"/>
                    <a:pt x="379" y="9779"/>
                  </a:cubicBezTo>
                  <a:cubicBezTo>
                    <a:pt x="226" y="9817"/>
                    <a:pt x="162" y="9926"/>
                    <a:pt x="254" y="10034"/>
                  </a:cubicBezTo>
                  <a:cubicBezTo>
                    <a:pt x="327" y="10122"/>
                    <a:pt x="323" y="10205"/>
                    <a:pt x="311" y="10298"/>
                  </a:cubicBezTo>
                  <a:cubicBezTo>
                    <a:pt x="288" y="10457"/>
                    <a:pt x="232" y="10604"/>
                    <a:pt x="113" y="10733"/>
                  </a:cubicBezTo>
                  <a:cubicBezTo>
                    <a:pt x="1" y="10857"/>
                    <a:pt x="53" y="10952"/>
                    <a:pt x="237" y="10975"/>
                  </a:cubicBezTo>
                  <a:cubicBezTo>
                    <a:pt x="285" y="10979"/>
                    <a:pt x="333" y="10977"/>
                    <a:pt x="381" y="10978"/>
                  </a:cubicBezTo>
                  <a:cubicBezTo>
                    <a:pt x="647" y="10987"/>
                    <a:pt x="914" y="10992"/>
                    <a:pt x="1180" y="11003"/>
                  </a:cubicBezTo>
                  <a:cubicBezTo>
                    <a:pt x="2327" y="11053"/>
                    <a:pt x="3472" y="11139"/>
                    <a:pt x="4622" y="11147"/>
                  </a:cubicBezTo>
                  <a:cubicBezTo>
                    <a:pt x="5059" y="11151"/>
                    <a:pt x="5495" y="11185"/>
                    <a:pt x="5931" y="11185"/>
                  </a:cubicBezTo>
                  <a:cubicBezTo>
                    <a:pt x="5939" y="11185"/>
                    <a:pt x="5946" y="11185"/>
                    <a:pt x="5953" y="11185"/>
                  </a:cubicBezTo>
                  <a:cubicBezTo>
                    <a:pt x="5956" y="11185"/>
                    <a:pt x="5959" y="11185"/>
                    <a:pt x="5962" y="11185"/>
                  </a:cubicBezTo>
                  <a:cubicBezTo>
                    <a:pt x="6251" y="11185"/>
                    <a:pt x="6505" y="11243"/>
                    <a:pt x="6759" y="11343"/>
                  </a:cubicBezTo>
                  <a:cubicBezTo>
                    <a:pt x="7304" y="11554"/>
                    <a:pt x="7865" y="11716"/>
                    <a:pt x="8467" y="11750"/>
                  </a:cubicBezTo>
                  <a:cubicBezTo>
                    <a:pt x="8856" y="11772"/>
                    <a:pt x="9246" y="11789"/>
                    <a:pt x="9635" y="11795"/>
                  </a:cubicBezTo>
                  <a:cubicBezTo>
                    <a:pt x="10572" y="11809"/>
                    <a:pt x="11508" y="11796"/>
                    <a:pt x="12445" y="11829"/>
                  </a:cubicBezTo>
                  <a:cubicBezTo>
                    <a:pt x="12584" y="11834"/>
                    <a:pt x="12716" y="11847"/>
                    <a:pt x="12841" y="11903"/>
                  </a:cubicBezTo>
                  <a:cubicBezTo>
                    <a:pt x="12959" y="11954"/>
                    <a:pt x="13086" y="11985"/>
                    <a:pt x="13214" y="11992"/>
                  </a:cubicBezTo>
                  <a:cubicBezTo>
                    <a:pt x="13733" y="12031"/>
                    <a:pt x="14248" y="12091"/>
                    <a:pt x="14767" y="12111"/>
                  </a:cubicBezTo>
                  <a:cubicBezTo>
                    <a:pt x="15580" y="12143"/>
                    <a:pt x="16391" y="12196"/>
                    <a:pt x="17201" y="12268"/>
                  </a:cubicBezTo>
                  <a:cubicBezTo>
                    <a:pt x="18261" y="12364"/>
                    <a:pt x="19321" y="12464"/>
                    <a:pt x="20381" y="12568"/>
                  </a:cubicBezTo>
                  <a:cubicBezTo>
                    <a:pt x="21148" y="12643"/>
                    <a:pt x="21917" y="12712"/>
                    <a:pt x="22672" y="12859"/>
                  </a:cubicBezTo>
                  <a:cubicBezTo>
                    <a:pt x="23259" y="12974"/>
                    <a:pt x="23853" y="13053"/>
                    <a:pt x="24457" y="13069"/>
                  </a:cubicBezTo>
                  <a:cubicBezTo>
                    <a:pt x="24542" y="13074"/>
                    <a:pt x="24627" y="13076"/>
                    <a:pt x="24712" y="13076"/>
                  </a:cubicBezTo>
                  <a:cubicBezTo>
                    <a:pt x="24839" y="13076"/>
                    <a:pt x="24965" y="13070"/>
                    <a:pt x="25091" y="13054"/>
                  </a:cubicBezTo>
                  <a:cubicBezTo>
                    <a:pt x="25613" y="12986"/>
                    <a:pt x="25977" y="12658"/>
                    <a:pt x="26032" y="12209"/>
                  </a:cubicBezTo>
                  <a:cubicBezTo>
                    <a:pt x="26043" y="12122"/>
                    <a:pt x="26066" y="12036"/>
                    <a:pt x="26085" y="11951"/>
                  </a:cubicBezTo>
                  <a:cubicBezTo>
                    <a:pt x="26282" y="11091"/>
                    <a:pt x="26479" y="10233"/>
                    <a:pt x="26629" y="9366"/>
                  </a:cubicBezTo>
                  <a:cubicBezTo>
                    <a:pt x="26659" y="9198"/>
                    <a:pt x="26678" y="9027"/>
                    <a:pt x="26627" y="8861"/>
                  </a:cubicBezTo>
                  <a:cubicBezTo>
                    <a:pt x="26575" y="8694"/>
                    <a:pt x="26572" y="8530"/>
                    <a:pt x="26595" y="8360"/>
                  </a:cubicBezTo>
                  <a:cubicBezTo>
                    <a:pt x="26699" y="7583"/>
                    <a:pt x="26804" y="6805"/>
                    <a:pt x="26951" y="6034"/>
                  </a:cubicBezTo>
                  <a:cubicBezTo>
                    <a:pt x="27224" y="4611"/>
                    <a:pt x="27543" y="3196"/>
                    <a:pt x="27891" y="1785"/>
                  </a:cubicBezTo>
                  <a:cubicBezTo>
                    <a:pt x="27977" y="1437"/>
                    <a:pt x="28031" y="1084"/>
                    <a:pt x="28026" y="726"/>
                  </a:cubicBezTo>
                  <a:cubicBezTo>
                    <a:pt x="28023" y="388"/>
                    <a:pt x="27845" y="161"/>
                    <a:pt x="27466" y="54"/>
                  </a:cubicBezTo>
                  <a:cubicBezTo>
                    <a:pt x="27440" y="47"/>
                    <a:pt x="27415" y="36"/>
                    <a:pt x="27389" y="29"/>
                  </a:cubicBezTo>
                  <a:cubicBezTo>
                    <a:pt x="27322" y="10"/>
                    <a:pt x="27263" y="0"/>
                    <a:pt x="27212" y="0"/>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74" name="Google Shape;464;p67"/>
            <p:cNvSpPr/>
            <p:nvPr/>
          </p:nvSpPr>
          <p:spPr>
            <a:xfrm>
              <a:off x="5128560" y="1285200"/>
              <a:ext cx="466560" cy="1541880"/>
            </a:xfrm>
            <a:custGeom>
              <a:avLst/>
              <a:gdLst>
                <a:gd name="textAreaLeft" fmla="*/ 0 w 466560"/>
                <a:gd name="textAreaRight" fmla="*/ 466920 w 466560"/>
                <a:gd name="textAreaTop" fmla="*/ 0 h 1541880"/>
                <a:gd name="textAreaBottom" fmla="*/ 1542240 h 1541880"/>
              </a:gdLst>
              <a:ahLst/>
              <a:cxnLst/>
              <a:rect l="textAreaLeft" t="textAreaTop" r="textAreaRight" b="textAreaBottom"/>
              <a:pathLst>
                <a:path w="6027" h="18569">
                  <a:moveTo>
                    <a:pt x="3015" y="1"/>
                  </a:moveTo>
                  <a:lnTo>
                    <a:pt x="3015" y="1"/>
                  </a:lnTo>
                  <a:cubicBezTo>
                    <a:pt x="2935" y="4"/>
                    <a:pt x="2901" y="34"/>
                    <a:pt x="2863" y="59"/>
                  </a:cubicBezTo>
                  <a:cubicBezTo>
                    <a:pt x="2449" y="332"/>
                    <a:pt x="2065" y="638"/>
                    <a:pt x="1662" y="922"/>
                  </a:cubicBezTo>
                  <a:cubicBezTo>
                    <a:pt x="1434" y="1081"/>
                    <a:pt x="1235" y="1276"/>
                    <a:pt x="1074" y="1502"/>
                  </a:cubicBezTo>
                  <a:cubicBezTo>
                    <a:pt x="834" y="1837"/>
                    <a:pt x="621" y="2191"/>
                    <a:pt x="434" y="2559"/>
                  </a:cubicBezTo>
                  <a:cubicBezTo>
                    <a:pt x="245" y="2937"/>
                    <a:pt x="188" y="3346"/>
                    <a:pt x="78" y="3743"/>
                  </a:cubicBezTo>
                  <a:cubicBezTo>
                    <a:pt x="53" y="3834"/>
                    <a:pt x="45" y="3927"/>
                    <a:pt x="35" y="4020"/>
                  </a:cubicBezTo>
                  <a:cubicBezTo>
                    <a:pt x="0" y="4336"/>
                    <a:pt x="19" y="4650"/>
                    <a:pt x="74" y="4963"/>
                  </a:cubicBezTo>
                  <a:cubicBezTo>
                    <a:pt x="164" y="5488"/>
                    <a:pt x="200" y="6020"/>
                    <a:pt x="283" y="6544"/>
                  </a:cubicBezTo>
                  <a:cubicBezTo>
                    <a:pt x="420" y="7414"/>
                    <a:pt x="709" y="8255"/>
                    <a:pt x="1089" y="9072"/>
                  </a:cubicBezTo>
                  <a:cubicBezTo>
                    <a:pt x="1219" y="9349"/>
                    <a:pt x="1384" y="9612"/>
                    <a:pt x="1476" y="9901"/>
                  </a:cubicBezTo>
                  <a:cubicBezTo>
                    <a:pt x="1726" y="10686"/>
                    <a:pt x="2058" y="11443"/>
                    <a:pt x="2468" y="12160"/>
                  </a:cubicBezTo>
                  <a:cubicBezTo>
                    <a:pt x="2619" y="12424"/>
                    <a:pt x="2745" y="12702"/>
                    <a:pt x="2845" y="12991"/>
                  </a:cubicBezTo>
                  <a:cubicBezTo>
                    <a:pt x="3081" y="13675"/>
                    <a:pt x="3348" y="14349"/>
                    <a:pt x="3673" y="15005"/>
                  </a:cubicBezTo>
                  <a:cubicBezTo>
                    <a:pt x="4014" y="15693"/>
                    <a:pt x="4359" y="16379"/>
                    <a:pt x="4653" y="17083"/>
                  </a:cubicBezTo>
                  <a:cubicBezTo>
                    <a:pt x="4838" y="17524"/>
                    <a:pt x="4947" y="17982"/>
                    <a:pt x="5117" y="18424"/>
                  </a:cubicBezTo>
                  <a:cubicBezTo>
                    <a:pt x="5138" y="18480"/>
                    <a:pt x="5102" y="18568"/>
                    <a:pt x="5206" y="18568"/>
                  </a:cubicBezTo>
                  <a:cubicBezTo>
                    <a:pt x="5208" y="18568"/>
                    <a:pt x="5210" y="18568"/>
                    <a:pt x="5212" y="18568"/>
                  </a:cubicBezTo>
                  <a:cubicBezTo>
                    <a:pt x="5308" y="18566"/>
                    <a:pt x="5308" y="18482"/>
                    <a:pt x="5327" y="18422"/>
                  </a:cubicBezTo>
                  <a:cubicBezTo>
                    <a:pt x="5332" y="18405"/>
                    <a:pt x="5336" y="18387"/>
                    <a:pt x="5338" y="18371"/>
                  </a:cubicBezTo>
                  <a:cubicBezTo>
                    <a:pt x="5409" y="17978"/>
                    <a:pt x="5501" y="17590"/>
                    <a:pt x="5665" y="17216"/>
                  </a:cubicBezTo>
                  <a:cubicBezTo>
                    <a:pt x="5682" y="17178"/>
                    <a:pt x="5692" y="17138"/>
                    <a:pt x="5709" y="17100"/>
                  </a:cubicBezTo>
                  <a:cubicBezTo>
                    <a:pt x="5949" y="16575"/>
                    <a:pt x="6026" y="16031"/>
                    <a:pt x="6018" y="15469"/>
                  </a:cubicBezTo>
                  <a:cubicBezTo>
                    <a:pt x="6006" y="14650"/>
                    <a:pt x="5880" y="13854"/>
                    <a:pt x="5491" y="13096"/>
                  </a:cubicBezTo>
                  <a:cubicBezTo>
                    <a:pt x="5243" y="12609"/>
                    <a:pt x="4977" y="12129"/>
                    <a:pt x="4693" y="11657"/>
                  </a:cubicBezTo>
                  <a:cubicBezTo>
                    <a:pt x="4230" y="10887"/>
                    <a:pt x="3894" y="10083"/>
                    <a:pt x="3780" y="9220"/>
                  </a:cubicBezTo>
                  <a:cubicBezTo>
                    <a:pt x="3692" y="8547"/>
                    <a:pt x="3472" y="7898"/>
                    <a:pt x="3133" y="7311"/>
                  </a:cubicBezTo>
                  <a:cubicBezTo>
                    <a:pt x="2863" y="6838"/>
                    <a:pt x="2631" y="6351"/>
                    <a:pt x="2412" y="5862"/>
                  </a:cubicBezTo>
                  <a:cubicBezTo>
                    <a:pt x="2305" y="5622"/>
                    <a:pt x="2208" y="5377"/>
                    <a:pt x="2077" y="5146"/>
                  </a:cubicBezTo>
                  <a:cubicBezTo>
                    <a:pt x="1738" y="4550"/>
                    <a:pt x="1604" y="3921"/>
                    <a:pt x="1623" y="3263"/>
                  </a:cubicBezTo>
                  <a:cubicBezTo>
                    <a:pt x="1636" y="2796"/>
                    <a:pt x="1721" y="2333"/>
                    <a:pt x="1779" y="1870"/>
                  </a:cubicBezTo>
                  <a:cubicBezTo>
                    <a:pt x="1806" y="1664"/>
                    <a:pt x="1868" y="1465"/>
                    <a:pt x="1964" y="1282"/>
                  </a:cubicBezTo>
                  <a:cubicBezTo>
                    <a:pt x="2041" y="1132"/>
                    <a:pt x="2124" y="985"/>
                    <a:pt x="2204" y="838"/>
                  </a:cubicBezTo>
                  <a:cubicBezTo>
                    <a:pt x="2220" y="810"/>
                    <a:pt x="2240" y="787"/>
                    <a:pt x="2264" y="768"/>
                  </a:cubicBezTo>
                  <a:cubicBezTo>
                    <a:pt x="2502" y="589"/>
                    <a:pt x="2675" y="361"/>
                    <a:pt x="2896" y="171"/>
                  </a:cubicBezTo>
                  <a:cubicBezTo>
                    <a:pt x="2947" y="127"/>
                    <a:pt x="3001" y="82"/>
                    <a:pt x="3015" y="1"/>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75" name="Google Shape;465;p67"/>
            <p:cNvSpPr/>
            <p:nvPr/>
          </p:nvSpPr>
          <p:spPr>
            <a:xfrm>
              <a:off x="5352480" y="2460960"/>
              <a:ext cx="720" cy="720"/>
            </a:xfrm>
            <a:custGeom>
              <a:avLst/>
              <a:gdLst>
                <a:gd name="textAreaLeft" fmla="*/ 0 w 720"/>
                <a:gd name="textAreaRight" fmla="*/ 1080 w 720"/>
                <a:gd name="textAreaTop" fmla="*/ 0 h 720"/>
                <a:gd name="textAreaBottom" fmla="*/ 1080 h 720"/>
              </a:gdLst>
              <a:ahLst/>
              <a:cxnLst/>
              <a:rect l="textAreaLeft" t="textAreaTop" r="textAreaRight" b="textAreaBottom"/>
              <a:pathLst>
                <a:path w="13" h="11">
                  <a:moveTo>
                    <a:pt x="13" y="1"/>
                  </a:moveTo>
                  <a:lnTo>
                    <a:pt x="13" y="1"/>
                  </a:lnTo>
                  <a:cubicBezTo>
                    <a:pt x="7" y="1"/>
                    <a:pt x="2" y="4"/>
                    <a:pt x="1" y="10"/>
                  </a:cubicBezTo>
                  <a:lnTo>
                    <a:pt x="2" y="10"/>
                  </a:lnTo>
                  <a:cubicBezTo>
                    <a:pt x="6" y="8"/>
                    <a:pt x="9" y="4"/>
                    <a:pt x="13"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76" name="Google Shape;466;p67"/>
            <p:cNvSpPr/>
            <p:nvPr/>
          </p:nvSpPr>
          <p:spPr>
            <a:xfrm>
              <a:off x="5762520" y="33746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6" h="7">
                  <a:moveTo>
                    <a:pt x="0" y="0"/>
                  </a:moveTo>
                  <a:lnTo>
                    <a:pt x="0" y="6"/>
                  </a:lnTo>
                  <a:lnTo>
                    <a:pt x="5" y="2"/>
                  </a:lnTo>
                  <a:cubicBezTo>
                    <a:pt x="4" y="2"/>
                    <a:pt x="3" y="2"/>
                    <a:pt x="0"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77" name="Google Shape;467;p67"/>
            <p:cNvSpPr/>
            <p:nvPr/>
          </p:nvSpPr>
          <p:spPr>
            <a:xfrm>
              <a:off x="6958080" y="33660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5" h="6">
                  <a:moveTo>
                    <a:pt x="4" y="1"/>
                  </a:moveTo>
                  <a:cubicBezTo>
                    <a:pt x="3" y="1"/>
                    <a:pt x="2" y="2"/>
                    <a:pt x="1" y="2"/>
                  </a:cubicBezTo>
                  <a:cubicBezTo>
                    <a:pt x="1" y="3"/>
                    <a:pt x="1" y="5"/>
                    <a:pt x="1" y="6"/>
                  </a:cubicBezTo>
                  <a:cubicBezTo>
                    <a:pt x="2" y="6"/>
                    <a:pt x="3" y="5"/>
                    <a:pt x="4" y="5"/>
                  </a:cubicBezTo>
                  <a:cubicBezTo>
                    <a:pt x="4" y="3"/>
                    <a:pt x="4" y="2"/>
                    <a:pt x="4"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78" name="Google Shape;468;p67"/>
            <p:cNvSpPr/>
            <p:nvPr/>
          </p:nvSpPr>
          <p:spPr>
            <a:xfrm>
              <a:off x="4980960" y="1265760"/>
              <a:ext cx="3196440" cy="2286720"/>
            </a:xfrm>
            <a:custGeom>
              <a:avLst/>
              <a:gdLst>
                <a:gd name="textAreaLeft" fmla="*/ 0 w 3196440"/>
                <a:gd name="textAreaRight" fmla="*/ 3196800 w 3196440"/>
                <a:gd name="textAreaTop" fmla="*/ 0 h 2286720"/>
                <a:gd name="textAreaBottom" fmla="*/ 2287080 h 2286720"/>
              </a:gdLst>
              <a:ahLst/>
              <a:cxnLst/>
              <a:rect l="textAreaLeft" t="textAreaTop" r="textAreaRight" b="textAreaBottom"/>
              <a:pathLst>
                <a:path w="41255" h="27541">
                  <a:moveTo>
                    <a:pt x="2724" y="1275"/>
                  </a:moveTo>
                  <a:cubicBezTo>
                    <a:pt x="2750" y="1357"/>
                    <a:pt x="2764" y="1424"/>
                    <a:pt x="2694" y="1489"/>
                  </a:cubicBezTo>
                  <a:cubicBezTo>
                    <a:pt x="2663" y="1519"/>
                    <a:pt x="2651" y="1549"/>
                    <a:pt x="2666" y="1577"/>
                  </a:cubicBezTo>
                  <a:cubicBezTo>
                    <a:pt x="2661" y="1576"/>
                    <a:pt x="2657" y="1576"/>
                    <a:pt x="2652" y="1576"/>
                  </a:cubicBezTo>
                  <a:cubicBezTo>
                    <a:pt x="2636" y="1576"/>
                    <a:pt x="2616" y="1581"/>
                    <a:pt x="2596" y="1594"/>
                  </a:cubicBezTo>
                  <a:cubicBezTo>
                    <a:pt x="2547" y="1622"/>
                    <a:pt x="2531" y="1681"/>
                    <a:pt x="2473" y="1703"/>
                  </a:cubicBezTo>
                  <a:cubicBezTo>
                    <a:pt x="2347" y="1531"/>
                    <a:pt x="2346" y="1530"/>
                    <a:pt x="2508" y="1408"/>
                  </a:cubicBezTo>
                  <a:cubicBezTo>
                    <a:pt x="2571" y="1361"/>
                    <a:pt x="2623" y="1298"/>
                    <a:pt x="2724" y="1275"/>
                  </a:cubicBezTo>
                  <a:close/>
                  <a:moveTo>
                    <a:pt x="3775" y="1465"/>
                  </a:moveTo>
                  <a:cubicBezTo>
                    <a:pt x="3801" y="1465"/>
                    <a:pt x="3828" y="1467"/>
                    <a:pt x="3855" y="1470"/>
                  </a:cubicBezTo>
                  <a:cubicBezTo>
                    <a:pt x="3862" y="1530"/>
                    <a:pt x="3863" y="1590"/>
                    <a:pt x="3780" y="1605"/>
                  </a:cubicBezTo>
                  <a:cubicBezTo>
                    <a:pt x="3521" y="1650"/>
                    <a:pt x="3284" y="1744"/>
                    <a:pt x="3038" y="1819"/>
                  </a:cubicBezTo>
                  <a:cubicBezTo>
                    <a:pt x="3102" y="1658"/>
                    <a:pt x="3201" y="1527"/>
                    <a:pt x="3424" y="1507"/>
                  </a:cubicBezTo>
                  <a:cubicBezTo>
                    <a:pt x="3541" y="1496"/>
                    <a:pt x="3654" y="1465"/>
                    <a:pt x="3775" y="1465"/>
                  </a:cubicBezTo>
                  <a:close/>
                  <a:moveTo>
                    <a:pt x="3021" y="1818"/>
                  </a:moveTo>
                  <a:cubicBezTo>
                    <a:pt x="3024" y="1818"/>
                    <a:pt x="3028" y="1819"/>
                    <a:pt x="3032" y="1822"/>
                  </a:cubicBezTo>
                  <a:cubicBezTo>
                    <a:pt x="3018" y="1831"/>
                    <a:pt x="3032" y="1834"/>
                    <a:pt x="3031" y="1834"/>
                  </a:cubicBezTo>
                  <a:cubicBezTo>
                    <a:pt x="3031" y="1834"/>
                    <a:pt x="3028" y="1834"/>
                    <a:pt x="3021" y="1833"/>
                  </a:cubicBezTo>
                  <a:cubicBezTo>
                    <a:pt x="3018" y="1833"/>
                    <a:pt x="3014" y="1832"/>
                    <a:pt x="3011" y="1829"/>
                  </a:cubicBezTo>
                  <a:cubicBezTo>
                    <a:pt x="3013" y="1821"/>
                    <a:pt x="3016" y="1818"/>
                    <a:pt x="3021" y="1818"/>
                  </a:cubicBezTo>
                  <a:close/>
                  <a:moveTo>
                    <a:pt x="3714" y="1720"/>
                  </a:moveTo>
                  <a:cubicBezTo>
                    <a:pt x="3729" y="1720"/>
                    <a:pt x="3745" y="1722"/>
                    <a:pt x="3762" y="1729"/>
                  </a:cubicBezTo>
                  <a:cubicBezTo>
                    <a:pt x="3778" y="1787"/>
                    <a:pt x="3732" y="1836"/>
                    <a:pt x="3720" y="1890"/>
                  </a:cubicBezTo>
                  <a:lnTo>
                    <a:pt x="3720" y="1891"/>
                  </a:lnTo>
                  <a:cubicBezTo>
                    <a:pt x="3712" y="1927"/>
                    <a:pt x="3681" y="1949"/>
                    <a:pt x="3633" y="1952"/>
                  </a:cubicBezTo>
                  <a:cubicBezTo>
                    <a:pt x="3334" y="1966"/>
                    <a:pt x="3075" y="2081"/>
                    <a:pt x="2817" y="2199"/>
                  </a:cubicBezTo>
                  <a:cubicBezTo>
                    <a:pt x="2802" y="2206"/>
                    <a:pt x="2787" y="2212"/>
                    <a:pt x="2771" y="2212"/>
                  </a:cubicBezTo>
                  <a:cubicBezTo>
                    <a:pt x="2763" y="2212"/>
                    <a:pt x="2755" y="2210"/>
                    <a:pt x="2747" y="2206"/>
                  </a:cubicBezTo>
                  <a:cubicBezTo>
                    <a:pt x="2773" y="2079"/>
                    <a:pt x="2844" y="1995"/>
                    <a:pt x="3000" y="1947"/>
                  </a:cubicBezTo>
                  <a:cubicBezTo>
                    <a:pt x="3209" y="1884"/>
                    <a:pt x="3404" y="1789"/>
                    <a:pt x="3620" y="1739"/>
                  </a:cubicBezTo>
                  <a:cubicBezTo>
                    <a:pt x="3651" y="1732"/>
                    <a:pt x="3681" y="1720"/>
                    <a:pt x="3714" y="1720"/>
                  </a:cubicBezTo>
                  <a:close/>
                  <a:moveTo>
                    <a:pt x="2252" y="1628"/>
                  </a:moveTo>
                  <a:lnTo>
                    <a:pt x="2252" y="1628"/>
                  </a:lnTo>
                  <a:cubicBezTo>
                    <a:pt x="2435" y="1866"/>
                    <a:pt x="2247" y="2020"/>
                    <a:pt x="2131" y="2218"/>
                  </a:cubicBezTo>
                  <a:cubicBezTo>
                    <a:pt x="2069" y="2117"/>
                    <a:pt x="2020" y="2039"/>
                    <a:pt x="1970" y="1959"/>
                  </a:cubicBezTo>
                  <a:cubicBezTo>
                    <a:pt x="1949" y="1926"/>
                    <a:pt x="1951" y="1894"/>
                    <a:pt x="1982" y="1865"/>
                  </a:cubicBezTo>
                  <a:lnTo>
                    <a:pt x="1982" y="1864"/>
                  </a:lnTo>
                  <a:cubicBezTo>
                    <a:pt x="2068" y="1784"/>
                    <a:pt x="2145" y="1697"/>
                    <a:pt x="2252" y="1628"/>
                  </a:cubicBezTo>
                  <a:close/>
                  <a:moveTo>
                    <a:pt x="2730" y="2203"/>
                  </a:moveTo>
                  <a:cubicBezTo>
                    <a:pt x="2730" y="2203"/>
                    <a:pt x="2731" y="2210"/>
                    <a:pt x="2737" y="2210"/>
                  </a:cubicBezTo>
                  <a:cubicBezTo>
                    <a:pt x="2739" y="2210"/>
                    <a:pt x="2742" y="2209"/>
                    <a:pt x="2745" y="2207"/>
                  </a:cubicBezTo>
                  <a:lnTo>
                    <a:pt x="2745" y="2209"/>
                  </a:lnTo>
                  <a:cubicBezTo>
                    <a:pt x="2751" y="2217"/>
                    <a:pt x="2748" y="2223"/>
                    <a:pt x="2735" y="2223"/>
                  </a:cubicBezTo>
                  <a:cubicBezTo>
                    <a:pt x="2734" y="2223"/>
                    <a:pt x="2733" y="2223"/>
                    <a:pt x="2731" y="2223"/>
                  </a:cubicBezTo>
                  <a:cubicBezTo>
                    <a:pt x="2730" y="2219"/>
                    <a:pt x="2729" y="2216"/>
                    <a:pt x="2729" y="2212"/>
                  </a:cubicBezTo>
                  <a:cubicBezTo>
                    <a:pt x="2729" y="2205"/>
                    <a:pt x="2730" y="2203"/>
                    <a:pt x="2730" y="2203"/>
                  </a:cubicBezTo>
                  <a:close/>
                  <a:moveTo>
                    <a:pt x="1866" y="1977"/>
                  </a:moveTo>
                  <a:cubicBezTo>
                    <a:pt x="1927" y="2113"/>
                    <a:pt x="1975" y="2222"/>
                    <a:pt x="2026" y="2329"/>
                  </a:cubicBezTo>
                  <a:cubicBezTo>
                    <a:pt x="2044" y="2365"/>
                    <a:pt x="2044" y="2409"/>
                    <a:pt x="2024" y="2446"/>
                  </a:cubicBezTo>
                  <a:cubicBezTo>
                    <a:pt x="1971" y="2558"/>
                    <a:pt x="1924" y="2672"/>
                    <a:pt x="1868" y="2799"/>
                  </a:cubicBezTo>
                  <a:cubicBezTo>
                    <a:pt x="1763" y="2669"/>
                    <a:pt x="1693" y="2534"/>
                    <a:pt x="1577" y="2428"/>
                  </a:cubicBezTo>
                  <a:cubicBezTo>
                    <a:pt x="1542" y="2400"/>
                    <a:pt x="1541" y="2368"/>
                    <a:pt x="1568" y="2335"/>
                  </a:cubicBezTo>
                  <a:lnTo>
                    <a:pt x="1568" y="2333"/>
                  </a:lnTo>
                  <a:cubicBezTo>
                    <a:pt x="1662" y="2222"/>
                    <a:pt x="1756" y="2109"/>
                    <a:pt x="1866" y="1977"/>
                  </a:cubicBezTo>
                  <a:close/>
                  <a:moveTo>
                    <a:pt x="3661" y="2052"/>
                  </a:moveTo>
                  <a:lnTo>
                    <a:pt x="3661" y="2052"/>
                  </a:lnTo>
                  <a:cubicBezTo>
                    <a:pt x="3631" y="2173"/>
                    <a:pt x="3606" y="2280"/>
                    <a:pt x="3579" y="2386"/>
                  </a:cubicBezTo>
                  <a:cubicBezTo>
                    <a:pt x="3568" y="2424"/>
                    <a:pt x="3534" y="2438"/>
                    <a:pt x="3492" y="2450"/>
                  </a:cubicBezTo>
                  <a:cubicBezTo>
                    <a:pt x="3263" y="2520"/>
                    <a:pt x="3032" y="2585"/>
                    <a:pt x="2808" y="2666"/>
                  </a:cubicBezTo>
                  <a:cubicBezTo>
                    <a:pt x="2692" y="2709"/>
                    <a:pt x="2587" y="2779"/>
                    <a:pt x="2478" y="2836"/>
                  </a:cubicBezTo>
                  <a:cubicBezTo>
                    <a:pt x="2473" y="2826"/>
                    <a:pt x="2467" y="2815"/>
                    <a:pt x="2464" y="2804"/>
                  </a:cubicBezTo>
                  <a:cubicBezTo>
                    <a:pt x="2476" y="2777"/>
                    <a:pt x="2490" y="2751"/>
                    <a:pt x="2499" y="2722"/>
                  </a:cubicBezTo>
                  <a:cubicBezTo>
                    <a:pt x="2621" y="2388"/>
                    <a:pt x="2621" y="2389"/>
                    <a:pt x="3005" y="2238"/>
                  </a:cubicBezTo>
                  <a:cubicBezTo>
                    <a:pt x="3207" y="2159"/>
                    <a:pt x="3411" y="2084"/>
                    <a:pt x="3661" y="2052"/>
                  </a:cubicBezTo>
                  <a:close/>
                  <a:moveTo>
                    <a:pt x="1463" y="2472"/>
                  </a:moveTo>
                  <a:cubicBezTo>
                    <a:pt x="1612" y="2619"/>
                    <a:pt x="1733" y="2768"/>
                    <a:pt x="1784" y="2938"/>
                  </a:cubicBezTo>
                  <a:cubicBezTo>
                    <a:pt x="1835" y="3108"/>
                    <a:pt x="1713" y="3274"/>
                    <a:pt x="1673" y="3446"/>
                  </a:cubicBezTo>
                  <a:cubicBezTo>
                    <a:pt x="1540" y="3248"/>
                    <a:pt x="1432" y="3045"/>
                    <a:pt x="1262" y="2875"/>
                  </a:cubicBezTo>
                  <a:cubicBezTo>
                    <a:pt x="1221" y="2836"/>
                    <a:pt x="1240" y="2802"/>
                    <a:pt x="1265" y="2765"/>
                  </a:cubicBezTo>
                  <a:cubicBezTo>
                    <a:pt x="1327" y="2675"/>
                    <a:pt x="1388" y="2583"/>
                    <a:pt x="1463" y="2472"/>
                  </a:cubicBezTo>
                  <a:close/>
                  <a:moveTo>
                    <a:pt x="3522" y="2569"/>
                  </a:moveTo>
                  <a:lnTo>
                    <a:pt x="3522" y="2569"/>
                  </a:lnTo>
                  <a:cubicBezTo>
                    <a:pt x="3544" y="2698"/>
                    <a:pt x="3498" y="2823"/>
                    <a:pt x="3488" y="2948"/>
                  </a:cubicBezTo>
                  <a:cubicBezTo>
                    <a:pt x="3486" y="2988"/>
                    <a:pt x="3455" y="3006"/>
                    <a:pt x="3411" y="3018"/>
                  </a:cubicBezTo>
                  <a:cubicBezTo>
                    <a:pt x="2983" y="3132"/>
                    <a:pt x="2593" y="3306"/>
                    <a:pt x="2245" y="3548"/>
                  </a:cubicBezTo>
                  <a:cubicBezTo>
                    <a:pt x="2244" y="3549"/>
                    <a:pt x="2243" y="3549"/>
                    <a:pt x="2242" y="3549"/>
                  </a:cubicBezTo>
                  <a:cubicBezTo>
                    <a:pt x="2236" y="3549"/>
                    <a:pt x="2224" y="3544"/>
                    <a:pt x="2215" y="3541"/>
                  </a:cubicBezTo>
                  <a:lnTo>
                    <a:pt x="2215" y="3541"/>
                  </a:lnTo>
                  <a:cubicBezTo>
                    <a:pt x="2222" y="3571"/>
                    <a:pt x="2197" y="3573"/>
                    <a:pt x="2171" y="3573"/>
                  </a:cubicBezTo>
                  <a:cubicBezTo>
                    <a:pt x="2181" y="3559"/>
                    <a:pt x="2184" y="3539"/>
                    <a:pt x="2209" y="3538"/>
                  </a:cubicBezTo>
                  <a:cubicBezTo>
                    <a:pt x="2195" y="3489"/>
                    <a:pt x="2221" y="3449"/>
                    <a:pt x="2237" y="3407"/>
                  </a:cubicBezTo>
                  <a:cubicBezTo>
                    <a:pt x="2282" y="3283"/>
                    <a:pt x="2326" y="3160"/>
                    <a:pt x="2371" y="3036"/>
                  </a:cubicBezTo>
                  <a:cubicBezTo>
                    <a:pt x="2638" y="2854"/>
                    <a:pt x="2924" y="2702"/>
                    <a:pt x="3259" y="2628"/>
                  </a:cubicBezTo>
                  <a:cubicBezTo>
                    <a:pt x="3343" y="2609"/>
                    <a:pt x="3421" y="2570"/>
                    <a:pt x="3522" y="2569"/>
                  </a:cubicBezTo>
                  <a:close/>
                  <a:moveTo>
                    <a:pt x="24225" y="3265"/>
                  </a:moveTo>
                  <a:cubicBezTo>
                    <a:pt x="24668" y="3265"/>
                    <a:pt x="25111" y="3317"/>
                    <a:pt x="25554" y="3419"/>
                  </a:cubicBezTo>
                  <a:cubicBezTo>
                    <a:pt x="25865" y="3490"/>
                    <a:pt x="26168" y="3580"/>
                    <a:pt x="26454" y="3705"/>
                  </a:cubicBezTo>
                  <a:cubicBezTo>
                    <a:pt x="26516" y="3731"/>
                    <a:pt x="26573" y="3764"/>
                    <a:pt x="26627" y="3804"/>
                  </a:cubicBezTo>
                  <a:cubicBezTo>
                    <a:pt x="25438" y="3678"/>
                    <a:pt x="24247" y="3625"/>
                    <a:pt x="23052" y="3625"/>
                  </a:cubicBezTo>
                  <a:cubicBezTo>
                    <a:pt x="22831" y="3625"/>
                    <a:pt x="22610" y="3627"/>
                    <a:pt x="22390" y="3630"/>
                  </a:cubicBezTo>
                  <a:cubicBezTo>
                    <a:pt x="22531" y="3527"/>
                    <a:pt x="22695" y="3476"/>
                    <a:pt x="22864" y="3433"/>
                  </a:cubicBezTo>
                  <a:cubicBezTo>
                    <a:pt x="23317" y="3320"/>
                    <a:pt x="23771" y="3265"/>
                    <a:pt x="24225" y="3265"/>
                  </a:cubicBezTo>
                  <a:close/>
                  <a:moveTo>
                    <a:pt x="32839" y="3427"/>
                  </a:moveTo>
                  <a:cubicBezTo>
                    <a:pt x="32927" y="3427"/>
                    <a:pt x="33015" y="3429"/>
                    <a:pt x="33103" y="3433"/>
                  </a:cubicBezTo>
                  <a:lnTo>
                    <a:pt x="33103" y="3432"/>
                  </a:lnTo>
                  <a:cubicBezTo>
                    <a:pt x="33757" y="3462"/>
                    <a:pt x="34385" y="3586"/>
                    <a:pt x="34997" y="3789"/>
                  </a:cubicBezTo>
                  <a:cubicBezTo>
                    <a:pt x="34974" y="3812"/>
                    <a:pt x="34950" y="3818"/>
                    <a:pt x="34926" y="3818"/>
                  </a:cubicBezTo>
                  <a:cubicBezTo>
                    <a:pt x="34900" y="3818"/>
                    <a:pt x="34875" y="3811"/>
                    <a:pt x="34851" y="3811"/>
                  </a:cubicBezTo>
                  <a:cubicBezTo>
                    <a:pt x="34803" y="3811"/>
                    <a:pt x="34756" y="3802"/>
                    <a:pt x="34708" y="3799"/>
                  </a:cubicBezTo>
                  <a:cubicBezTo>
                    <a:pt x="33927" y="3751"/>
                    <a:pt x="33145" y="3687"/>
                    <a:pt x="32361" y="3687"/>
                  </a:cubicBezTo>
                  <a:cubicBezTo>
                    <a:pt x="32107" y="3687"/>
                    <a:pt x="31852" y="3694"/>
                    <a:pt x="31597" y="3710"/>
                  </a:cubicBezTo>
                  <a:cubicBezTo>
                    <a:pt x="31400" y="3720"/>
                    <a:pt x="31203" y="3741"/>
                    <a:pt x="31008" y="3773"/>
                  </a:cubicBezTo>
                  <a:lnTo>
                    <a:pt x="31022" y="3714"/>
                  </a:lnTo>
                  <a:cubicBezTo>
                    <a:pt x="31612" y="3529"/>
                    <a:pt x="32216" y="3427"/>
                    <a:pt x="32839" y="3427"/>
                  </a:cubicBezTo>
                  <a:close/>
                  <a:moveTo>
                    <a:pt x="28325" y="3602"/>
                  </a:moveTo>
                  <a:cubicBezTo>
                    <a:pt x="28336" y="3602"/>
                    <a:pt x="28347" y="3603"/>
                    <a:pt x="28358" y="3603"/>
                  </a:cubicBezTo>
                  <a:cubicBezTo>
                    <a:pt x="28820" y="3610"/>
                    <a:pt x="29174" y="3714"/>
                    <a:pt x="29485" y="3925"/>
                  </a:cubicBezTo>
                  <a:cubicBezTo>
                    <a:pt x="29604" y="4005"/>
                    <a:pt x="29594" y="4044"/>
                    <a:pt x="29451" y="4085"/>
                  </a:cubicBezTo>
                  <a:cubicBezTo>
                    <a:pt x="29356" y="4113"/>
                    <a:pt x="29260" y="4134"/>
                    <a:pt x="29159" y="4134"/>
                  </a:cubicBezTo>
                  <a:cubicBezTo>
                    <a:pt x="29136" y="4134"/>
                    <a:pt x="29113" y="4133"/>
                    <a:pt x="29090" y="4131"/>
                  </a:cubicBezTo>
                  <a:cubicBezTo>
                    <a:pt x="28657" y="4087"/>
                    <a:pt x="28223" y="4043"/>
                    <a:pt x="27791" y="3999"/>
                  </a:cubicBezTo>
                  <a:cubicBezTo>
                    <a:pt x="27724" y="3992"/>
                    <a:pt x="27649" y="3995"/>
                    <a:pt x="27644" y="3910"/>
                  </a:cubicBezTo>
                  <a:cubicBezTo>
                    <a:pt x="27640" y="3831"/>
                    <a:pt x="27636" y="3765"/>
                    <a:pt x="27749" y="3728"/>
                  </a:cubicBezTo>
                  <a:lnTo>
                    <a:pt x="27749" y="3727"/>
                  </a:lnTo>
                  <a:cubicBezTo>
                    <a:pt x="27954" y="3660"/>
                    <a:pt x="28159" y="3602"/>
                    <a:pt x="28325" y="3602"/>
                  </a:cubicBezTo>
                  <a:close/>
                  <a:moveTo>
                    <a:pt x="1156" y="2941"/>
                  </a:moveTo>
                  <a:cubicBezTo>
                    <a:pt x="1253" y="3010"/>
                    <a:pt x="1303" y="3093"/>
                    <a:pt x="1356" y="3173"/>
                  </a:cubicBezTo>
                  <a:cubicBezTo>
                    <a:pt x="1400" y="3239"/>
                    <a:pt x="1426" y="3314"/>
                    <a:pt x="1476" y="3375"/>
                  </a:cubicBezTo>
                  <a:cubicBezTo>
                    <a:pt x="1687" y="3630"/>
                    <a:pt x="1617" y="3904"/>
                    <a:pt x="1560" y="4195"/>
                  </a:cubicBezTo>
                  <a:cubicBezTo>
                    <a:pt x="1501" y="4162"/>
                    <a:pt x="1489" y="4118"/>
                    <a:pt x="1467" y="4081"/>
                  </a:cubicBezTo>
                  <a:cubicBezTo>
                    <a:pt x="1338" y="3863"/>
                    <a:pt x="1208" y="3645"/>
                    <a:pt x="999" y="3471"/>
                  </a:cubicBezTo>
                  <a:cubicBezTo>
                    <a:pt x="944" y="3426"/>
                    <a:pt x="926" y="3380"/>
                    <a:pt x="962" y="3315"/>
                  </a:cubicBezTo>
                  <a:lnTo>
                    <a:pt x="963" y="3315"/>
                  </a:lnTo>
                  <a:cubicBezTo>
                    <a:pt x="1030" y="3195"/>
                    <a:pt x="1089" y="3072"/>
                    <a:pt x="1156" y="2941"/>
                  </a:cubicBezTo>
                  <a:close/>
                  <a:moveTo>
                    <a:pt x="34168" y="4232"/>
                  </a:moveTo>
                  <a:cubicBezTo>
                    <a:pt x="34597" y="4232"/>
                    <a:pt x="34968" y="4239"/>
                    <a:pt x="35193" y="4253"/>
                  </a:cubicBezTo>
                  <a:lnTo>
                    <a:pt x="35195" y="4255"/>
                  </a:lnTo>
                  <a:cubicBezTo>
                    <a:pt x="35177" y="4416"/>
                    <a:pt x="35119" y="4571"/>
                    <a:pt x="35073" y="4726"/>
                  </a:cubicBezTo>
                  <a:cubicBezTo>
                    <a:pt x="35015" y="4920"/>
                    <a:pt x="34935" y="5108"/>
                    <a:pt x="34837" y="5284"/>
                  </a:cubicBezTo>
                  <a:cubicBezTo>
                    <a:pt x="34802" y="5349"/>
                    <a:pt x="34785" y="5377"/>
                    <a:pt x="34753" y="5377"/>
                  </a:cubicBezTo>
                  <a:cubicBezTo>
                    <a:pt x="34729" y="5377"/>
                    <a:pt x="34698" y="5362"/>
                    <a:pt x="34644" y="5335"/>
                  </a:cubicBezTo>
                  <a:cubicBezTo>
                    <a:pt x="34178" y="5101"/>
                    <a:pt x="33699" y="4889"/>
                    <a:pt x="33189" y="4736"/>
                  </a:cubicBezTo>
                  <a:cubicBezTo>
                    <a:pt x="32643" y="4573"/>
                    <a:pt x="32086" y="4454"/>
                    <a:pt x="31521" y="4379"/>
                  </a:cubicBezTo>
                  <a:cubicBezTo>
                    <a:pt x="31450" y="4369"/>
                    <a:pt x="31375" y="4367"/>
                    <a:pt x="31304" y="4322"/>
                  </a:cubicBezTo>
                  <a:cubicBezTo>
                    <a:pt x="31811" y="4269"/>
                    <a:pt x="33152" y="4232"/>
                    <a:pt x="34168" y="4232"/>
                  </a:cubicBezTo>
                  <a:close/>
                  <a:moveTo>
                    <a:pt x="22161" y="4031"/>
                  </a:moveTo>
                  <a:cubicBezTo>
                    <a:pt x="22695" y="4031"/>
                    <a:pt x="23243" y="4061"/>
                    <a:pt x="23917" y="4086"/>
                  </a:cubicBezTo>
                  <a:cubicBezTo>
                    <a:pt x="24489" y="4093"/>
                    <a:pt x="25220" y="4114"/>
                    <a:pt x="25949" y="4169"/>
                  </a:cubicBezTo>
                  <a:cubicBezTo>
                    <a:pt x="26227" y="4190"/>
                    <a:pt x="26505" y="4219"/>
                    <a:pt x="26784" y="4243"/>
                  </a:cubicBezTo>
                  <a:cubicBezTo>
                    <a:pt x="26867" y="4250"/>
                    <a:pt x="26926" y="4266"/>
                    <a:pt x="26926" y="4356"/>
                  </a:cubicBezTo>
                  <a:cubicBezTo>
                    <a:pt x="26926" y="4439"/>
                    <a:pt x="26901" y="4482"/>
                    <a:pt x="26796" y="4496"/>
                  </a:cubicBezTo>
                  <a:cubicBezTo>
                    <a:pt x="26256" y="4568"/>
                    <a:pt x="25717" y="4648"/>
                    <a:pt x="25179" y="4726"/>
                  </a:cubicBezTo>
                  <a:cubicBezTo>
                    <a:pt x="24559" y="4818"/>
                    <a:pt x="23945" y="4930"/>
                    <a:pt x="23340" y="5075"/>
                  </a:cubicBezTo>
                  <a:cubicBezTo>
                    <a:pt x="22977" y="5162"/>
                    <a:pt x="22618" y="5258"/>
                    <a:pt x="22296" y="5429"/>
                  </a:cubicBezTo>
                  <a:cubicBezTo>
                    <a:pt x="22263" y="5447"/>
                    <a:pt x="22237" y="5456"/>
                    <a:pt x="22215" y="5456"/>
                  </a:cubicBezTo>
                  <a:cubicBezTo>
                    <a:pt x="22178" y="5456"/>
                    <a:pt x="22154" y="5430"/>
                    <a:pt x="22128" y="5382"/>
                  </a:cubicBezTo>
                  <a:cubicBezTo>
                    <a:pt x="21918" y="4982"/>
                    <a:pt x="21733" y="4576"/>
                    <a:pt x="21636" y="4143"/>
                  </a:cubicBezTo>
                  <a:cubicBezTo>
                    <a:pt x="21622" y="4081"/>
                    <a:pt x="21648" y="4054"/>
                    <a:pt x="21711" y="4048"/>
                  </a:cubicBezTo>
                  <a:lnTo>
                    <a:pt x="21711" y="4046"/>
                  </a:lnTo>
                  <a:cubicBezTo>
                    <a:pt x="21799" y="4038"/>
                    <a:pt x="21888" y="4033"/>
                    <a:pt x="21976" y="4032"/>
                  </a:cubicBezTo>
                  <a:cubicBezTo>
                    <a:pt x="22037" y="4031"/>
                    <a:pt x="22099" y="4031"/>
                    <a:pt x="22161" y="4031"/>
                  </a:cubicBezTo>
                  <a:close/>
                  <a:moveTo>
                    <a:pt x="26848" y="4856"/>
                  </a:moveTo>
                  <a:lnTo>
                    <a:pt x="26848" y="4856"/>
                  </a:lnTo>
                  <a:cubicBezTo>
                    <a:pt x="26812" y="5019"/>
                    <a:pt x="26756" y="5143"/>
                    <a:pt x="26699" y="5265"/>
                  </a:cubicBezTo>
                  <a:cubicBezTo>
                    <a:pt x="26533" y="5617"/>
                    <a:pt x="26307" y="5932"/>
                    <a:pt x="25945" y="6165"/>
                  </a:cubicBezTo>
                  <a:cubicBezTo>
                    <a:pt x="25861" y="6222"/>
                    <a:pt x="25762" y="6252"/>
                    <a:pt x="25661" y="6252"/>
                  </a:cubicBezTo>
                  <a:cubicBezTo>
                    <a:pt x="25655" y="6252"/>
                    <a:pt x="25649" y="6252"/>
                    <a:pt x="25644" y="6252"/>
                  </a:cubicBezTo>
                  <a:cubicBezTo>
                    <a:pt x="24735" y="6229"/>
                    <a:pt x="23826" y="6211"/>
                    <a:pt x="22916" y="6195"/>
                  </a:cubicBezTo>
                  <a:lnTo>
                    <a:pt x="22915" y="6196"/>
                  </a:lnTo>
                  <a:cubicBezTo>
                    <a:pt x="22812" y="6194"/>
                    <a:pt x="22713" y="6195"/>
                    <a:pt x="22638" y="6114"/>
                  </a:cubicBezTo>
                  <a:cubicBezTo>
                    <a:pt x="22588" y="6062"/>
                    <a:pt x="22589" y="6027"/>
                    <a:pt x="22654" y="5985"/>
                  </a:cubicBezTo>
                  <a:cubicBezTo>
                    <a:pt x="22849" y="5862"/>
                    <a:pt x="23053" y="5756"/>
                    <a:pt x="23268" y="5670"/>
                  </a:cubicBezTo>
                  <a:cubicBezTo>
                    <a:pt x="23743" y="5483"/>
                    <a:pt x="24241" y="5361"/>
                    <a:pt x="24751" y="5271"/>
                  </a:cubicBezTo>
                  <a:cubicBezTo>
                    <a:pt x="25439" y="5149"/>
                    <a:pt x="26135" y="5050"/>
                    <a:pt x="26848" y="4856"/>
                  </a:cubicBezTo>
                  <a:close/>
                  <a:moveTo>
                    <a:pt x="29241" y="4547"/>
                  </a:moveTo>
                  <a:cubicBezTo>
                    <a:pt x="29246" y="4547"/>
                    <a:pt x="29250" y="4547"/>
                    <a:pt x="29255" y="4547"/>
                  </a:cubicBezTo>
                  <a:cubicBezTo>
                    <a:pt x="29407" y="4551"/>
                    <a:pt x="29419" y="4556"/>
                    <a:pt x="29411" y="4687"/>
                  </a:cubicBezTo>
                  <a:cubicBezTo>
                    <a:pt x="29391" y="5088"/>
                    <a:pt x="29455" y="5479"/>
                    <a:pt x="29589" y="5862"/>
                  </a:cubicBezTo>
                  <a:cubicBezTo>
                    <a:pt x="29648" y="6029"/>
                    <a:pt x="29741" y="6184"/>
                    <a:pt x="29864" y="6368"/>
                  </a:cubicBezTo>
                  <a:lnTo>
                    <a:pt x="26772" y="6283"/>
                  </a:lnTo>
                  <a:lnTo>
                    <a:pt x="26759" y="6242"/>
                  </a:lnTo>
                  <a:cubicBezTo>
                    <a:pt x="27011" y="6032"/>
                    <a:pt x="27202" y="5786"/>
                    <a:pt x="27352" y="5516"/>
                  </a:cubicBezTo>
                  <a:lnTo>
                    <a:pt x="27352" y="5515"/>
                  </a:lnTo>
                  <a:cubicBezTo>
                    <a:pt x="27461" y="5323"/>
                    <a:pt x="27542" y="5116"/>
                    <a:pt x="27590" y="4901"/>
                  </a:cubicBezTo>
                  <a:cubicBezTo>
                    <a:pt x="27624" y="4747"/>
                    <a:pt x="27626" y="4746"/>
                    <a:pt x="27800" y="4722"/>
                  </a:cubicBezTo>
                  <a:cubicBezTo>
                    <a:pt x="28024" y="4692"/>
                    <a:pt x="28246" y="4648"/>
                    <a:pt x="28474" y="4648"/>
                  </a:cubicBezTo>
                  <a:cubicBezTo>
                    <a:pt x="28514" y="4648"/>
                    <a:pt x="28554" y="4650"/>
                    <a:pt x="28594" y="4653"/>
                  </a:cubicBezTo>
                  <a:cubicBezTo>
                    <a:pt x="28606" y="4654"/>
                    <a:pt x="28617" y="4654"/>
                    <a:pt x="28628" y="4654"/>
                  </a:cubicBezTo>
                  <a:cubicBezTo>
                    <a:pt x="28739" y="4654"/>
                    <a:pt x="28845" y="4615"/>
                    <a:pt x="28953" y="4591"/>
                  </a:cubicBezTo>
                  <a:cubicBezTo>
                    <a:pt x="29048" y="4569"/>
                    <a:pt x="29143" y="4547"/>
                    <a:pt x="29241" y="4547"/>
                  </a:cubicBezTo>
                  <a:close/>
                  <a:moveTo>
                    <a:pt x="30066" y="4724"/>
                  </a:moveTo>
                  <a:cubicBezTo>
                    <a:pt x="31510" y="4951"/>
                    <a:pt x="32881" y="5349"/>
                    <a:pt x="34157" y="6038"/>
                  </a:cubicBezTo>
                  <a:cubicBezTo>
                    <a:pt x="34002" y="6190"/>
                    <a:pt x="33842" y="6297"/>
                    <a:pt x="33672" y="6393"/>
                  </a:cubicBezTo>
                  <a:cubicBezTo>
                    <a:pt x="33612" y="6428"/>
                    <a:pt x="33543" y="6430"/>
                    <a:pt x="33474" y="6430"/>
                  </a:cubicBezTo>
                  <a:cubicBezTo>
                    <a:pt x="32607" y="6421"/>
                    <a:pt x="31740" y="6422"/>
                    <a:pt x="30873" y="6397"/>
                  </a:cubicBezTo>
                  <a:cubicBezTo>
                    <a:pt x="30744" y="6393"/>
                    <a:pt x="30658" y="6352"/>
                    <a:pt x="30582" y="6266"/>
                  </a:cubicBezTo>
                  <a:cubicBezTo>
                    <a:pt x="30212" y="5852"/>
                    <a:pt x="30017" y="5392"/>
                    <a:pt x="30035" y="4869"/>
                  </a:cubicBezTo>
                  <a:cubicBezTo>
                    <a:pt x="30035" y="4835"/>
                    <a:pt x="30037" y="4800"/>
                    <a:pt x="30042" y="4765"/>
                  </a:cubicBezTo>
                  <a:cubicBezTo>
                    <a:pt x="30043" y="4754"/>
                    <a:pt x="30054" y="4744"/>
                    <a:pt x="30066" y="4724"/>
                  </a:cubicBezTo>
                  <a:close/>
                  <a:moveTo>
                    <a:pt x="34764" y="6389"/>
                  </a:moveTo>
                  <a:cubicBezTo>
                    <a:pt x="34769" y="6389"/>
                    <a:pt x="34775" y="6390"/>
                    <a:pt x="34780" y="6392"/>
                  </a:cubicBezTo>
                  <a:cubicBezTo>
                    <a:pt x="34798" y="6399"/>
                    <a:pt x="34819" y="6406"/>
                    <a:pt x="34814" y="6431"/>
                  </a:cubicBezTo>
                  <a:cubicBezTo>
                    <a:pt x="34805" y="6443"/>
                    <a:pt x="34790" y="6447"/>
                    <a:pt x="34774" y="6447"/>
                  </a:cubicBezTo>
                  <a:cubicBezTo>
                    <a:pt x="34766" y="6447"/>
                    <a:pt x="34757" y="6446"/>
                    <a:pt x="34749" y="6444"/>
                  </a:cubicBezTo>
                  <a:cubicBezTo>
                    <a:pt x="34727" y="6438"/>
                    <a:pt x="34718" y="6424"/>
                    <a:pt x="34730" y="6408"/>
                  </a:cubicBezTo>
                  <a:cubicBezTo>
                    <a:pt x="34737" y="6396"/>
                    <a:pt x="34751" y="6389"/>
                    <a:pt x="34764" y="6389"/>
                  </a:cubicBezTo>
                  <a:close/>
                  <a:moveTo>
                    <a:pt x="3472" y="3111"/>
                  </a:moveTo>
                  <a:cubicBezTo>
                    <a:pt x="3472" y="3220"/>
                    <a:pt x="3468" y="3307"/>
                    <a:pt x="3473" y="3394"/>
                  </a:cubicBezTo>
                  <a:cubicBezTo>
                    <a:pt x="3478" y="3463"/>
                    <a:pt x="3434" y="3496"/>
                    <a:pt x="3373" y="3532"/>
                  </a:cubicBezTo>
                  <a:cubicBezTo>
                    <a:pt x="3318" y="3564"/>
                    <a:pt x="3223" y="3564"/>
                    <a:pt x="3220" y="3647"/>
                  </a:cubicBezTo>
                  <a:cubicBezTo>
                    <a:pt x="3219" y="3646"/>
                    <a:pt x="3219" y="3646"/>
                    <a:pt x="3217" y="3645"/>
                  </a:cubicBezTo>
                  <a:cubicBezTo>
                    <a:pt x="3202" y="3636"/>
                    <a:pt x="3188" y="3632"/>
                    <a:pt x="3175" y="3632"/>
                  </a:cubicBezTo>
                  <a:cubicBezTo>
                    <a:pt x="3135" y="3632"/>
                    <a:pt x="3106" y="3665"/>
                    <a:pt x="3075" y="3680"/>
                  </a:cubicBezTo>
                  <a:cubicBezTo>
                    <a:pt x="2833" y="3802"/>
                    <a:pt x="2615" y="3950"/>
                    <a:pt x="2395" y="4099"/>
                  </a:cubicBezTo>
                  <a:cubicBezTo>
                    <a:pt x="2388" y="4145"/>
                    <a:pt x="2406" y="4167"/>
                    <a:pt x="2433" y="4167"/>
                  </a:cubicBezTo>
                  <a:cubicBezTo>
                    <a:pt x="2449" y="4167"/>
                    <a:pt x="2467" y="4160"/>
                    <a:pt x="2486" y="4146"/>
                  </a:cubicBezTo>
                  <a:cubicBezTo>
                    <a:pt x="2720" y="3986"/>
                    <a:pt x="2969" y="3843"/>
                    <a:pt x="3221" y="3704"/>
                  </a:cubicBezTo>
                  <a:cubicBezTo>
                    <a:pt x="3235" y="3698"/>
                    <a:pt x="3241" y="3680"/>
                    <a:pt x="3234" y="3667"/>
                  </a:cubicBezTo>
                  <a:lnTo>
                    <a:pt x="3234" y="3667"/>
                  </a:lnTo>
                  <a:cubicBezTo>
                    <a:pt x="3241" y="3675"/>
                    <a:pt x="3252" y="3678"/>
                    <a:pt x="3262" y="3678"/>
                  </a:cubicBezTo>
                  <a:cubicBezTo>
                    <a:pt x="3268" y="3678"/>
                    <a:pt x="3275" y="3677"/>
                    <a:pt x="3280" y="3674"/>
                  </a:cubicBezTo>
                  <a:cubicBezTo>
                    <a:pt x="3335" y="3654"/>
                    <a:pt x="3390" y="3632"/>
                    <a:pt x="3463" y="3603"/>
                  </a:cubicBezTo>
                  <a:cubicBezTo>
                    <a:pt x="3481" y="3773"/>
                    <a:pt x="3496" y="3931"/>
                    <a:pt x="3517" y="4089"/>
                  </a:cubicBezTo>
                  <a:cubicBezTo>
                    <a:pt x="3541" y="4262"/>
                    <a:pt x="3563" y="4434"/>
                    <a:pt x="3600" y="4605"/>
                  </a:cubicBezTo>
                  <a:cubicBezTo>
                    <a:pt x="3620" y="4702"/>
                    <a:pt x="3594" y="4767"/>
                    <a:pt x="3512" y="4835"/>
                  </a:cubicBezTo>
                  <a:cubicBezTo>
                    <a:pt x="3411" y="4919"/>
                    <a:pt x="3327" y="5019"/>
                    <a:pt x="3238" y="5113"/>
                  </a:cubicBezTo>
                  <a:cubicBezTo>
                    <a:pt x="3219" y="5133"/>
                    <a:pt x="3189" y="5159"/>
                    <a:pt x="3238" y="5182"/>
                  </a:cubicBezTo>
                  <a:cubicBezTo>
                    <a:pt x="3238" y="5183"/>
                    <a:pt x="3239" y="5184"/>
                    <a:pt x="3239" y="5185"/>
                  </a:cubicBezTo>
                  <a:cubicBezTo>
                    <a:pt x="3239" y="5186"/>
                    <a:pt x="3239" y="5186"/>
                    <a:pt x="3239" y="5186"/>
                  </a:cubicBezTo>
                  <a:cubicBezTo>
                    <a:pt x="3239" y="5186"/>
                    <a:pt x="3237" y="5185"/>
                    <a:pt x="3236" y="5184"/>
                  </a:cubicBezTo>
                  <a:cubicBezTo>
                    <a:pt x="3226" y="5177"/>
                    <a:pt x="3216" y="5170"/>
                    <a:pt x="3204" y="5170"/>
                  </a:cubicBezTo>
                  <a:cubicBezTo>
                    <a:pt x="3198" y="5170"/>
                    <a:pt x="3192" y="5172"/>
                    <a:pt x="3185" y="5178"/>
                  </a:cubicBezTo>
                  <a:cubicBezTo>
                    <a:pt x="3066" y="5289"/>
                    <a:pt x="2971" y="5414"/>
                    <a:pt x="2876" y="5540"/>
                  </a:cubicBezTo>
                  <a:cubicBezTo>
                    <a:pt x="2868" y="5549"/>
                    <a:pt x="2865" y="5562"/>
                    <a:pt x="2868" y="5575"/>
                  </a:cubicBezTo>
                  <a:cubicBezTo>
                    <a:pt x="2866" y="5575"/>
                    <a:pt x="2864" y="5575"/>
                    <a:pt x="2862" y="5575"/>
                  </a:cubicBezTo>
                  <a:cubicBezTo>
                    <a:pt x="2838" y="5575"/>
                    <a:pt x="2822" y="5604"/>
                    <a:pt x="2807" y="5624"/>
                  </a:cubicBezTo>
                  <a:cubicBezTo>
                    <a:pt x="2655" y="5831"/>
                    <a:pt x="2497" y="6035"/>
                    <a:pt x="2384" y="6261"/>
                  </a:cubicBezTo>
                  <a:cubicBezTo>
                    <a:pt x="2352" y="6315"/>
                    <a:pt x="2320" y="6368"/>
                    <a:pt x="2287" y="6422"/>
                  </a:cubicBezTo>
                  <a:cubicBezTo>
                    <a:pt x="2275" y="6441"/>
                    <a:pt x="2261" y="6456"/>
                    <a:pt x="2240" y="6456"/>
                  </a:cubicBezTo>
                  <a:cubicBezTo>
                    <a:pt x="2232" y="6456"/>
                    <a:pt x="2222" y="6453"/>
                    <a:pt x="2212" y="6448"/>
                  </a:cubicBezTo>
                  <a:cubicBezTo>
                    <a:pt x="2165" y="6057"/>
                    <a:pt x="2117" y="5666"/>
                    <a:pt x="2074" y="5273"/>
                  </a:cubicBezTo>
                  <a:cubicBezTo>
                    <a:pt x="2049" y="5038"/>
                    <a:pt x="2032" y="4801"/>
                    <a:pt x="2012" y="4565"/>
                  </a:cubicBezTo>
                  <a:lnTo>
                    <a:pt x="2050" y="4518"/>
                  </a:lnTo>
                  <a:cubicBezTo>
                    <a:pt x="2070" y="4514"/>
                    <a:pt x="2077" y="4503"/>
                    <a:pt x="2074" y="4486"/>
                  </a:cubicBezTo>
                  <a:cubicBezTo>
                    <a:pt x="2073" y="4486"/>
                    <a:pt x="2073" y="4485"/>
                    <a:pt x="2071" y="4484"/>
                  </a:cubicBezTo>
                  <a:cubicBezTo>
                    <a:pt x="2181" y="4439"/>
                    <a:pt x="2232" y="4346"/>
                    <a:pt x="2311" y="4277"/>
                  </a:cubicBezTo>
                  <a:cubicBezTo>
                    <a:pt x="2351" y="4253"/>
                    <a:pt x="2405" y="4233"/>
                    <a:pt x="2336" y="4187"/>
                  </a:cubicBezTo>
                  <a:cubicBezTo>
                    <a:pt x="2328" y="4184"/>
                    <a:pt x="2320" y="4183"/>
                    <a:pt x="2313" y="4183"/>
                  </a:cubicBezTo>
                  <a:cubicBezTo>
                    <a:pt x="2279" y="4183"/>
                    <a:pt x="2267" y="4210"/>
                    <a:pt x="2251" y="4234"/>
                  </a:cubicBezTo>
                  <a:cubicBezTo>
                    <a:pt x="2169" y="4281"/>
                    <a:pt x="2115" y="4353"/>
                    <a:pt x="2052" y="4416"/>
                  </a:cubicBezTo>
                  <a:cubicBezTo>
                    <a:pt x="2049" y="4420"/>
                    <a:pt x="2045" y="4425"/>
                    <a:pt x="2043" y="4429"/>
                  </a:cubicBezTo>
                  <a:cubicBezTo>
                    <a:pt x="1994" y="4304"/>
                    <a:pt x="2048" y="4176"/>
                    <a:pt x="2052" y="4049"/>
                  </a:cubicBezTo>
                  <a:cubicBezTo>
                    <a:pt x="2057" y="3869"/>
                    <a:pt x="2144" y="3735"/>
                    <a:pt x="2321" y="3627"/>
                  </a:cubicBezTo>
                  <a:cubicBezTo>
                    <a:pt x="2673" y="3410"/>
                    <a:pt x="3060" y="3262"/>
                    <a:pt x="3472" y="3111"/>
                  </a:cubicBezTo>
                  <a:close/>
                  <a:moveTo>
                    <a:pt x="862" y="3532"/>
                  </a:moveTo>
                  <a:cubicBezTo>
                    <a:pt x="957" y="3563"/>
                    <a:pt x="979" y="3636"/>
                    <a:pt x="1026" y="3687"/>
                  </a:cubicBezTo>
                  <a:cubicBezTo>
                    <a:pt x="1168" y="3841"/>
                    <a:pt x="1290" y="4010"/>
                    <a:pt x="1391" y="4192"/>
                  </a:cubicBezTo>
                  <a:cubicBezTo>
                    <a:pt x="1499" y="4384"/>
                    <a:pt x="1557" y="4580"/>
                    <a:pt x="1551" y="4798"/>
                  </a:cubicBezTo>
                  <a:cubicBezTo>
                    <a:pt x="1539" y="5282"/>
                    <a:pt x="1565" y="5766"/>
                    <a:pt x="1628" y="6246"/>
                  </a:cubicBezTo>
                  <a:cubicBezTo>
                    <a:pt x="1636" y="6308"/>
                    <a:pt x="1654" y="6371"/>
                    <a:pt x="1628" y="6461"/>
                  </a:cubicBezTo>
                  <a:cubicBezTo>
                    <a:pt x="1378" y="6265"/>
                    <a:pt x="1140" y="6091"/>
                    <a:pt x="886" y="5937"/>
                  </a:cubicBezTo>
                  <a:cubicBezTo>
                    <a:pt x="747" y="5851"/>
                    <a:pt x="609" y="5760"/>
                    <a:pt x="445" y="5718"/>
                  </a:cubicBezTo>
                  <a:cubicBezTo>
                    <a:pt x="323" y="5688"/>
                    <a:pt x="308" y="5632"/>
                    <a:pt x="317" y="5540"/>
                  </a:cubicBezTo>
                  <a:cubicBezTo>
                    <a:pt x="363" y="5013"/>
                    <a:pt x="495" y="4503"/>
                    <a:pt x="674" y="4000"/>
                  </a:cubicBezTo>
                  <a:cubicBezTo>
                    <a:pt x="730" y="3844"/>
                    <a:pt x="797" y="3692"/>
                    <a:pt x="862" y="3532"/>
                  </a:cubicBezTo>
                  <a:close/>
                  <a:moveTo>
                    <a:pt x="24925" y="6499"/>
                  </a:moveTo>
                  <a:cubicBezTo>
                    <a:pt x="24927" y="6499"/>
                    <a:pt x="24930" y="6499"/>
                    <a:pt x="24933" y="6499"/>
                  </a:cubicBezTo>
                  <a:cubicBezTo>
                    <a:pt x="24945" y="6499"/>
                    <a:pt x="24956" y="6499"/>
                    <a:pt x="24968" y="6499"/>
                  </a:cubicBezTo>
                  <a:cubicBezTo>
                    <a:pt x="24986" y="6499"/>
                    <a:pt x="25003" y="6499"/>
                    <a:pt x="25020" y="6499"/>
                  </a:cubicBezTo>
                  <a:cubicBezTo>
                    <a:pt x="25085" y="6499"/>
                    <a:pt x="25152" y="6502"/>
                    <a:pt x="25220" y="6526"/>
                  </a:cubicBezTo>
                  <a:lnTo>
                    <a:pt x="25219" y="6526"/>
                  </a:lnTo>
                  <a:cubicBezTo>
                    <a:pt x="25135" y="6583"/>
                    <a:pt x="25042" y="6601"/>
                    <a:pt x="24954" y="6627"/>
                  </a:cubicBezTo>
                  <a:cubicBezTo>
                    <a:pt x="24938" y="6632"/>
                    <a:pt x="24922" y="6636"/>
                    <a:pt x="24908" y="6636"/>
                  </a:cubicBezTo>
                  <a:cubicBezTo>
                    <a:pt x="24887" y="6636"/>
                    <a:pt x="24870" y="6627"/>
                    <a:pt x="24865" y="6595"/>
                  </a:cubicBezTo>
                  <a:cubicBezTo>
                    <a:pt x="24858" y="6550"/>
                    <a:pt x="24848" y="6499"/>
                    <a:pt x="24925" y="6499"/>
                  </a:cubicBezTo>
                  <a:close/>
                  <a:moveTo>
                    <a:pt x="23280" y="6469"/>
                  </a:moveTo>
                  <a:cubicBezTo>
                    <a:pt x="23282" y="6469"/>
                    <a:pt x="23285" y="6469"/>
                    <a:pt x="23287" y="6469"/>
                  </a:cubicBezTo>
                  <a:cubicBezTo>
                    <a:pt x="23705" y="6475"/>
                    <a:pt x="24122" y="6482"/>
                    <a:pt x="24538" y="6488"/>
                  </a:cubicBezTo>
                  <a:cubicBezTo>
                    <a:pt x="24606" y="6488"/>
                    <a:pt x="24662" y="6494"/>
                    <a:pt x="24658" y="6570"/>
                  </a:cubicBezTo>
                  <a:lnTo>
                    <a:pt x="24657" y="6572"/>
                  </a:lnTo>
                  <a:cubicBezTo>
                    <a:pt x="24654" y="6635"/>
                    <a:pt x="24671" y="6704"/>
                    <a:pt x="24558" y="6712"/>
                  </a:cubicBezTo>
                  <a:cubicBezTo>
                    <a:pt x="24448" y="6720"/>
                    <a:pt x="24338" y="6725"/>
                    <a:pt x="24229" y="6725"/>
                  </a:cubicBezTo>
                  <a:cubicBezTo>
                    <a:pt x="23881" y="6725"/>
                    <a:pt x="23544" y="6674"/>
                    <a:pt x="23228" y="6510"/>
                  </a:cubicBezTo>
                  <a:cubicBezTo>
                    <a:pt x="23244" y="6474"/>
                    <a:pt x="23263" y="6469"/>
                    <a:pt x="23280" y="6469"/>
                  </a:cubicBezTo>
                  <a:close/>
                  <a:moveTo>
                    <a:pt x="32918" y="6688"/>
                  </a:moveTo>
                  <a:cubicBezTo>
                    <a:pt x="32741" y="6822"/>
                    <a:pt x="32393" y="6889"/>
                    <a:pt x="32041" y="6889"/>
                  </a:cubicBezTo>
                  <a:cubicBezTo>
                    <a:pt x="31689" y="6889"/>
                    <a:pt x="31331" y="6822"/>
                    <a:pt x="31135" y="6688"/>
                  </a:cubicBezTo>
                  <a:close/>
                  <a:moveTo>
                    <a:pt x="3658" y="4887"/>
                  </a:moveTo>
                  <a:cubicBezTo>
                    <a:pt x="3702" y="5019"/>
                    <a:pt x="3742" y="5139"/>
                    <a:pt x="3786" y="5259"/>
                  </a:cubicBezTo>
                  <a:cubicBezTo>
                    <a:pt x="3806" y="5315"/>
                    <a:pt x="3773" y="5348"/>
                    <a:pt x="3735" y="5383"/>
                  </a:cubicBezTo>
                  <a:cubicBezTo>
                    <a:pt x="3207" y="5858"/>
                    <a:pt x="2825" y="6415"/>
                    <a:pt x="2485" y="6996"/>
                  </a:cubicBezTo>
                  <a:cubicBezTo>
                    <a:pt x="2452" y="7052"/>
                    <a:pt x="2422" y="7110"/>
                    <a:pt x="2413" y="7173"/>
                  </a:cubicBezTo>
                  <a:cubicBezTo>
                    <a:pt x="2401" y="7178"/>
                    <a:pt x="2388" y="7181"/>
                    <a:pt x="2376" y="7181"/>
                  </a:cubicBezTo>
                  <a:cubicBezTo>
                    <a:pt x="2363" y="7181"/>
                    <a:pt x="2351" y="7178"/>
                    <a:pt x="2339" y="7173"/>
                  </a:cubicBezTo>
                  <a:cubicBezTo>
                    <a:pt x="2321" y="7054"/>
                    <a:pt x="2316" y="6934"/>
                    <a:pt x="2283" y="6819"/>
                  </a:cubicBezTo>
                  <a:cubicBezTo>
                    <a:pt x="2253" y="6711"/>
                    <a:pt x="2276" y="6618"/>
                    <a:pt x="2333" y="6525"/>
                  </a:cubicBezTo>
                  <a:cubicBezTo>
                    <a:pt x="2402" y="6451"/>
                    <a:pt x="2446" y="6366"/>
                    <a:pt x="2485" y="6279"/>
                  </a:cubicBezTo>
                  <a:cubicBezTo>
                    <a:pt x="2622" y="6087"/>
                    <a:pt x="2760" y="5895"/>
                    <a:pt x="2894" y="5701"/>
                  </a:cubicBezTo>
                  <a:cubicBezTo>
                    <a:pt x="2913" y="5674"/>
                    <a:pt x="2972" y="5643"/>
                    <a:pt x="2911" y="5605"/>
                  </a:cubicBezTo>
                  <a:lnTo>
                    <a:pt x="2911" y="5605"/>
                  </a:lnTo>
                  <a:cubicBezTo>
                    <a:pt x="2920" y="5609"/>
                    <a:pt x="2934" y="5617"/>
                    <a:pt x="2938" y="5617"/>
                  </a:cubicBezTo>
                  <a:cubicBezTo>
                    <a:pt x="2939" y="5617"/>
                    <a:pt x="2939" y="5617"/>
                    <a:pt x="2939" y="5617"/>
                  </a:cubicBezTo>
                  <a:cubicBezTo>
                    <a:pt x="3070" y="5498"/>
                    <a:pt x="3177" y="5366"/>
                    <a:pt x="3279" y="5229"/>
                  </a:cubicBezTo>
                  <a:cubicBezTo>
                    <a:pt x="3280" y="5227"/>
                    <a:pt x="3282" y="5223"/>
                    <a:pt x="3282" y="5221"/>
                  </a:cubicBezTo>
                  <a:cubicBezTo>
                    <a:pt x="3302" y="5220"/>
                    <a:pt x="3322" y="5198"/>
                    <a:pt x="3339" y="5182"/>
                  </a:cubicBezTo>
                  <a:cubicBezTo>
                    <a:pt x="3435" y="5084"/>
                    <a:pt x="3529" y="4986"/>
                    <a:pt x="3658" y="4887"/>
                  </a:cubicBezTo>
                  <a:close/>
                  <a:moveTo>
                    <a:pt x="339" y="5837"/>
                  </a:moveTo>
                  <a:cubicBezTo>
                    <a:pt x="374" y="5837"/>
                    <a:pt x="400" y="5856"/>
                    <a:pt x="427" y="5865"/>
                  </a:cubicBezTo>
                  <a:cubicBezTo>
                    <a:pt x="800" y="6008"/>
                    <a:pt x="1095" y="6243"/>
                    <a:pt x="1408" y="6461"/>
                  </a:cubicBezTo>
                  <a:cubicBezTo>
                    <a:pt x="1629" y="6616"/>
                    <a:pt x="1753" y="6796"/>
                    <a:pt x="1762" y="7039"/>
                  </a:cubicBezTo>
                  <a:cubicBezTo>
                    <a:pt x="1766" y="7108"/>
                    <a:pt x="1788" y="7175"/>
                    <a:pt x="1803" y="7244"/>
                  </a:cubicBezTo>
                  <a:lnTo>
                    <a:pt x="1772" y="7266"/>
                  </a:lnTo>
                  <a:cubicBezTo>
                    <a:pt x="1596" y="7104"/>
                    <a:pt x="1412" y="6950"/>
                    <a:pt x="1220" y="6802"/>
                  </a:cubicBezTo>
                  <a:cubicBezTo>
                    <a:pt x="961" y="6601"/>
                    <a:pt x="684" y="6422"/>
                    <a:pt x="368" y="6292"/>
                  </a:cubicBezTo>
                  <a:cubicBezTo>
                    <a:pt x="293" y="6261"/>
                    <a:pt x="274" y="6223"/>
                    <a:pt x="277" y="6159"/>
                  </a:cubicBezTo>
                  <a:cubicBezTo>
                    <a:pt x="282" y="6053"/>
                    <a:pt x="279" y="5949"/>
                    <a:pt x="279" y="5855"/>
                  </a:cubicBezTo>
                  <a:cubicBezTo>
                    <a:pt x="302" y="5842"/>
                    <a:pt x="322" y="5837"/>
                    <a:pt x="339" y="5837"/>
                  </a:cubicBezTo>
                  <a:close/>
                  <a:moveTo>
                    <a:pt x="3837" y="5434"/>
                  </a:moveTo>
                  <a:cubicBezTo>
                    <a:pt x="3932" y="5569"/>
                    <a:pt x="3975" y="5716"/>
                    <a:pt x="4050" y="5850"/>
                  </a:cubicBezTo>
                  <a:cubicBezTo>
                    <a:pt x="4083" y="5909"/>
                    <a:pt x="4033" y="5947"/>
                    <a:pt x="3994" y="5988"/>
                  </a:cubicBezTo>
                  <a:cubicBezTo>
                    <a:pt x="3417" y="6588"/>
                    <a:pt x="2989" y="7262"/>
                    <a:pt x="2667" y="7986"/>
                  </a:cubicBezTo>
                  <a:cubicBezTo>
                    <a:pt x="2665" y="7997"/>
                    <a:pt x="2662" y="8009"/>
                    <a:pt x="2662" y="8021"/>
                  </a:cubicBezTo>
                  <a:cubicBezTo>
                    <a:pt x="2650" y="8025"/>
                    <a:pt x="2639" y="8028"/>
                    <a:pt x="2630" y="8028"/>
                  </a:cubicBezTo>
                  <a:cubicBezTo>
                    <a:pt x="2602" y="8028"/>
                    <a:pt x="2590" y="8005"/>
                    <a:pt x="2579" y="7976"/>
                  </a:cubicBezTo>
                  <a:cubicBezTo>
                    <a:pt x="2540" y="7872"/>
                    <a:pt x="2498" y="7768"/>
                    <a:pt x="2457" y="7664"/>
                  </a:cubicBezTo>
                  <a:cubicBezTo>
                    <a:pt x="2371" y="7436"/>
                    <a:pt x="2464" y="7246"/>
                    <a:pt x="2615" y="7058"/>
                  </a:cubicBezTo>
                  <a:cubicBezTo>
                    <a:pt x="2714" y="6934"/>
                    <a:pt x="2783" y="6792"/>
                    <a:pt x="2865" y="6656"/>
                  </a:cubicBezTo>
                  <a:cubicBezTo>
                    <a:pt x="3133" y="6221"/>
                    <a:pt x="3471" y="5826"/>
                    <a:pt x="3837" y="5434"/>
                  </a:cubicBezTo>
                  <a:close/>
                  <a:moveTo>
                    <a:pt x="285" y="6400"/>
                  </a:moveTo>
                  <a:cubicBezTo>
                    <a:pt x="419" y="6476"/>
                    <a:pt x="535" y="6544"/>
                    <a:pt x="653" y="6608"/>
                  </a:cubicBezTo>
                  <a:cubicBezTo>
                    <a:pt x="1049" y="6825"/>
                    <a:pt x="1419" y="7086"/>
                    <a:pt x="1754" y="7389"/>
                  </a:cubicBezTo>
                  <a:cubicBezTo>
                    <a:pt x="1828" y="7456"/>
                    <a:pt x="1875" y="7525"/>
                    <a:pt x="1894" y="7615"/>
                  </a:cubicBezTo>
                  <a:cubicBezTo>
                    <a:pt x="1927" y="7770"/>
                    <a:pt x="1975" y="7921"/>
                    <a:pt x="2018" y="8073"/>
                  </a:cubicBezTo>
                  <a:lnTo>
                    <a:pt x="1983" y="8090"/>
                  </a:lnTo>
                  <a:cubicBezTo>
                    <a:pt x="1840" y="7974"/>
                    <a:pt x="1694" y="7861"/>
                    <a:pt x="1551" y="7746"/>
                  </a:cubicBezTo>
                  <a:cubicBezTo>
                    <a:pt x="1215" y="7476"/>
                    <a:pt x="844" y="7250"/>
                    <a:pt x="411" y="7108"/>
                  </a:cubicBezTo>
                  <a:cubicBezTo>
                    <a:pt x="344" y="7088"/>
                    <a:pt x="306" y="7058"/>
                    <a:pt x="301" y="6997"/>
                  </a:cubicBezTo>
                  <a:cubicBezTo>
                    <a:pt x="285" y="6807"/>
                    <a:pt x="264" y="6617"/>
                    <a:pt x="285" y="6400"/>
                  </a:cubicBezTo>
                  <a:close/>
                  <a:moveTo>
                    <a:pt x="2615" y="8086"/>
                  </a:moveTo>
                  <a:lnTo>
                    <a:pt x="2615" y="8087"/>
                  </a:lnTo>
                  <a:cubicBezTo>
                    <a:pt x="2600" y="8090"/>
                    <a:pt x="2585" y="8091"/>
                    <a:pt x="2571" y="8091"/>
                  </a:cubicBezTo>
                  <a:lnTo>
                    <a:pt x="2571" y="8091"/>
                  </a:lnTo>
                  <a:cubicBezTo>
                    <a:pt x="2585" y="8091"/>
                    <a:pt x="2600" y="8090"/>
                    <a:pt x="2615" y="8086"/>
                  </a:cubicBezTo>
                  <a:close/>
                  <a:moveTo>
                    <a:pt x="4132" y="6007"/>
                  </a:moveTo>
                  <a:cubicBezTo>
                    <a:pt x="4239" y="6208"/>
                    <a:pt x="4338" y="6399"/>
                    <a:pt x="4442" y="6588"/>
                  </a:cubicBezTo>
                  <a:cubicBezTo>
                    <a:pt x="4464" y="6631"/>
                    <a:pt x="4464" y="6661"/>
                    <a:pt x="4423" y="6696"/>
                  </a:cubicBezTo>
                  <a:cubicBezTo>
                    <a:pt x="4197" y="6888"/>
                    <a:pt x="4046" y="7123"/>
                    <a:pt x="3885" y="7354"/>
                  </a:cubicBezTo>
                  <a:cubicBezTo>
                    <a:pt x="3574" y="7801"/>
                    <a:pt x="3316" y="8269"/>
                    <a:pt x="3087" y="8751"/>
                  </a:cubicBezTo>
                  <a:cubicBezTo>
                    <a:pt x="3064" y="8798"/>
                    <a:pt x="3051" y="8851"/>
                    <a:pt x="3034" y="8900"/>
                  </a:cubicBezTo>
                  <a:cubicBezTo>
                    <a:pt x="3016" y="8915"/>
                    <a:pt x="2997" y="8929"/>
                    <a:pt x="2972" y="8929"/>
                  </a:cubicBezTo>
                  <a:cubicBezTo>
                    <a:pt x="2966" y="8929"/>
                    <a:pt x="2960" y="8928"/>
                    <a:pt x="2953" y="8927"/>
                  </a:cubicBezTo>
                  <a:cubicBezTo>
                    <a:pt x="2930" y="8808"/>
                    <a:pt x="2870" y="8698"/>
                    <a:pt x="2825" y="8584"/>
                  </a:cubicBezTo>
                  <a:cubicBezTo>
                    <a:pt x="2816" y="8562"/>
                    <a:pt x="2806" y="8535"/>
                    <a:pt x="2779" y="8535"/>
                  </a:cubicBezTo>
                  <a:cubicBezTo>
                    <a:pt x="2774" y="8535"/>
                    <a:pt x="2768" y="8536"/>
                    <a:pt x="2761" y="8538"/>
                  </a:cubicBezTo>
                  <a:cubicBezTo>
                    <a:pt x="2820" y="8500"/>
                    <a:pt x="2775" y="8452"/>
                    <a:pt x="2754" y="8415"/>
                  </a:cubicBezTo>
                  <a:cubicBezTo>
                    <a:pt x="2682" y="8289"/>
                    <a:pt x="2705" y="8176"/>
                    <a:pt x="2767" y="8050"/>
                  </a:cubicBezTo>
                  <a:cubicBezTo>
                    <a:pt x="3057" y="7456"/>
                    <a:pt x="3409" y="6893"/>
                    <a:pt x="3845" y="6367"/>
                  </a:cubicBezTo>
                  <a:cubicBezTo>
                    <a:pt x="3939" y="6254"/>
                    <a:pt x="4028" y="6138"/>
                    <a:pt x="4132" y="6007"/>
                  </a:cubicBezTo>
                  <a:close/>
                  <a:moveTo>
                    <a:pt x="3033" y="8950"/>
                  </a:moveTo>
                  <a:cubicBezTo>
                    <a:pt x="3032" y="8964"/>
                    <a:pt x="3025" y="8974"/>
                    <a:pt x="3013" y="8980"/>
                  </a:cubicBezTo>
                  <a:cubicBezTo>
                    <a:pt x="3025" y="8974"/>
                    <a:pt x="3032" y="8962"/>
                    <a:pt x="3033" y="8950"/>
                  </a:cubicBezTo>
                  <a:close/>
                  <a:moveTo>
                    <a:pt x="2352" y="9041"/>
                  </a:moveTo>
                  <a:lnTo>
                    <a:pt x="2352" y="9041"/>
                  </a:lnTo>
                  <a:cubicBezTo>
                    <a:pt x="2370" y="9078"/>
                    <a:pt x="2366" y="9095"/>
                    <a:pt x="2352" y="9104"/>
                  </a:cubicBezTo>
                  <a:cubicBezTo>
                    <a:pt x="2365" y="9095"/>
                    <a:pt x="2369" y="9078"/>
                    <a:pt x="2352" y="9041"/>
                  </a:cubicBezTo>
                  <a:close/>
                  <a:moveTo>
                    <a:pt x="16504" y="6277"/>
                  </a:moveTo>
                  <a:cubicBezTo>
                    <a:pt x="16519" y="6277"/>
                    <a:pt x="16536" y="6278"/>
                    <a:pt x="16555" y="6278"/>
                  </a:cubicBezTo>
                  <a:cubicBezTo>
                    <a:pt x="17929" y="6301"/>
                    <a:pt x="19302" y="6340"/>
                    <a:pt x="20675" y="6386"/>
                  </a:cubicBezTo>
                  <a:cubicBezTo>
                    <a:pt x="20680" y="6386"/>
                    <a:pt x="20685" y="6386"/>
                    <a:pt x="20689" y="6386"/>
                  </a:cubicBezTo>
                  <a:cubicBezTo>
                    <a:pt x="20696" y="6386"/>
                    <a:pt x="20703" y="6386"/>
                    <a:pt x="20710" y="6386"/>
                  </a:cubicBezTo>
                  <a:cubicBezTo>
                    <a:pt x="20746" y="6386"/>
                    <a:pt x="20781" y="6388"/>
                    <a:pt x="20814" y="6412"/>
                  </a:cubicBezTo>
                  <a:cubicBezTo>
                    <a:pt x="20799" y="6484"/>
                    <a:pt x="20728" y="6517"/>
                    <a:pt x="20678" y="6560"/>
                  </a:cubicBezTo>
                  <a:cubicBezTo>
                    <a:pt x="20502" y="6715"/>
                    <a:pt x="20332" y="6875"/>
                    <a:pt x="20205" y="7064"/>
                  </a:cubicBezTo>
                  <a:cubicBezTo>
                    <a:pt x="20150" y="7146"/>
                    <a:pt x="20106" y="7230"/>
                    <a:pt x="20102" y="7328"/>
                  </a:cubicBezTo>
                  <a:cubicBezTo>
                    <a:pt x="20097" y="7505"/>
                    <a:pt x="20225" y="7621"/>
                    <a:pt x="20421" y="7621"/>
                  </a:cubicBezTo>
                  <a:cubicBezTo>
                    <a:pt x="20435" y="7621"/>
                    <a:pt x="20449" y="7620"/>
                    <a:pt x="20464" y="7619"/>
                  </a:cubicBezTo>
                  <a:cubicBezTo>
                    <a:pt x="20591" y="7607"/>
                    <a:pt x="20713" y="7564"/>
                    <a:pt x="20819" y="7494"/>
                  </a:cubicBezTo>
                  <a:cubicBezTo>
                    <a:pt x="20940" y="7416"/>
                    <a:pt x="21044" y="7323"/>
                    <a:pt x="21146" y="7229"/>
                  </a:cubicBezTo>
                  <a:cubicBezTo>
                    <a:pt x="21405" y="6996"/>
                    <a:pt x="21662" y="6762"/>
                    <a:pt x="21924" y="6531"/>
                  </a:cubicBezTo>
                  <a:cubicBezTo>
                    <a:pt x="21997" y="6466"/>
                    <a:pt x="22042" y="6434"/>
                    <a:pt x="22088" y="6434"/>
                  </a:cubicBezTo>
                  <a:cubicBezTo>
                    <a:pt x="22133" y="6434"/>
                    <a:pt x="22181" y="6466"/>
                    <a:pt x="22259" y="6528"/>
                  </a:cubicBezTo>
                  <a:cubicBezTo>
                    <a:pt x="22838" y="6982"/>
                    <a:pt x="23510" y="7214"/>
                    <a:pt x="24282" y="7214"/>
                  </a:cubicBezTo>
                  <a:cubicBezTo>
                    <a:pt x="24344" y="7214"/>
                    <a:pt x="24407" y="7213"/>
                    <a:pt x="24470" y="7210"/>
                  </a:cubicBezTo>
                  <a:cubicBezTo>
                    <a:pt x="24507" y="7208"/>
                    <a:pt x="24536" y="7207"/>
                    <a:pt x="24559" y="7207"/>
                  </a:cubicBezTo>
                  <a:cubicBezTo>
                    <a:pt x="24651" y="7207"/>
                    <a:pt x="24652" y="7231"/>
                    <a:pt x="24653" y="7350"/>
                  </a:cubicBezTo>
                  <a:cubicBezTo>
                    <a:pt x="24658" y="7800"/>
                    <a:pt x="24659" y="8249"/>
                    <a:pt x="24667" y="8698"/>
                  </a:cubicBezTo>
                  <a:cubicBezTo>
                    <a:pt x="24670" y="8892"/>
                    <a:pt x="24687" y="9084"/>
                    <a:pt x="24697" y="9276"/>
                  </a:cubicBezTo>
                  <a:cubicBezTo>
                    <a:pt x="24704" y="9415"/>
                    <a:pt x="24706" y="9437"/>
                    <a:pt x="24591" y="9437"/>
                  </a:cubicBezTo>
                  <a:cubicBezTo>
                    <a:pt x="24571" y="9437"/>
                    <a:pt x="24547" y="9436"/>
                    <a:pt x="24519" y="9435"/>
                  </a:cubicBezTo>
                  <a:cubicBezTo>
                    <a:pt x="23972" y="9421"/>
                    <a:pt x="23426" y="9406"/>
                    <a:pt x="22879" y="9390"/>
                  </a:cubicBezTo>
                  <a:cubicBezTo>
                    <a:pt x="22303" y="9374"/>
                    <a:pt x="21726" y="9366"/>
                    <a:pt x="21150" y="9366"/>
                  </a:cubicBezTo>
                  <a:cubicBezTo>
                    <a:pt x="20311" y="9366"/>
                    <a:pt x="19473" y="9382"/>
                    <a:pt x="18634" y="9411"/>
                  </a:cubicBezTo>
                  <a:cubicBezTo>
                    <a:pt x="17883" y="9435"/>
                    <a:pt x="17130" y="9437"/>
                    <a:pt x="16378" y="9450"/>
                  </a:cubicBezTo>
                  <a:cubicBezTo>
                    <a:pt x="16353" y="9450"/>
                    <a:pt x="16325" y="9445"/>
                    <a:pt x="16298" y="9443"/>
                  </a:cubicBezTo>
                  <a:cubicBezTo>
                    <a:pt x="16306" y="8902"/>
                    <a:pt x="16311" y="8367"/>
                    <a:pt x="16324" y="7831"/>
                  </a:cubicBezTo>
                  <a:cubicBezTo>
                    <a:pt x="16335" y="7363"/>
                    <a:pt x="16354" y="6897"/>
                    <a:pt x="16371" y="6430"/>
                  </a:cubicBezTo>
                  <a:cubicBezTo>
                    <a:pt x="16375" y="6293"/>
                    <a:pt x="16376" y="6277"/>
                    <a:pt x="16504" y="6277"/>
                  </a:cubicBezTo>
                  <a:close/>
                  <a:moveTo>
                    <a:pt x="15939" y="6270"/>
                  </a:moveTo>
                  <a:cubicBezTo>
                    <a:pt x="16232" y="6270"/>
                    <a:pt x="16233" y="6274"/>
                    <a:pt x="16210" y="6534"/>
                  </a:cubicBezTo>
                  <a:cubicBezTo>
                    <a:pt x="16140" y="7373"/>
                    <a:pt x="16125" y="8213"/>
                    <a:pt x="16133" y="9054"/>
                  </a:cubicBezTo>
                  <a:cubicBezTo>
                    <a:pt x="16134" y="9182"/>
                    <a:pt x="16148" y="9309"/>
                    <a:pt x="16158" y="9443"/>
                  </a:cubicBezTo>
                  <a:cubicBezTo>
                    <a:pt x="16087" y="9451"/>
                    <a:pt x="16017" y="9454"/>
                    <a:pt x="15947" y="9454"/>
                  </a:cubicBezTo>
                  <a:cubicBezTo>
                    <a:pt x="15864" y="9454"/>
                    <a:pt x="15781" y="9450"/>
                    <a:pt x="15698" y="9450"/>
                  </a:cubicBezTo>
                  <a:cubicBezTo>
                    <a:pt x="15681" y="9450"/>
                    <a:pt x="15663" y="9451"/>
                    <a:pt x="15645" y="9451"/>
                  </a:cubicBezTo>
                  <a:cubicBezTo>
                    <a:pt x="15643" y="9451"/>
                    <a:pt x="15640" y="9451"/>
                    <a:pt x="15637" y="9451"/>
                  </a:cubicBezTo>
                  <a:cubicBezTo>
                    <a:pt x="15574" y="9451"/>
                    <a:pt x="15545" y="9425"/>
                    <a:pt x="15549" y="9368"/>
                  </a:cubicBezTo>
                  <a:lnTo>
                    <a:pt x="15549" y="9351"/>
                  </a:lnTo>
                  <a:cubicBezTo>
                    <a:pt x="15569" y="8767"/>
                    <a:pt x="15582" y="8184"/>
                    <a:pt x="15611" y="7600"/>
                  </a:cubicBezTo>
                  <a:cubicBezTo>
                    <a:pt x="15632" y="7197"/>
                    <a:pt x="15676" y="6795"/>
                    <a:pt x="15746" y="6398"/>
                  </a:cubicBezTo>
                  <a:cubicBezTo>
                    <a:pt x="15763" y="6305"/>
                    <a:pt x="15790" y="6270"/>
                    <a:pt x="15907" y="6270"/>
                  </a:cubicBezTo>
                  <a:cubicBezTo>
                    <a:pt x="15918" y="6270"/>
                    <a:pt x="15929" y="6270"/>
                    <a:pt x="15939" y="6270"/>
                  </a:cubicBezTo>
                  <a:close/>
                  <a:moveTo>
                    <a:pt x="25746" y="6905"/>
                  </a:moveTo>
                  <a:cubicBezTo>
                    <a:pt x="25752" y="6905"/>
                    <a:pt x="25758" y="6905"/>
                    <a:pt x="25765" y="6906"/>
                  </a:cubicBezTo>
                  <a:cubicBezTo>
                    <a:pt x="25796" y="7025"/>
                    <a:pt x="25796" y="7147"/>
                    <a:pt x="25797" y="7268"/>
                  </a:cubicBezTo>
                  <a:cubicBezTo>
                    <a:pt x="25803" y="7782"/>
                    <a:pt x="25805" y="8295"/>
                    <a:pt x="25814" y="8809"/>
                  </a:cubicBezTo>
                  <a:cubicBezTo>
                    <a:pt x="25817" y="8996"/>
                    <a:pt x="25834" y="9182"/>
                    <a:pt x="25849" y="9368"/>
                  </a:cubicBezTo>
                  <a:cubicBezTo>
                    <a:pt x="25854" y="9431"/>
                    <a:pt x="25836" y="9463"/>
                    <a:pt x="25759" y="9463"/>
                  </a:cubicBezTo>
                  <a:cubicBezTo>
                    <a:pt x="25756" y="9463"/>
                    <a:pt x="25753" y="9463"/>
                    <a:pt x="25751" y="9463"/>
                  </a:cubicBezTo>
                  <a:cubicBezTo>
                    <a:pt x="25484" y="9456"/>
                    <a:pt x="25217" y="9453"/>
                    <a:pt x="24950" y="9450"/>
                  </a:cubicBezTo>
                  <a:cubicBezTo>
                    <a:pt x="24883" y="9450"/>
                    <a:pt x="24852" y="9424"/>
                    <a:pt x="24852" y="9365"/>
                  </a:cubicBezTo>
                  <a:cubicBezTo>
                    <a:pt x="24853" y="9283"/>
                    <a:pt x="24852" y="9202"/>
                    <a:pt x="24851" y="9120"/>
                  </a:cubicBezTo>
                  <a:cubicBezTo>
                    <a:pt x="24841" y="8526"/>
                    <a:pt x="24827" y="7930"/>
                    <a:pt x="24855" y="7336"/>
                  </a:cubicBezTo>
                  <a:lnTo>
                    <a:pt x="24854" y="7336"/>
                  </a:lnTo>
                  <a:cubicBezTo>
                    <a:pt x="24862" y="7172"/>
                    <a:pt x="24861" y="7172"/>
                    <a:pt x="25049" y="7130"/>
                  </a:cubicBezTo>
                  <a:cubicBezTo>
                    <a:pt x="25239" y="7086"/>
                    <a:pt x="25425" y="7027"/>
                    <a:pt x="25604" y="6952"/>
                  </a:cubicBezTo>
                  <a:cubicBezTo>
                    <a:pt x="25647" y="6934"/>
                    <a:pt x="25688" y="6905"/>
                    <a:pt x="25746" y="6905"/>
                  </a:cubicBezTo>
                  <a:close/>
                  <a:moveTo>
                    <a:pt x="15488" y="6272"/>
                  </a:moveTo>
                  <a:cubicBezTo>
                    <a:pt x="15522" y="6272"/>
                    <a:pt x="15559" y="6276"/>
                    <a:pt x="15603" y="6301"/>
                  </a:cubicBezTo>
                  <a:cubicBezTo>
                    <a:pt x="15557" y="6549"/>
                    <a:pt x="15552" y="6811"/>
                    <a:pt x="15528" y="7071"/>
                  </a:cubicBezTo>
                  <a:cubicBezTo>
                    <a:pt x="15462" y="7810"/>
                    <a:pt x="15416" y="8551"/>
                    <a:pt x="15408" y="9293"/>
                  </a:cubicBezTo>
                  <a:cubicBezTo>
                    <a:pt x="15406" y="9433"/>
                    <a:pt x="15422" y="9445"/>
                    <a:pt x="15227" y="9446"/>
                  </a:cubicBezTo>
                  <a:cubicBezTo>
                    <a:pt x="15014" y="9448"/>
                    <a:pt x="14801" y="9449"/>
                    <a:pt x="14588" y="9449"/>
                  </a:cubicBezTo>
                  <a:cubicBezTo>
                    <a:pt x="14445" y="9449"/>
                    <a:pt x="14301" y="9449"/>
                    <a:pt x="14158" y="9449"/>
                  </a:cubicBezTo>
                  <a:cubicBezTo>
                    <a:pt x="13714" y="9449"/>
                    <a:pt x="13271" y="9451"/>
                    <a:pt x="12828" y="9466"/>
                  </a:cubicBezTo>
                  <a:cubicBezTo>
                    <a:pt x="12820" y="9467"/>
                    <a:pt x="12812" y="9467"/>
                    <a:pt x="12804" y="9467"/>
                  </a:cubicBezTo>
                  <a:cubicBezTo>
                    <a:pt x="12729" y="9467"/>
                    <a:pt x="12696" y="9448"/>
                    <a:pt x="12698" y="9364"/>
                  </a:cubicBezTo>
                  <a:cubicBezTo>
                    <a:pt x="12715" y="8710"/>
                    <a:pt x="12632" y="8058"/>
                    <a:pt x="12615" y="7405"/>
                  </a:cubicBezTo>
                  <a:cubicBezTo>
                    <a:pt x="12612" y="7265"/>
                    <a:pt x="12600" y="7124"/>
                    <a:pt x="12604" y="6984"/>
                  </a:cubicBezTo>
                  <a:cubicBezTo>
                    <a:pt x="12615" y="6626"/>
                    <a:pt x="12785" y="6451"/>
                    <a:pt x="13194" y="6373"/>
                  </a:cubicBezTo>
                  <a:cubicBezTo>
                    <a:pt x="13509" y="6311"/>
                    <a:pt x="13829" y="6279"/>
                    <a:pt x="14149" y="6276"/>
                  </a:cubicBezTo>
                  <a:cubicBezTo>
                    <a:pt x="14580" y="6273"/>
                    <a:pt x="15011" y="6273"/>
                    <a:pt x="15442" y="6273"/>
                  </a:cubicBezTo>
                  <a:cubicBezTo>
                    <a:pt x="15457" y="6273"/>
                    <a:pt x="15472" y="6272"/>
                    <a:pt x="15488" y="6272"/>
                  </a:cubicBezTo>
                  <a:close/>
                  <a:moveTo>
                    <a:pt x="26605" y="6548"/>
                  </a:moveTo>
                  <a:cubicBezTo>
                    <a:pt x="26623" y="6548"/>
                    <a:pt x="26642" y="6548"/>
                    <a:pt x="26661" y="6549"/>
                  </a:cubicBezTo>
                  <a:cubicBezTo>
                    <a:pt x="27748" y="6586"/>
                    <a:pt x="28834" y="6612"/>
                    <a:pt x="29921" y="6641"/>
                  </a:cubicBezTo>
                  <a:cubicBezTo>
                    <a:pt x="30023" y="6644"/>
                    <a:pt x="30115" y="6650"/>
                    <a:pt x="30193" y="6728"/>
                  </a:cubicBezTo>
                  <a:lnTo>
                    <a:pt x="30193" y="6727"/>
                  </a:lnTo>
                  <a:cubicBezTo>
                    <a:pt x="30664" y="7199"/>
                    <a:pt x="31263" y="7387"/>
                    <a:pt x="31946" y="7387"/>
                  </a:cubicBezTo>
                  <a:cubicBezTo>
                    <a:pt x="32029" y="7387"/>
                    <a:pt x="32113" y="7384"/>
                    <a:pt x="32199" y="7379"/>
                  </a:cubicBezTo>
                  <a:cubicBezTo>
                    <a:pt x="32916" y="7332"/>
                    <a:pt x="33579" y="7152"/>
                    <a:pt x="34170" y="6796"/>
                  </a:cubicBezTo>
                  <a:cubicBezTo>
                    <a:pt x="34263" y="6739"/>
                    <a:pt x="34370" y="6710"/>
                    <a:pt x="34478" y="6710"/>
                  </a:cubicBezTo>
                  <a:cubicBezTo>
                    <a:pt x="34490" y="6710"/>
                    <a:pt x="34502" y="6710"/>
                    <a:pt x="34513" y="6711"/>
                  </a:cubicBezTo>
                  <a:cubicBezTo>
                    <a:pt x="34712" y="6718"/>
                    <a:pt x="34910" y="6714"/>
                    <a:pt x="35108" y="6718"/>
                  </a:cubicBezTo>
                  <a:cubicBezTo>
                    <a:pt x="35324" y="6721"/>
                    <a:pt x="35536" y="6902"/>
                    <a:pt x="35525" y="7089"/>
                  </a:cubicBezTo>
                  <a:cubicBezTo>
                    <a:pt x="35489" y="7765"/>
                    <a:pt x="35491" y="8442"/>
                    <a:pt x="35486" y="9119"/>
                  </a:cubicBezTo>
                  <a:cubicBezTo>
                    <a:pt x="35485" y="9276"/>
                    <a:pt x="35491" y="9434"/>
                    <a:pt x="35494" y="9591"/>
                  </a:cubicBezTo>
                  <a:cubicBezTo>
                    <a:pt x="35496" y="9684"/>
                    <a:pt x="35497" y="9702"/>
                    <a:pt x="35417" y="9702"/>
                  </a:cubicBezTo>
                  <a:cubicBezTo>
                    <a:pt x="35401" y="9702"/>
                    <a:pt x="35382" y="9702"/>
                    <a:pt x="35359" y="9701"/>
                  </a:cubicBezTo>
                  <a:cubicBezTo>
                    <a:pt x="35086" y="9690"/>
                    <a:pt x="34813" y="9678"/>
                    <a:pt x="34541" y="9664"/>
                  </a:cubicBezTo>
                  <a:cubicBezTo>
                    <a:pt x="33277" y="9597"/>
                    <a:pt x="32012" y="9619"/>
                    <a:pt x="30956" y="9581"/>
                  </a:cubicBezTo>
                  <a:cubicBezTo>
                    <a:pt x="29211" y="9535"/>
                    <a:pt x="27674" y="9482"/>
                    <a:pt x="26136" y="9464"/>
                  </a:cubicBezTo>
                  <a:cubicBezTo>
                    <a:pt x="25981" y="9462"/>
                    <a:pt x="25980" y="9460"/>
                    <a:pt x="25979" y="9328"/>
                  </a:cubicBezTo>
                  <a:cubicBezTo>
                    <a:pt x="25974" y="8528"/>
                    <a:pt x="25973" y="7729"/>
                    <a:pt x="25963" y="6929"/>
                  </a:cubicBezTo>
                  <a:cubicBezTo>
                    <a:pt x="25962" y="6818"/>
                    <a:pt x="26010" y="6756"/>
                    <a:pt x="26112" y="6686"/>
                  </a:cubicBezTo>
                  <a:cubicBezTo>
                    <a:pt x="26264" y="6582"/>
                    <a:pt x="26421" y="6548"/>
                    <a:pt x="26605" y="6548"/>
                  </a:cubicBezTo>
                  <a:close/>
                  <a:moveTo>
                    <a:pt x="35794" y="7199"/>
                  </a:moveTo>
                  <a:cubicBezTo>
                    <a:pt x="35964" y="7343"/>
                    <a:pt x="36124" y="7467"/>
                    <a:pt x="36305" y="7573"/>
                  </a:cubicBezTo>
                  <a:cubicBezTo>
                    <a:pt x="36349" y="7598"/>
                    <a:pt x="36362" y="7634"/>
                    <a:pt x="36361" y="7678"/>
                  </a:cubicBezTo>
                  <a:cubicBezTo>
                    <a:pt x="36358" y="7743"/>
                    <a:pt x="36361" y="7807"/>
                    <a:pt x="36357" y="7870"/>
                  </a:cubicBezTo>
                  <a:cubicBezTo>
                    <a:pt x="36328" y="8452"/>
                    <a:pt x="36339" y="9035"/>
                    <a:pt x="36342" y="9617"/>
                  </a:cubicBezTo>
                  <a:cubicBezTo>
                    <a:pt x="36342" y="9732"/>
                    <a:pt x="36343" y="9748"/>
                    <a:pt x="36240" y="9748"/>
                  </a:cubicBezTo>
                  <a:cubicBezTo>
                    <a:pt x="36224" y="9748"/>
                    <a:pt x="36205" y="9747"/>
                    <a:pt x="36184" y="9747"/>
                  </a:cubicBezTo>
                  <a:cubicBezTo>
                    <a:pt x="36081" y="9745"/>
                    <a:pt x="35979" y="9740"/>
                    <a:pt x="35877" y="9735"/>
                  </a:cubicBezTo>
                  <a:cubicBezTo>
                    <a:pt x="35697" y="9726"/>
                    <a:pt x="35696" y="9726"/>
                    <a:pt x="35696" y="9577"/>
                  </a:cubicBezTo>
                  <a:cubicBezTo>
                    <a:pt x="35699" y="9349"/>
                    <a:pt x="35693" y="9122"/>
                    <a:pt x="35708" y="8895"/>
                  </a:cubicBezTo>
                  <a:lnTo>
                    <a:pt x="35708" y="8896"/>
                  </a:lnTo>
                  <a:cubicBezTo>
                    <a:pt x="35740" y="8407"/>
                    <a:pt x="35739" y="7917"/>
                    <a:pt x="35751" y="7429"/>
                  </a:cubicBezTo>
                  <a:cubicBezTo>
                    <a:pt x="35752" y="7360"/>
                    <a:pt x="35738" y="7288"/>
                    <a:pt x="35794" y="7199"/>
                  </a:cubicBezTo>
                  <a:close/>
                  <a:moveTo>
                    <a:pt x="36902" y="6746"/>
                  </a:moveTo>
                  <a:lnTo>
                    <a:pt x="36902" y="6746"/>
                  </a:lnTo>
                  <a:cubicBezTo>
                    <a:pt x="37225" y="6759"/>
                    <a:pt x="37510" y="6757"/>
                    <a:pt x="37791" y="6802"/>
                  </a:cubicBezTo>
                  <a:cubicBezTo>
                    <a:pt x="37936" y="6826"/>
                    <a:pt x="38018" y="6925"/>
                    <a:pt x="38070" y="7039"/>
                  </a:cubicBezTo>
                  <a:cubicBezTo>
                    <a:pt x="38127" y="7160"/>
                    <a:pt x="38133" y="7290"/>
                    <a:pt x="38127" y="7417"/>
                  </a:cubicBezTo>
                  <a:cubicBezTo>
                    <a:pt x="38111" y="7814"/>
                    <a:pt x="38113" y="8210"/>
                    <a:pt x="38105" y="8606"/>
                  </a:cubicBezTo>
                  <a:cubicBezTo>
                    <a:pt x="38098" y="8979"/>
                    <a:pt x="38087" y="9352"/>
                    <a:pt x="38095" y="9726"/>
                  </a:cubicBezTo>
                  <a:cubicBezTo>
                    <a:pt x="38098" y="9831"/>
                    <a:pt x="38096" y="9858"/>
                    <a:pt x="38027" y="9858"/>
                  </a:cubicBezTo>
                  <a:cubicBezTo>
                    <a:pt x="38005" y="9858"/>
                    <a:pt x="37977" y="9855"/>
                    <a:pt x="37941" y="9852"/>
                  </a:cubicBezTo>
                  <a:cubicBezTo>
                    <a:pt x="37520" y="9811"/>
                    <a:pt x="37098" y="9789"/>
                    <a:pt x="36675" y="9772"/>
                  </a:cubicBezTo>
                  <a:cubicBezTo>
                    <a:pt x="36578" y="9768"/>
                    <a:pt x="36544" y="9742"/>
                    <a:pt x="36546" y="9659"/>
                  </a:cubicBezTo>
                  <a:cubicBezTo>
                    <a:pt x="36569" y="9022"/>
                    <a:pt x="36557" y="8387"/>
                    <a:pt x="36548" y="7752"/>
                  </a:cubicBezTo>
                  <a:cubicBezTo>
                    <a:pt x="36550" y="7729"/>
                    <a:pt x="36555" y="7708"/>
                    <a:pt x="36561" y="7686"/>
                  </a:cubicBezTo>
                  <a:cubicBezTo>
                    <a:pt x="36577" y="7684"/>
                    <a:pt x="36594" y="7683"/>
                    <a:pt x="36612" y="7683"/>
                  </a:cubicBezTo>
                  <a:cubicBezTo>
                    <a:pt x="36618" y="7683"/>
                    <a:pt x="36624" y="7683"/>
                    <a:pt x="36631" y="7683"/>
                  </a:cubicBezTo>
                  <a:cubicBezTo>
                    <a:pt x="36660" y="7688"/>
                    <a:pt x="36690" y="7691"/>
                    <a:pt x="36718" y="7691"/>
                  </a:cubicBezTo>
                  <a:cubicBezTo>
                    <a:pt x="37030" y="7691"/>
                    <a:pt x="37294" y="7398"/>
                    <a:pt x="37137" y="7061"/>
                  </a:cubicBezTo>
                  <a:cubicBezTo>
                    <a:pt x="37087" y="6954"/>
                    <a:pt x="36995" y="6869"/>
                    <a:pt x="36902" y="6746"/>
                  </a:cubicBezTo>
                  <a:close/>
                  <a:moveTo>
                    <a:pt x="4514" y="6745"/>
                  </a:moveTo>
                  <a:cubicBezTo>
                    <a:pt x="4650" y="6983"/>
                    <a:pt x="4772" y="7200"/>
                    <a:pt x="4900" y="7417"/>
                  </a:cubicBezTo>
                  <a:cubicBezTo>
                    <a:pt x="4940" y="7486"/>
                    <a:pt x="4891" y="7527"/>
                    <a:pt x="4853" y="7574"/>
                  </a:cubicBezTo>
                  <a:cubicBezTo>
                    <a:pt x="4665" y="7803"/>
                    <a:pt x="4474" y="8030"/>
                    <a:pt x="4302" y="8269"/>
                  </a:cubicBezTo>
                  <a:cubicBezTo>
                    <a:pt x="3931" y="8780"/>
                    <a:pt x="3619" y="9318"/>
                    <a:pt x="3378" y="9922"/>
                  </a:cubicBezTo>
                  <a:cubicBezTo>
                    <a:pt x="3249" y="9663"/>
                    <a:pt x="3163" y="9431"/>
                    <a:pt x="3071" y="9199"/>
                  </a:cubicBezTo>
                  <a:cubicBezTo>
                    <a:pt x="3050" y="9144"/>
                    <a:pt x="3081" y="9098"/>
                    <a:pt x="3100" y="9048"/>
                  </a:cubicBezTo>
                  <a:cubicBezTo>
                    <a:pt x="3277" y="8580"/>
                    <a:pt x="3547" y="8147"/>
                    <a:pt x="3818" y="7715"/>
                  </a:cubicBezTo>
                  <a:cubicBezTo>
                    <a:pt x="4022" y="7387"/>
                    <a:pt x="4274" y="7084"/>
                    <a:pt x="4514" y="6745"/>
                  </a:cubicBezTo>
                  <a:close/>
                  <a:moveTo>
                    <a:pt x="397" y="7251"/>
                  </a:moveTo>
                  <a:cubicBezTo>
                    <a:pt x="433" y="7251"/>
                    <a:pt x="462" y="7269"/>
                    <a:pt x="491" y="7281"/>
                  </a:cubicBezTo>
                  <a:cubicBezTo>
                    <a:pt x="1104" y="7520"/>
                    <a:pt x="1599" y="7890"/>
                    <a:pt x="2059" y="8301"/>
                  </a:cubicBezTo>
                  <a:cubicBezTo>
                    <a:pt x="2108" y="8347"/>
                    <a:pt x="2127" y="8401"/>
                    <a:pt x="2146" y="8457"/>
                  </a:cubicBezTo>
                  <a:cubicBezTo>
                    <a:pt x="2213" y="8652"/>
                    <a:pt x="2283" y="8847"/>
                    <a:pt x="2352" y="9041"/>
                  </a:cubicBezTo>
                  <a:cubicBezTo>
                    <a:pt x="2342" y="9051"/>
                    <a:pt x="2332" y="9055"/>
                    <a:pt x="2324" y="9055"/>
                  </a:cubicBezTo>
                  <a:cubicBezTo>
                    <a:pt x="2310" y="9055"/>
                    <a:pt x="2297" y="9045"/>
                    <a:pt x="2285" y="9035"/>
                  </a:cubicBezTo>
                  <a:cubicBezTo>
                    <a:pt x="2235" y="8996"/>
                    <a:pt x="2188" y="8954"/>
                    <a:pt x="2138" y="8915"/>
                  </a:cubicBezTo>
                  <a:cubicBezTo>
                    <a:pt x="2118" y="8900"/>
                    <a:pt x="2095" y="8879"/>
                    <a:pt x="2071" y="8879"/>
                  </a:cubicBezTo>
                  <a:cubicBezTo>
                    <a:pt x="2060" y="8879"/>
                    <a:pt x="2049" y="8884"/>
                    <a:pt x="2037" y="8896"/>
                  </a:cubicBezTo>
                  <a:cubicBezTo>
                    <a:pt x="2002" y="8933"/>
                    <a:pt x="2046" y="8959"/>
                    <a:pt x="2075" y="8981"/>
                  </a:cubicBezTo>
                  <a:cubicBezTo>
                    <a:pt x="2134" y="9028"/>
                    <a:pt x="2195" y="9073"/>
                    <a:pt x="2256" y="9119"/>
                  </a:cubicBezTo>
                  <a:cubicBezTo>
                    <a:pt x="2550" y="9344"/>
                    <a:pt x="2571" y="9672"/>
                    <a:pt x="2725" y="9967"/>
                  </a:cubicBezTo>
                  <a:cubicBezTo>
                    <a:pt x="2650" y="9956"/>
                    <a:pt x="2630" y="9923"/>
                    <a:pt x="2604" y="9899"/>
                  </a:cubicBezTo>
                  <a:cubicBezTo>
                    <a:pt x="2121" y="9434"/>
                    <a:pt x="1523" y="9101"/>
                    <a:pt x="896" y="8802"/>
                  </a:cubicBezTo>
                  <a:cubicBezTo>
                    <a:pt x="884" y="8795"/>
                    <a:pt x="872" y="8790"/>
                    <a:pt x="859" y="8786"/>
                  </a:cubicBezTo>
                  <a:cubicBezTo>
                    <a:pt x="619" y="8761"/>
                    <a:pt x="567" y="8619"/>
                    <a:pt x="553" y="8444"/>
                  </a:cubicBezTo>
                  <a:cubicBezTo>
                    <a:pt x="543" y="8328"/>
                    <a:pt x="511" y="8215"/>
                    <a:pt x="486" y="8089"/>
                  </a:cubicBezTo>
                  <a:lnTo>
                    <a:pt x="486" y="8089"/>
                  </a:lnTo>
                  <a:cubicBezTo>
                    <a:pt x="631" y="8098"/>
                    <a:pt x="771" y="8142"/>
                    <a:pt x="894" y="8217"/>
                  </a:cubicBezTo>
                  <a:cubicBezTo>
                    <a:pt x="1163" y="8373"/>
                    <a:pt x="1427" y="8534"/>
                    <a:pt x="1693" y="8694"/>
                  </a:cubicBezTo>
                  <a:cubicBezTo>
                    <a:pt x="1727" y="8714"/>
                    <a:pt x="1759" y="8738"/>
                    <a:pt x="1797" y="8747"/>
                  </a:cubicBezTo>
                  <a:cubicBezTo>
                    <a:pt x="1799" y="8748"/>
                    <a:pt x="1801" y="8748"/>
                    <a:pt x="1804" y="8748"/>
                  </a:cubicBezTo>
                  <a:cubicBezTo>
                    <a:pt x="1806" y="8748"/>
                    <a:pt x="1809" y="8748"/>
                    <a:pt x="1811" y="8747"/>
                  </a:cubicBezTo>
                  <a:cubicBezTo>
                    <a:pt x="1813" y="8784"/>
                    <a:pt x="1843" y="8802"/>
                    <a:pt x="1885" y="8804"/>
                  </a:cubicBezTo>
                  <a:cubicBezTo>
                    <a:pt x="1899" y="8804"/>
                    <a:pt x="1925" y="8786"/>
                    <a:pt x="1926" y="8777"/>
                  </a:cubicBezTo>
                  <a:cubicBezTo>
                    <a:pt x="1927" y="8738"/>
                    <a:pt x="1898" y="8719"/>
                    <a:pt x="1841" y="8707"/>
                  </a:cubicBezTo>
                  <a:cubicBezTo>
                    <a:pt x="1841" y="8706"/>
                    <a:pt x="1841" y="8703"/>
                    <a:pt x="1841" y="8702"/>
                  </a:cubicBezTo>
                  <a:cubicBezTo>
                    <a:pt x="1854" y="8672"/>
                    <a:pt x="1829" y="8664"/>
                    <a:pt x="1803" y="8657"/>
                  </a:cubicBezTo>
                  <a:cubicBezTo>
                    <a:pt x="1660" y="8562"/>
                    <a:pt x="1523" y="8459"/>
                    <a:pt x="1372" y="8374"/>
                  </a:cubicBezTo>
                  <a:cubicBezTo>
                    <a:pt x="1171" y="8259"/>
                    <a:pt x="999" y="8109"/>
                    <a:pt x="775" y="8022"/>
                  </a:cubicBezTo>
                  <a:cubicBezTo>
                    <a:pt x="739" y="8006"/>
                    <a:pt x="703" y="7983"/>
                    <a:pt x="665" y="7979"/>
                  </a:cubicBezTo>
                  <a:cubicBezTo>
                    <a:pt x="468" y="7961"/>
                    <a:pt x="419" y="7852"/>
                    <a:pt x="411" y="7705"/>
                  </a:cubicBezTo>
                  <a:cubicBezTo>
                    <a:pt x="401" y="7556"/>
                    <a:pt x="345" y="7410"/>
                    <a:pt x="350" y="7261"/>
                  </a:cubicBezTo>
                  <a:cubicBezTo>
                    <a:pt x="367" y="7254"/>
                    <a:pt x="383" y="7251"/>
                    <a:pt x="397" y="7251"/>
                  </a:cubicBezTo>
                  <a:close/>
                  <a:moveTo>
                    <a:pt x="32137" y="9849"/>
                  </a:moveTo>
                  <a:cubicBezTo>
                    <a:pt x="32145" y="9849"/>
                    <a:pt x="32154" y="9850"/>
                    <a:pt x="32163" y="9850"/>
                  </a:cubicBezTo>
                  <a:cubicBezTo>
                    <a:pt x="32310" y="9861"/>
                    <a:pt x="32458" y="9866"/>
                    <a:pt x="32604" y="9866"/>
                  </a:cubicBezTo>
                  <a:cubicBezTo>
                    <a:pt x="32621" y="9866"/>
                    <a:pt x="32637" y="9866"/>
                    <a:pt x="32653" y="9866"/>
                  </a:cubicBezTo>
                  <a:cubicBezTo>
                    <a:pt x="32753" y="9866"/>
                    <a:pt x="32781" y="9898"/>
                    <a:pt x="32778" y="9980"/>
                  </a:cubicBezTo>
                  <a:cubicBezTo>
                    <a:pt x="32765" y="10243"/>
                    <a:pt x="32762" y="10504"/>
                    <a:pt x="32754" y="10767"/>
                  </a:cubicBezTo>
                  <a:cubicBezTo>
                    <a:pt x="32746" y="11000"/>
                    <a:pt x="32762" y="11232"/>
                    <a:pt x="32784" y="11491"/>
                  </a:cubicBezTo>
                  <a:cubicBezTo>
                    <a:pt x="32527" y="11451"/>
                    <a:pt x="32300" y="11414"/>
                    <a:pt x="32073" y="11377"/>
                  </a:cubicBezTo>
                  <a:cubicBezTo>
                    <a:pt x="32009" y="11367"/>
                    <a:pt x="31987" y="11339"/>
                    <a:pt x="31990" y="11281"/>
                  </a:cubicBezTo>
                  <a:cubicBezTo>
                    <a:pt x="32004" y="10843"/>
                    <a:pt x="32014" y="10406"/>
                    <a:pt x="32020" y="9969"/>
                  </a:cubicBezTo>
                  <a:cubicBezTo>
                    <a:pt x="32022" y="9885"/>
                    <a:pt x="32048" y="9849"/>
                    <a:pt x="32137" y="9849"/>
                  </a:cubicBezTo>
                  <a:close/>
                  <a:moveTo>
                    <a:pt x="20839" y="9567"/>
                  </a:moveTo>
                  <a:cubicBezTo>
                    <a:pt x="21232" y="9567"/>
                    <a:pt x="21625" y="9570"/>
                    <a:pt x="22019" y="9570"/>
                  </a:cubicBezTo>
                  <a:cubicBezTo>
                    <a:pt x="22084" y="9570"/>
                    <a:pt x="22150" y="9570"/>
                    <a:pt x="22216" y="9570"/>
                  </a:cubicBezTo>
                  <a:cubicBezTo>
                    <a:pt x="22316" y="9570"/>
                    <a:pt x="22359" y="9588"/>
                    <a:pt x="22362" y="9685"/>
                  </a:cubicBezTo>
                  <a:cubicBezTo>
                    <a:pt x="22387" y="10274"/>
                    <a:pt x="22377" y="10863"/>
                    <a:pt x="22365" y="11452"/>
                  </a:cubicBezTo>
                  <a:cubicBezTo>
                    <a:pt x="22364" y="11484"/>
                    <a:pt x="22375" y="11521"/>
                    <a:pt x="22328" y="11562"/>
                  </a:cubicBezTo>
                  <a:cubicBezTo>
                    <a:pt x="21577" y="11160"/>
                    <a:pt x="20744" y="10936"/>
                    <a:pt x="19868" y="10815"/>
                  </a:cubicBezTo>
                  <a:cubicBezTo>
                    <a:pt x="19475" y="10761"/>
                    <a:pt x="19079" y="10734"/>
                    <a:pt x="18684" y="10734"/>
                  </a:cubicBezTo>
                  <a:cubicBezTo>
                    <a:pt x="18208" y="10734"/>
                    <a:pt x="17731" y="10773"/>
                    <a:pt x="17260" y="10851"/>
                  </a:cubicBezTo>
                  <a:cubicBezTo>
                    <a:pt x="16385" y="10994"/>
                    <a:pt x="15594" y="11321"/>
                    <a:pt x="14813" y="11656"/>
                  </a:cubicBezTo>
                  <a:cubicBezTo>
                    <a:pt x="14750" y="11604"/>
                    <a:pt x="14770" y="11554"/>
                    <a:pt x="14767" y="11511"/>
                  </a:cubicBezTo>
                  <a:cubicBezTo>
                    <a:pt x="14734" y="10935"/>
                    <a:pt x="14701" y="10358"/>
                    <a:pt x="14668" y="9781"/>
                  </a:cubicBezTo>
                  <a:cubicBezTo>
                    <a:pt x="14661" y="9651"/>
                    <a:pt x="14659" y="9647"/>
                    <a:pt x="14818" y="9647"/>
                  </a:cubicBezTo>
                  <a:cubicBezTo>
                    <a:pt x="15480" y="9645"/>
                    <a:pt x="16144" y="9642"/>
                    <a:pt x="16806" y="9641"/>
                  </a:cubicBezTo>
                  <a:cubicBezTo>
                    <a:pt x="17803" y="9640"/>
                    <a:pt x="18801" y="9603"/>
                    <a:pt x="19798" y="9578"/>
                  </a:cubicBezTo>
                  <a:cubicBezTo>
                    <a:pt x="20145" y="9569"/>
                    <a:pt x="20491" y="9567"/>
                    <a:pt x="20839" y="9567"/>
                  </a:cubicBezTo>
                  <a:close/>
                  <a:moveTo>
                    <a:pt x="33086" y="9879"/>
                  </a:moveTo>
                  <a:cubicBezTo>
                    <a:pt x="33099" y="9879"/>
                    <a:pt x="33114" y="9880"/>
                    <a:pt x="33131" y="9880"/>
                  </a:cubicBezTo>
                  <a:cubicBezTo>
                    <a:pt x="33534" y="9893"/>
                    <a:pt x="33937" y="9909"/>
                    <a:pt x="34340" y="9925"/>
                  </a:cubicBezTo>
                  <a:cubicBezTo>
                    <a:pt x="34537" y="9932"/>
                    <a:pt x="34735" y="9945"/>
                    <a:pt x="34933" y="9956"/>
                  </a:cubicBezTo>
                  <a:cubicBezTo>
                    <a:pt x="35676" y="10007"/>
                    <a:pt x="36421" y="10011"/>
                    <a:pt x="37165" y="10057"/>
                  </a:cubicBezTo>
                  <a:cubicBezTo>
                    <a:pt x="37192" y="10060"/>
                    <a:pt x="37219" y="10062"/>
                    <a:pt x="37247" y="10062"/>
                  </a:cubicBezTo>
                  <a:cubicBezTo>
                    <a:pt x="37348" y="10062"/>
                    <a:pt x="37368" y="10104"/>
                    <a:pt x="37359" y="10186"/>
                  </a:cubicBezTo>
                  <a:cubicBezTo>
                    <a:pt x="37336" y="10406"/>
                    <a:pt x="37321" y="10627"/>
                    <a:pt x="37307" y="10849"/>
                  </a:cubicBezTo>
                  <a:cubicBezTo>
                    <a:pt x="37298" y="10954"/>
                    <a:pt x="37295" y="11058"/>
                    <a:pt x="37299" y="11163"/>
                  </a:cubicBezTo>
                  <a:cubicBezTo>
                    <a:pt x="37304" y="11247"/>
                    <a:pt x="37269" y="11289"/>
                    <a:pt x="37175" y="11315"/>
                  </a:cubicBezTo>
                  <a:cubicBezTo>
                    <a:pt x="36528" y="11492"/>
                    <a:pt x="35876" y="11634"/>
                    <a:pt x="35195" y="11667"/>
                  </a:cubicBezTo>
                  <a:cubicBezTo>
                    <a:pt x="35047" y="11673"/>
                    <a:pt x="34900" y="11677"/>
                    <a:pt x="34752" y="11677"/>
                  </a:cubicBezTo>
                  <a:cubicBezTo>
                    <a:pt x="34217" y="11677"/>
                    <a:pt x="33682" y="11634"/>
                    <a:pt x="33153" y="11550"/>
                  </a:cubicBezTo>
                  <a:cubicBezTo>
                    <a:pt x="32977" y="11523"/>
                    <a:pt x="32976" y="11523"/>
                    <a:pt x="32982" y="11358"/>
                  </a:cubicBezTo>
                  <a:cubicBezTo>
                    <a:pt x="32992" y="11043"/>
                    <a:pt x="33006" y="10728"/>
                    <a:pt x="33013" y="10413"/>
                  </a:cubicBezTo>
                  <a:cubicBezTo>
                    <a:pt x="33015" y="10274"/>
                    <a:pt x="33004" y="10133"/>
                    <a:pt x="32999" y="9993"/>
                  </a:cubicBezTo>
                  <a:cubicBezTo>
                    <a:pt x="32995" y="9895"/>
                    <a:pt x="32994" y="9879"/>
                    <a:pt x="33086" y="9879"/>
                  </a:cubicBezTo>
                  <a:close/>
                  <a:moveTo>
                    <a:pt x="6944" y="11223"/>
                  </a:moveTo>
                  <a:cubicBezTo>
                    <a:pt x="6954" y="11223"/>
                    <a:pt x="6965" y="11223"/>
                    <a:pt x="6976" y="11223"/>
                  </a:cubicBezTo>
                  <a:cubicBezTo>
                    <a:pt x="6904" y="11483"/>
                    <a:pt x="6854" y="11726"/>
                    <a:pt x="6748" y="11967"/>
                  </a:cubicBezTo>
                  <a:cubicBezTo>
                    <a:pt x="6691" y="11814"/>
                    <a:pt x="6462" y="11713"/>
                    <a:pt x="6585" y="11517"/>
                  </a:cubicBezTo>
                  <a:cubicBezTo>
                    <a:pt x="6664" y="11391"/>
                    <a:pt x="6701" y="11223"/>
                    <a:pt x="6944" y="11223"/>
                  </a:cubicBezTo>
                  <a:close/>
                  <a:moveTo>
                    <a:pt x="37648" y="10088"/>
                  </a:moveTo>
                  <a:cubicBezTo>
                    <a:pt x="37659" y="10088"/>
                    <a:pt x="37671" y="10089"/>
                    <a:pt x="37684" y="10091"/>
                  </a:cubicBezTo>
                  <a:cubicBezTo>
                    <a:pt x="37961" y="10123"/>
                    <a:pt x="38238" y="10152"/>
                    <a:pt x="38516" y="10182"/>
                  </a:cubicBezTo>
                  <a:lnTo>
                    <a:pt x="38517" y="10183"/>
                  </a:lnTo>
                  <a:cubicBezTo>
                    <a:pt x="38579" y="10189"/>
                    <a:pt x="38617" y="10207"/>
                    <a:pt x="38607" y="10272"/>
                  </a:cubicBezTo>
                  <a:cubicBezTo>
                    <a:pt x="38501" y="10857"/>
                    <a:pt x="38529" y="11448"/>
                    <a:pt x="38520" y="12037"/>
                  </a:cubicBezTo>
                  <a:cubicBezTo>
                    <a:pt x="38520" y="12059"/>
                    <a:pt x="38515" y="12082"/>
                    <a:pt x="38508" y="12139"/>
                  </a:cubicBezTo>
                  <a:cubicBezTo>
                    <a:pt x="38406" y="12053"/>
                    <a:pt x="38368" y="11972"/>
                    <a:pt x="38327" y="11895"/>
                  </a:cubicBezTo>
                  <a:cubicBezTo>
                    <a:pt x="38212" y="11676"/>
                    <a:pt x="38106" y="11455"/>
                    <a:pt x="37990" y="11238"/>
                  </a:cubicBezTo>
                  <a:cubicBezTo>
                    <a:pt x="37936" y="11140"/>
                    <a:pt x="37912" y="11102"/>
                    <a:pt x="37857" y="11102"/>
                  </a:cubicBezTo>
                  <a:cubicBezTo>
                    <a:pt x="37822" y="11102"/>
                    <a:pt x="37773" y="11118"/>
                    <a:pt x="37696" y="11144"/>
                  </a:cubicBezTo>
                  <a:cubicBezTo>
                    <a:pt x="37647" y="11160"/>
                    <a:pt x="37601" y="11187"/>
                    <a:pt x="37546" y="11187"/>
                  </a:cubicBezTo>
                  <a:cubicBezTo>
                    <a:pt x="37538" y="11187"/>
                    <a:pt x="37530" y="11187"/>
                    <a:pt x="37522" y="11185"/>
                  </a:cubicBezTo>
                  <a:cubicBezTo>
                    <a:pt x="37487" y="11150"/>
                    <a:pt x="37506" y="11108"/>
                    <a:pt x="37509" y="11070"/>
                  </a:cubicBezTo>
                  <a:cubicBezTo>
                    <a:pt x="37538" y="10779"/>
                    <a:pt x="37552" y="10488"/>
                    <a:pt x="37553" y="10196"/>
                  </a:cubicBezTo>
                  <a:cubicBezTo>
                    <a:pt x="37553" y="10123"/>
                    <a:pt x="37576" y="10088"/>
                    <a:pt x="37648" y="10088"/>
                  </a:cubicBezTo>
                  <a:close/>
                  <a:moveTo>
                    <a:pt x="13628" y="9646"/>
                  </a:moveTo>
                  <a:cubicBezTo>
                    <a:pt x="13867" y="9648"/>
                    <a:pt x="14107" y="9651"/>
                    <a:pt x="14346" y="9653"/>
                  </a:cubicBezTo>
                  <a:cubicBezTo>
                    <a:pt x="14411" y="9653"/>
                    <a:pt x="14417" y="9690"/>
                    <a:pt x="14419" y="9736"/>
                  </a:cubicBezTo>
                  <a:cubicBezTo>
                    <a:pt x="14430" y="10016"/>
                    <a:pt x="14444" y="10295"/>
                    <a:pt x="14474" y="10574"/>
                  </a:cubicBezTo>
                  <a:cubicBezTo>
                    <a:pt x="14514" y="10941"/>
                    <a:pt x="14512" y="11309"/>
                    <a:pt x="14590" y="11673"/>
                  </a:cubicBezTo>
                  <a:cubicBezTo>
                    <a:pt x="14599" y="11720"/>
                    <a:pt x="14589" y="11750"/>
                    <a:pt x="14537" y="11773"/>
                  </a:cubicBezTo>
                  <a:cubicBezTo>
                    <a:pt x="14231" y="11911"/>
                    <a:pt x="13924" y="12050"/>
                    <a:pt x="13588" y="12202"/>
                  </a:cubicBezTo>
                  <a:cubicBezTo>
                    <a:pt x="13579" y="11421"/>
                    <a:pt x="13527" y="10668"/>
                    <a:pt x="13538" y="9916"/>
                  </a:cubicBezTo>
                  <a:cubicBezTo>
                    <a:pt x="13538" y="9852"/>
                    <a:pt x="13544" y="9787"/>
                    <a:pt x="13544" y="9722"/>
                  </a:cubicBezTo>
                  <a:cubicBezTo>
                    <a:pt x="13544" y="9672"/>
                    <a:pt x="13569" y="9646"/>
                    <a:pt x="13628" y="9646"/>
                  </a:cubicBezTo>
                  <a:close/>
                  <a:moveTo>
                    <a:pt x="22592" y="9582"/>
                  </a:moveTo>
                  <a:cubicBezTo>
                    <a:pt x="22595" y="9582"/>
                    <a:pt x="22598" y="9582"/>
                    <a:pt x="22601" y="9582"/>
                  </a:cubicBezTo>
                  <a:cubicBezTo>
                    <a:pt x="22874" y="9591"/>
                    <a:pt x="23146" y="9598"/>
                    <a:pt x="23420" y="9607"/>
                  </a:cubicBezTo>
                  <a:cubicBezTo>
                    <a:pt x="23368" y="10510"/>
                    <a:pt x="23265" y="11399"/>
                    <a:pt x="23332" y="12291"/>
                  </a:cubicBezTo>
                  <a:cubicBezTo>
                    <a:pt x="23321" y="12295"/>
                    <a:pt x="23311" y="12296"/>
                    <a:pt x="23302" y="12296"/>
                  </a:cubicBezTo>
                  <a:cubicBezTo>
                    <a:pt x="23258" y="12296"/>
                    <a:pt x="23241" y="12259"/>
                    <a:pt x="23217" y="12236"/>
                  </a:cubicBezTo>
                  <a:cubicBezTo>
                    <a:pt x="23035" y="12062"/>
                    <a:pt x="22845" y="11894"/>
                    <a:pt x="22625" y="11754"/>
                  </a:cubicBezTo>
                  <a:cubicBezTo>
                    <a:pt x="22550" y="11706"/>
                    <a:pt x="22529" y="11653"/>
                    <a:pt x="22528" y="11575"/>
                  </a:cubicBezTo>
                  <a:cubicBezTo>
                    <a:pt x="22525" y="10945"/>
                    <a:pt x="22519" y="10315"/>
                    <a:pt x="22513" y="9685"/>
                  </a:cubicBezTo>
                  <a:cubicBezTo>
                    <a:pt x="22513" y="9631"/>
                    <a:pt x="22508" y="9582"/>
                    <a:pt x="22592" y="9582"/>
                  </a:cubicBezTo>
                  <a:close/>
                  <a:moveTo>
                    <a:pt x="13276" y="9655"/>
                  </a:moveTo>
                  <a:cubicBezTo>
                    <a:pt x="13377" y="9655"/>
                    <a:pt x="13376" y="9708"/>
                    <a:pt x="13370" y="9775"/>
                  </a:cubicBezTo>
                  <a:cubicBezTo>
                    <a:pt x="13339" y="10189"/>
                    <a:pt x="13346" y="10603"/>
                    <a:pt x="13340" y="11017"/>
                  </a:cubicBezTo>
                  <a:cubicBezTo>
                    <a:pt x="13336" y="11408"/>
                    <a:pt x="13356" y="11799"/>
                    <a:pt x="13400" y="12186"/>
                  </a:cubicBezTo>
                  <a:cubicBezTo>
                    <a:pt x="13410" y="12282"/>
                    <a:pt x="13356" y="12308"/>
                    <a:pt x="13280" y="12341"/>
                  </a:cubicBezTo>
                  <a:cubicBezTo>
                    <a:pt x="12836" y="12531"/>
                    <a:pt x="12369" y="12654"/>
                    <a:pt x="11879" y="12718"/>
                  </a:cubicBezTo>
                  <a:cubicBezTo>
                    <a:pt x="11678" y="12745"/>
                    <a:pt x="11475" y="12758"/>
                    <a:pt x="11272" y="12758"/>
                  </a:cubicBezTo>
                  <a:cubicBezTo>
                    <a:pt x="11193" y="12758"/>
                    <a:pt x="11113" y="12756"/>
                    <a:pt x="11034" y="12752"/>
                  </a:cubicBezTo>
                  <a:cubicBezTo>
                    <a:pt x="11146" y="12151"/>
                    <a:pt x="11101" y="11558"/>
                    <a:pt x="11091" y="10964"/>
                  </a:cubicBezTo>
                  <a:lnTo>
                    <a:pt x="11092" y="10964"/>
                  </a:lnTo>
                  <a:cubicBezTo>
                    <a:pt x="11090" y="10825"/>
                    <a:pt x="11106" y="10685"/>
                    <a:pt x="11121" y="10546"/>
                  </a:cubicBezTo>
                  <a:cubicBezTo>
                    <a:pt x="11131" y="10434"/>
                    <a:pt x="11159" y="10325"/>
                    <a:pt x="11203" y="10221"/>
                  </a:cubicBezTo>
                  <a:cubicBezTo>
                    <a:pt x="11292" y="10011"/>
                    <a:pt x="11452" y="9868"/>
                    <a:pt x="11716" y="9811"/>
                  </a:cubicBezTo>
                  <a:cubicBezTo>
                    <a:pt x="12224" y="9699"/>
                    <a:pt x="12742" y="9684"/>
                    <a:pt x="13259" y="9655"/>
                  </a:cubicBezTo>
                  <a:cubicBezTo>
                    <a:pt x="13265" y="9655"/>
                    <a:pt x="13271" y="9655"/>
                    <a:pt x="13276" y="9655"/>
                  </a:cubicBezTo>
                  <a:close/>
                  <a:moveTo>
                    <a:pt x="23725" y="9612"/>
                  </a:moveTo>
                  <a:cubicBezTo>
                    <a:pt x="23729" y="9612"/>
                    <a:pt x="23733" y="9612"/>
                    <a:pt x="23738" y="9613"/>
                  </a:cubicBezTo>
                  <a:cubicBezTo>
                    <a:pt x="23984" y="9624"/>
                    <a:pt x="24230" y="9629"/>
                    <a:pt x="24476" y="9641"/>
                  </a:cubicBezTo>
                  <a:cubicBezTo>
                    <a:pt x="25287" y="9680"/>
                    <a:pt x="26101" y="9680"/>
                    <a:pt x="26914" y="9695"/>
                  </a:cubicBezTo>
                  <a:cubicBezTo>
                    <a:pt x="28501" y="9721"/>
                    <a:pt x="30085" y="9799"/>
                    <a:pt x="31670" y="9842"/>
                  </a:cubicBezTo>
                  <a:cubicBezTo>
                    <a:pt x="31825" y="9847"/>
                    <a:pt x="31821" y="9849"/>
                    <a:pt x="31814" y="9980"/>
                  </a:cubicBezTo>
                  <a:cubicBezTo>
                    <a:pt x="31790" y="10422"/>
                    <a:pt x="31779" y="10864"/>
                    <a:pt x="31865" y="11310"/>
                  </a:cubicBezTo>
                  <a:cubicBezTo>
                    <a:pt x="31837" y="11320"/>
                    <a:pt x="31810" y="11323"/>
                    <a:pt x="31784" y="11323"/>
                  </a:cubicBezTo>
                  <a:cubicBezTo>
                    <a:pt x="31727" y="11323"/>
                    <a:pt x="31674" y="11306"/>
                    <a:pt x="31621" y="11297"/>
                  </a:cubicBezTo>
                  <a:cubicBezTo>
                    <a:pt x="31030" y="11199"/>
                    <a:pt x="30443" y="11084"/>
                    <a:pt x="29846" y="11019"/>
                  </a:cubicBezTo>
                  <a:cubicBezTo>
                    <a:pt x="29435" y="10974"/>
                    <a:pt x="29027" y="10949"/>
                    <a:pt x="28622" y="10949"/>
                  </a:cubicBezTo>
                  <a:cubicBezTo>
                    <a:pt x="27647" y="10949"/>
                    <a:pt x="26691" y="11089"/>
                    <a:pt x="25758" y="11410"/>
                  </a:cubicBezTo>
                  <a:cubicBezTo>
                    <a:pt x="24988" y="11674"/>
                    <a:pt x="24352" y="12079"/>
                    <a:pt x="23869" y="12656"/>
                  </a:cubicBezTo>
                  <a:cubicBezTo>
                    <a:pt x="23826" y="12707"/>
                    <a:pt x="23777" y="12756"/>
                    <a:pt x="23730" y="12806"/>
                  </a:cubicBezTo>
                  <a:cubicBezTo>
                    <a:pt x="23726" y="12809"/>
                    <a:pt x="23716" y="12808"/>
                    <a:pt x="23696" y="12812"/>
                  </a:cubicBezTo>
                  <a:cubicBezTo>
                    <a:pt x="23556" y="12674"/>
                    <a:pt x="23520" y="12516"/>
                    <a:pt x="23517" y="12340"/>
                  </a:cubicBezTo>
                  <a:cubicBezTo>
                    <a:pt x="23500" y="11562"/>
                    <a:pt x="23524" y="10787"/>
                    <a:pt x="23612" y="10013"/>
                  </a:cubicBezTo>
                  <a:cubicBezTo>
                    <a:pt x="23624" y="9909"/>
                    <a:pt x="23630" y="9804"/>
                    <a:pt x="23628" y="9699"/>
                  </a:cubicBezTo>
                  <a:cubicBezTo>
                    <a:pt x="23627" y="9631"/>
                    <a:pt x="23658" y="9612"/>
                    <a:pt x="23725" y="9612"/>
                  </a:cubicBezTo>
                  <a:close/>
                  <a:moveTo>
                    <a:pt x="665" y="8866"/>
                  </a:moveTo>
                  <a:lnTo>
                    <a:pt x="665" y="8866"/>
                  </a:lnTo>
                  <a:cubicBezTo>
                    <a:pt x="765" y="8870"/>
                    <a:pt x="852" y="8905"/>
                    <a:pt x="932" y="8947"/>
                  </a:cubicBezTo>
                  <a:cubicBezTo>
                    <a:pt x="1630" y="9299"/>
                    <a:pt x="2288" y="9692"/>
                    <a:pt x="2791" y="10249"/>
                  </a:cubicBezTo>
                  <a:cubicBezTo>
                    <a:pt x="2832" y="10295"/>
                    <a:pt x="2880" y="10337"/>
                    <a:pt x="2904" y="10392"/>
                  </a:cubicBezTo>
                  <a:cubicBezTo>
                    <a:pt x="3331" y="11390"/>
                    <a:pt x="3877" y="12345"/>
                    <a:pt x="4338" y="13330"/>
                  </a:cubicBezTo>
                  <a:cubicBezTo>
                    <a:pt x="4375" y="13410"/>
                    <a:pt x="4411" y="13491"/>
                    <a:pt x="4447" y="13570"/>
                  </a:cubicBezTo>
                  <a:lnTo>
                    <a:pt x="4417" y="13595"/>
                  </a:lnTo>
                  <a:cubicBezTo>
                    <a:pt x="4242" y="13495"/>
                    <a:pt x="4069" y="13393"/>
                    <a:pt x="3891" y="13297"/>
                  </a:cubicBezTo>
                  <a:cubicBezTo>
                    <a:pt x="3109" y="12874"/>
                    <a:pt x="2250" y="12613"/>
                    <a:pt x="1364" y="12406"/>
                  </a:cubicBezTo>
                  <a:cubicBezTo>
                    <a:pt x="1357" y="12405"/>
                    <a:pt x="1350" y="12405"/>
                    <a:pt x="1344" y="12403"/>
                  </a:cubicBezTo>
                  <a:cubicBezTo>
                    <a:pt x="1242" y="12375"/>
                    <a:pt x="1096" y="12418"/>
                    <a:pt x="1041" y="12340"/>
                  </a:cubicBezTo>
                  <a:cubicBezTo>
                    <a:pt x="991" y="12268"/>
                    <a:pt x="1006" y="12159"/>
                    <a:pt x="998" y="12066"/>
                  </a:cubicBezTo>
                  <a:cubicBezTo>
                    <a:pt x="966" y="11642"/>
                    <a:pt x="936" y="11216"/>
                    <a:pt x="905" y="10792"/>
                  </a:cubicBezTo>
                  <a:cubicBezTo>
                    <a:pt x="863" y="10203"/>
                    <a:pt x="775" y="9620"/>
                    <a:pt x="667" y="9037"/>
                  </a:cubicBezTo>
                  <a:cubicBezTo>
                    <a:pt x="658" y="8981"/>
                    <a:pt x="629" y="8924"/>
                    <a:pt x="665" y="8866"/>
                  </a:cubicBezTo>
                  <a:close/>
                  <a:moveTo>
                    <a:pt x="38941" y="10227"/>
                  </a:moveTo>
                  <a:cubicBezTo>
                    <a:pt x="38955" y="10227"/>
                    <a:pt x="38970" y="10228"/>
                    <a:pt x="38987" y="10230"/>
                  </a:cubicBezTo>
                  <a:cubicBezTo>
                    <a:pt x="39306" y="10259"/>
                    <a:pt x="39623" y="10306"/>
                    <a:pt x="39945" y="10306"/>
                  </a:cubicBezTo>
                  <a:cubicBezTo>
                    <a:pt x="40020" y="10306"/>
                    <a:pt x="40056" y="10343"/>
                    <a:pt x="40078" y="10395"/>
                  </a:cubicBezTo>
                  <a:cubicBezTo>
                    <a:pt x="40127" y="10509"/>
                    <a:pt x="40157" y="10630"/>
                    <a:pt x="40168" y="10754"/>
                  </a:cubicBezTo>
                  <a:cubicBezTo>
                    <a:pt x="40191" y="10971"/>
                    <a:pt x="40198" y="11191"/>
                    <a:pt x="40188" y="11410"/>
                  </a:cubicBezTo>
                  <a:cubicBezTo>
                    <a:pt x="40191" y="11722"/>
                    <a:pt x="40147" y="12076"/>
                    <a:pt x="40102" y="12430"/>
                  </a:cubicBezTo>
                  <a:cubicBezTo>
                    <a:pt x="40059" y="12778"/>
                    <a:pt x="40075" y="13128"/>
                    <a:pt x="40101" y="13479"/>
                  </a:cubicBezTo>
                  <a:cubicBezTo>
                    <a:pt x="40103" y="13519"/>
                    <a:pt x="40113" y="13560"/>
                    <a:pt x="40113" y="13600"/>
                  </a:cubicBezTo>
                  <a:cubicBezTo>
                    <a:pt x="40114" y="13717"/>
                    <a:pt x="40085" y="13771"/>
                    <a:pt x="40015" y="13771"/>
                  </a:cubicBezTo>
                  <a:cubicBezTo>
                    <a:pt x="39978" y="13771"/>
                    <a:pt x="39932" y="13757"/>
                    <a:pt x="39873" y="13730"/>
                  </a:cubicBezTo>
                  <a:cubicBezTo>
                    <a:pt x="39686" y="13645"/>
                    <a:pt x="39523" y="13514"/>
                    <a:pt x="39402" y="13349"/>
                  </a:cubicBezTo>
                  <a:cubicBezTo>
                    <a:pt x="39322" y="13240"/>
                    <a:pt x="39253" y="13126"/>
                    <a:pt x="39177" y="13015"/>
                  </a:cubicBezTo>
                  <a:cubicBezTo>
                    <a:pt x="39095" y="12894"/>
                    <a:pt x="39033" y="12755"/>
                    <a:pt x="38922" y="12658"/>
                  </a:cubicBezTo>
                  <a:cubicBezTo>
                    <a:pt x="38691" y="12461"/>
                    <a:pt x="38693" y="12229"/>
                    <a:pt x="38705" y="11981"/>
                  </a:cubicBezTo>
                  <a:lnTo>
                    <a:pt x="38706" y="11981"/>
                  </a:lnTo>
                  <a:cubicBezTo>
                    <a:pt x="38734" y="11427"/>
                    <a:pt x="38825" y="10878"/>
                    <a:pt x="38848" y="10324"/>
                  </a:cubicBezTo>
                  <a:cubicBezTo>
                    <a:pt x="38851" y="10246"/>
                    <a:pt x="38882" y="10227"/>
                    <a:pt x="38941" y="10227"/>
                  </a:cubicBezTo>
                  <a:close/>
                  <a:moveTo>
                    <a:pt x="40187" y="14088"/>
                  </a:moveTo>
                  <a:cubicBezTo>
                    <a:pt x="40195" y="14088"/>
                    <a:pt x="40205" y="14089"/>
                    <a:pt x="40216" y="14093"/>
                  </a:cubicBezTo>
                  <a:lnTo>
                    <a:pt x="40217" y="14095"/>
                  </a:lnTo>
                  <a:cubicBezTo>
                    <a:pt x="40258" y="14109"/>
                    <a:pt x="40283" y="14133"/>
                    <a:pt x="40265" y="14174"/>
                  </a:cubicBezTo>
                  <a:cubicBezTo>
                    <a:pt x="40246" y="14217"/>
                    <a:pt x="40220" y="14257"/>
                    <a:pt x="40135" y="14275"/>
                  </a:cubicBezTo>
                  <a:cubicBezTo>
                    <a:pt x="40139" y="14224"/>
                    <a:pt x="40140" y="14185"/>
                    <a:pt x="40144" y="14144"/>
                  </a:cubicBezTo>
                  <a:cubicBezTo>
                    <a:pt x="40147" y="14113"/>
                    <a:pt x="40155" y="14088"/>
                    <a:pt x="40187" y="14088"/>
                  </a:cubicBezTo>
                  <a:close/>
                  <a:moveTo>
                    <a:pt x="1063" y="12494"/>
                  </a:moveTo>
                  <a:cubicBezTo>
                    <a:pt x="1352" y="12553"/>
                    <a:pt x="1635" y="12612"/>
                    <a:pt x="1910" y="12695"/>
                  </a:cubicBezTo>
                  <a:cubicBezTo>
                    <a:pt x="2451" y="12861"/>
                    <a:pt x="2981" y="13048"/>
                    <a:pt x="3500" y="13256"/>
                  </a:cubicBezTo>
                  <a:cubicBezTo>
                    <a:pt x="3868" y="13404"/>
                    <a:pt x="4190" y="13613"/>
                    <a:pt x="4520" y="13810"/>
                  </a:cubicBezTo>
                  <a:cubicBezTo>
                    <a:pt x="4552" y="13829"/>
                    <a:pt x="4579" y="13857"/>
                    <a:pt x="4596" y="13890"/>
                  </a:cubicBezTo>
                  <a:cubicBezTo>
                    <a:pt x="4670" y="14046"/>
                    <a:pt x="4740" y="14205"/>
                    <a:pt x="4813" y="14362"/>
                  </a:cubicBezTo>
                  <a:cubicBezTo>
                    <a:pt x="4818" y="14373"/>
                    <a:pt x="4815" y="14385"/>
                    <a:pt x="4807" y="14392"/>
                  </a:cubicBezTo>
                  <a:cubicBezTo>
                    <a:pt x="4812" y="14392"/>
                    <a:pt x="4816" y="14394"/>
                    <a:pt x="4820" y="14398"/>
                  </a:cubicBezTo>
                  <a:cubicBezTo>
                    <a:pt x="4823" y="14400"/>
                    <a:pt x="4822" y="14407"/>
                    <a:pt x="4823" y="14412"/>
                  </a:cubicBezTo>
                  <a:lnTo>
                    <a:pt x="4796" y="14401"/>
                  </a:lnTo>
                  <a:lnTo>
                    <a:pt x="4791" y="14406"/>
                  </a:lnTo>
                  <a:cubicBezTo>
                    <a:pt x="4793" y="14404"/>
                    <a:pt x="4794" y="14402"/>
                    <a:pt x="4795" y="14401"/>
                  </a:cubicBezTo>
                  <a:cubicBezTo>
                    <a:pt x="4776" y="14394"/>
                    <a:pt x="4759" y="14385"/>
                    <a:pt x="4741" y="14375"/>
                  </a:cubicBezTo>
                  <a:cubicBezTo>
                    <a:pt x="3806" y="13724"/>
                    <a:pt x="2718" y="13344"/>
                    <a:pt x="1560" y="13095"/>
                  </a:cubicBezTo>
                  <a:cubicBezTo>
                    <a:pt x="1448" y="13070"/>
                    <a:pt x="1333" y="13059"/>
                    <a:pt x="1218" y="13042"/>
                  </a:cubicBezTo>
                  <a:cubicBezTo>
                    <a:pt x="1169" y="13036"/>
                    <a:pt x="1125" y="13026"/>
                    <a:pt x="1116" y="12975"/>
                  </a:cubicBezTo>
                  <a:cubicBezTo>
                    <a:pt x="1101" y="12894"/>
                    <a:pt x="1083" y="12813"/>
                    <a:pt x="1074" y="12732"/>
                  </a:cubicBezTo>
                  <a:cubicBezTo>
                    <a:pt x="1064" y="12657"/>
                    <a:pt x="1042" y="12584"/>
                    <a:pt x="1063" y="12494"/>
                  </a:cubicBezTo>
                  <a:close/>
                  <a:moveTo>
                    <a:pt x="40156" y="14441"/>
                  </a:moveTo>
                  <a:cubicBezTo>
                    <a:pt x="40172" y="14441"/>
                    <a:pt x="40181" y="14452"/>
                    <a:pt x="40182" y="14467"/>
                  </a:cubicBezTo>
                  <a:cubicBezTo>
                    <a:pt x="40182" y="14498"/>
                    <a:pt x="40158" y="14518"/>
                    <a:pt x="40134" y="14530"/>
                  </a:cubicBezTo>
                  <a:cubicBezTo>
                    <a:pt x="40127" y="14532"/>
                    <a:pt x="40121" y="14533"/>
                    <a:pt x="40116" y="14533"/>
                  </a:cubicBezTo>
                  <a:cubicBezTo>
                    <a:pt x="40097" y="14533"/>
                    <a:pt x="40091" y="14520"/>
                    <a:pt x="40090" y="14507"/>
                  </a:cubicBezTo>
                  <a:cubicBezTo>
                    <a:pt x="40088" y="14475"/>
                    <a:pt x="40110" y="14454"/>
                    <a:pt x="40144" y="14443"/>
                  </a:cubicBezTo>
                  <a:cubicBezTo>
                    <a:pt x="40148" y="14441"/>
                    <a:pt x="40152" y="14441"/>
                    <a:pt x="40156" y="14441"/>
                  </a:cubicBezTo>
                  <a:close/>
                  <a:moveTo>
                    <a:pt x="40439" y="14153"/>
                  </a:moveTo>
                  <a:cubicBezTo>
                    <a:pt x="40450" y="14153"/>
                    <a:pt x="40463" y="14155"/>
                    <a:pt x="40478" y="14159"/>
                  </a:cubicBezTo>
                  <a:cubicBezTo>
                    <a:pt x="40586" y="14190"/>
                    <a:pt x="40510" y="14265"/>
                    <a:pt x="40496" y="14318"/>
                  </a:cubicBezTo>
                  <a:cubicBezTo>
                    <a:pt x="40473" y="14401"/>
                    <a:pt x="40437" y="14482"/>
                    <a:pt x="40408" y="14564"/>
                  </a:cubicBezTo>
                  <a:cubicBezTo>
                    <a:pt x="40336" y="14594"/>
                    <a:pt x="40298" y="14664"/>
                    <a:pt x="40213" y="14676"/>
                  </a:cubicBezTo>
                  <a:cubicBezTo>
                    <a:pt x="40213" y="14622"/>
                    <a:pt x="40239" y="14576"/>
                    <a:pt x="40267" y="14530"/>
                  </a:cubicBezTo>
                  <a:cubicBezTo>
                    <a:pt x="40304" y="14468"/>
                    <a:pt x="40408" y="14416"/>
                    <a:pt x="40308" y="14331"/>
                  </a:cubicBezTo>
                  <a:cubicBezTo>
                    <a:pt x="40302" y="14326"/>
                    <a:pt x="40313" y="14298"/>
                    <a:pt x="40324" y="14285"/>
                  </a:cubicBezTo>
                  <a:cubicBezTo>
                    <a:pt x="40361" y="14240"/>
                    <a:pt x="40363" y="14153"/>
                    <a:pt x="40439" y="14153"/>
                  </a:cubicBezTo>
                  <a:close/>
                  <a:moveTo>
                    <a:pt x="40124" y="14676"/>
                  </a:moveTo>
                  <a:lnTo>
                    <a:pt x="40124" y="14676"/>
                  </a:lnTo>
                  <a:cubicBezTo>
                    <a:pt x="40128" y="14765"/>
                    <a:pt x="40103" y="14817"/>
                    <a:pt x="40024" y="14865"/>
                  </a:cubicBezTo>
                  <a:cubicBezTo>
                    <a:pt x="39989" y="14779"/>
                    <a:pt x="40018" y="14728"/>
                    <a:pt x="40124" y="14676"/>
                  </a:cubicBezTo>
                  <a:close/>
                  <a:moveTo>
                    <a:pt x="1249" y="13163"/>
                  </a:moveTo>
                  <a:cubicBezTo>
                    <a:pt x="1282" y="13163"/>
                    <a:pt x="1315" y="13173"/>
                    <a:pt x="1347" y="13179"/>
                  </a:cubicBezTo>
                  <a:cubicBezTo>
                    <a:pt x="1772" y="13267"/>
                    <a:pt x="2194" y="13357"/>
                    <a:pt x="2609" y="13478"/>
                  </a:cubicBezTo>
                  <a:cubicBezTo>
                    <a:pt x="3435" y="13719"/>
                    <a:pt x="4168" y="14092"/>
                    <a:pt x="4834" y="14569"/>
                  </a:cubicBezTo>
                  <a:cubicBezTo>
                    <a:pt x="4898" y="14614"/>
                    <a:pt x="4953" y="14664"/>
                    <a:pt x="4980" y="14734"/>
                  </a:cubicBezTo>
                  <a:cubicBezTo>
                    <a:pt x="5021" y="14839"/>
                    <a:pt x="5062" y="14943"/>
                    <a:pt x="5104" y="15048"/>
                  </a:cubicBezTo>
                  <a:cubicBezTo>
                    <a:pt x="5116" y="15060"/>
                    <a:pt x="5128" y="15078"/>
                    <a:pt x="5112" y="15088"/>
                  </a:cubicBezTo>
                  <a:cubicBezTo>
                    <a:pt x="5107" y="15092"/>
                    <a:pt x="5103" y="15093"/>
                    <a:pt x="5099" y="15093"/>
                  </a:cubicBezTo>
                  <a:cubicBezTo>
                    <a:pt x="5088" y="15093"/>
                    <a:pt x="5082" y="15080"/>
                    <a:pt x="5077" y="15071"/>
                  </a:cubicBezTo>
                  <a:cubicBezTo>
                    <a:pt x="4995" y="15025"/>
                    <a:pt x="4915" y="14979"/>
                    <a:pt x="4832" y="14936"/>
                  </a:cubicBezTo>
                  <a:cubicBezTo>
                    <a:pt x="4813" y="14926"/>
                    <a:pt x="4792" y="14917"/>
                    <a:pt x="4772" y="14917"/>
                  </a:cubicBezTo>
                  <a:cubicBezTo>
                    <a:pt x="4762" y="14917"/>
                    <a:pt x="4751" y="14920"/>
                    <a:pt x="4743" y="14928"/>
                  </a:cubicBezTo>
                  <a:cubicBezTo>
                    <a:pt x="4755" y="14892"/>
                    <a:pt x="4716" y="14871"/>
                    <a:pt x="4678" y="14853"/>
                  </a:cubicBezTo>
                  <a:cubicBezTo>
                    <a:pt x="4507" y="14769"/>
                    <a:pt x="4340" y="14675"/>
                    <a:pt x="4160" y="14607"/>
                  </a:cubicBezTo>
                  <a:cubicBezTo>
                    <a:pt x="3391" y="14318"/>
                    <a:pt x="2611" y="14054"/>
                    <a:pt x="1812" y="13831"/>
                  </a:cubicBezTo>
                  <a:cubicBezTo>
                    <a:pt x="1689" y="13796"/>
                    <a:pt x="1564" y="13765"/>
                    <a:pt x="1433" y="13758"/>
                  </a:cubicBezTo>
                  <a:cubicBezTo>
                    <a:pt x="1349" y="13755"/>
                    <a:pt x="1294" y="13727"/>
                    <a:pt x="1276" y="13649"/>
                  </a:cubicBezTo>
                  <a:cubicBezTo>
                    <a:pt x="1242" y="13495"/>
                    <a:pt x="1183" y="13344"/>
                    <a:pt x="1169" y="13187"/>
                  </a:cubicBezTo>
                  <a:cubicBezTo>
                    <a:pt x="1195" y="13169"/>
                    <a:pt x="1222" y="13163"/>
                    <a:pt x="1249" y="13163"/>
                  </a:cubicBezTo>
                  <a:close/>
                  <a:moveTo>
                    <a:pt x="7541" y="15094"/>
                  </a:moveTo>
                  <a:cubicBezTo>
                    <a:pt x="7544" y="15096"/>
                    <a:pt x="7545" y="15097"/>
                    <a:pt x="7547" y="15098"/>
                  </a:cubicBezTo>
                  <a:lnTo>
                    <a:pt x="7549" y="15100"/>
                  </a:lnTo>
                  <a:lnTo>
                    <a:pt x="7546" y="15099"/>
                  </a:lnTo>
                  <a:cubicBezTo>
                    <a:pt x="7545" y="15097"/>
                    <a:pt x="7544" y="15096"/>
                    <a:pt x="7541" y="15094"/>
                  </a:cubicBezTo>
                  <a:close/>
                  <a:moveTo>
                    <a:pt x="40374" y="14678"/>
                  </a:moveTo>
                  <a:cubicBezTo>
                    <a:pt x="40376" y="14678"/>
                    <a:pt x="40379" y="14678"/>
                    <a:pt x="40383" y="14678"/>
                  </a:cubicBezTo>
                  <a:cubicBezTo>
                    <a:pt x="40374" y="14693"/>
                    <a:pt x="40378" y="14720"/>
                    <a:pt x="40353" y="14720"/>
                  </a:cubicBezTo>
                  <a:cubicBezTo>
                    <a:pt x="40349" y="14720"/>
                    <a:pt x="40344" y="14719"/>
                    <a:pt x="40338" y="14717"/>
                  </a:cubicBezTo>
                  <a:lnTo>
                    <a:pt x="40338" y="14717"/>
                  </a:lnTo>
                  <a:cubicBezTo>
                    <a:pt x="40341" y="14851"/>
                    <a:pt x="40340" y="14983"/>
                    <a:pt x="40225" y="15091"/>
                  </a:cubicBezTo>
                  <a:cubicBezTo>
                    <a:pt x="40183" y="15103"/>
                    <a:pt x="40148" y="15131"/>
                    <a:pt x="40127" y="15168"/>
                  </a:cubicBezTo>
                  <a:cubicBezTo>
                    <a:pt x="40107" y="15164"/>
                    <a:pt x="40084" y="15157"/>
                    <a:pt x="40087" y="15138"/>
                  </a:cubicBezTo>
                  <a:cubicBezTo>
                    <a:pt x="40106" y="14990"/>
                    <a:pt x="40140" y="14845"/>
                    <a:pt x="40278" y="14735"/>
                  </a:cubicBezTo>
                  <a:cubicBezTo>
                    <a:pt x="40295" y="14731"/>
                    <a:pt x="40306" y="14714"/>
                    <a:pt x="40325" y="14714"/>
                  </a:cubicBezTo>
                  <a:cubicBezTo>
                    <a:pt x="40327" y="14714"/>
                    <a:pt x="40331" y="14714"/>
                    <a:pt x="40334" y="14715"/>
                  </a:cubicBezTo>
                  <a:cubicBezTo>
                    <a:pt x="40337" y="14693"/>
                    <a:pt x="40347" y="14678"/>
                    <a:pt x="40374" y="14678"/>
                  </a:cubicBezTo>
                  <a:close/>
                  <a:moveTo>
                    <a:pt x="40026" y="15004"/>
                  </a:moveTo>
                  <a:cubicBezTo>
                    <a:pt x="40045" y="15016"/>
                    <a:pt x="40040" y="15030"/>
                    <a:pt x="40026" y="15044"/>
                  </a:cubicBezTo>
                  <a:cubicBezTo>
                    <a:pt x="40024" y="15154"/>
                    <a:pt x="39981" y="15252"/>
                    <a:pt x="39905" y="15340"/>
                  </a:cubicBezTo>
                  <a:cubicBezTo>
                    <a:pt x="39869" y="15219"/>
                    <a:pt x="39889" y="15111"/>
                    <a:pt x="40000" y="15024"/>
                  </a:cubicBezTo>
                  <a:cubicBezTo>
                    <a:pt x="40008" y="15017"/>
                    <a:pt x="40017" y="15010"/>
                    <a:pt x="40025" y="15004"/>
                  </a:cubicBezTo>
                  <a:close/>
                  <a:moveTo>
                    <a:pt x="7099" y="12980"/>
                  </a:moveTo>
                  <a:cubicBezTo>
                    <a:pt x="7110" y="12980"/>
                    <a:pt x="7123" y="12984"/>
                    <a:pt x="7138" y="12991"/>
                  </a:cubicBezTo>
                  <a:cubicBezTo>
                    <a:pt x="7196" y="13103"/>
                    <a:pt x="7250" y="13216"/>
                    <a:pt x="7314" y="13325"/>
                  </a:cubicBezTo>
                  <a:cubicBezTo>
                    <a:pt x="7355" y="13393"/>
                    <a:pt x="7340" y="13437"/>
                    <a:pt x="7288" y="13498"/>
                  </a:cubicBezTo>
                  <a:cubicBezTo>
                    <a:pt x="6846" y="14011"/>
                    <a:pt x="6482" y="14566"/>
                    <a:pt x="6145" y="15134"/>
                  </a:cubicBezTo>
                  <a:cubicBezTo>
                    <a:pt x="6073" y="15257"/>
                    <a:pt x="6015" y="15388"/>
                    <a:pt x="5933" y="15550"/>
                  </a:cubicBezTo>
                  <a:cubicBezTo>
                    <a:pt x="5853" y="15367"/>
                    <a:pt x="5784" y="15214"/>
                    <a:pt x="5722" y="15060"/>
                  </a:cubicBezTo>
                  <a:cubicBezTo>
                    <a:pt x="5693" y="14987"/>
                    <a:pt x="5775" y="14931"/>
                    <a:pt x="5783" y="14863"/>
                  </a:cubicBezTo>
                  <a:cubicBezTo>
                    <a:pt x="5800" y="14839"/>
                    <a:pt x="5820" y="14815"/>
                    <a:pt x="5834" y="14789"/>
                  </a:cubicBezTo>
                  <a:cubicBezTo>
                    <a:pt x="6086" y="14344"/>
                    <a:pt x="6363" y="13914"/>
                    <a:pt x="6664" y="13501"/>
                  </a:cubicBezTo>
                  <a:cubicBezTo>
                    <a:pt x="6778" y="13342"/>
                    <a:pt x="6904" y="13189"/>
                    <a:pt x="7026" y="13034"/>
                  </a:cubicBezTo>
                  <a:cubicBezTo>
                    <a:pt x="7046" y="13009"/>
                    <a:pt x="7065" y="12980"/>
                    <a:pt x="7099" y="12980"/>
                  </a:cubicBezTo>
                  <a:close/>
                  <a:moveTo>
                    <a:pt x="39883" y="15520"/>
                  </a:moveTo>
                  <a:lnTo>
                    <a:pt x="39885" y="15660"/>
                  </a:lnTo>
                  <a:cubicBezTo>
                    <a:pt x="39881" y="15695"/>
                    <a:pt x="39824" y="15730"/>
                    <a:pt x="39857" y="15765"/>
                  </a:cubicBezTo>
                  <a:cubicBezTo>
                    <a:pt x="39855" y="15765"/>
                    <a:pt x="39853" y="15765"/>
                    <a:pt x="39851" y="15765"/>
                  </a:cubicBezTo>
                  <a:cubicBezTo>
                    <a:pt x="39842" y="15765"/>
                    <a:pt x="39832" y="15767"/>
                    <a:pt x="39824" y="15773"/>
                  </a:cubicBezTo>
                  <a:cubicBezTo>
                    <a:pt x="39810" y="15782"/>
                    <a:pt x="39792" y="15788"/>
                    <a:pt x="39779" y="15788"/>
                  </a:cubicBezTo>
                  <a:cubicBezTo>
                    <a:pt x="39765" y="15788"/>
                    <a:pt x="39755" y="15781"/>
                    <a:pt x="39760" y="15759"/>
                  </a:cubicBezTo>
                  <a:cubicBezTo>
                    <a:pt x="39779" y="15673"/>
                    <a:pt x="39748" y="15564"/>
                    <a:pt x="39883" y="15520"/>
                  </a:cubicBezTo>
                  <a:close/>
                  <a:moveTo>
                    <a:pt x="1344" y="13870"/>
                  </a:moveTo>
                  <a:lnTo>
                    <a:pt x="1344" y="13870"/>
                  </a:lnTo>
                  <a:cubicBezTo>
                    <a:pt x="1593" y="13929"/>
                    <a:pt x="1816" y="13977"/>
                    <a:pt x="2032" y="14036"/>
                  </a:cubicBezTo>
                  <a:cubicBezTo>
                    <a:pt x="2749" y="14232"/>
                    <a:pt x="3437" y="14490"/>
                    <a:pt x="4139" y="14719"/>
                  </a:cubicBezTo>
                  <a:cubicBezTo>
                    <a:pt x="4291" y="14769"/>
                    <a:pt x="4430" y="14847"/>
                    <a:pt x="4576" y="14911"/>
                  </a:cubicBezTo>
                  <a:cubicBezTo>
                    <a:pt x="4616" y="14929"/>
                    <a:pt x="4650" y="14963"/>
                    <a:pt x="4699" y="14963"/>
                  </a:cubicBezTo>
                  <a:cubicBezTo>
                    <a:pt x="4707" y="14963"/>
                    <a:pt x="4715" y="14962"/>
                    <a:pt x="4724" y="14960"/>
                  </a:cubicBezTo>
                  <a:cubicBezTo>
                    <a:pt x="4724" y="14959"/>
                    <a:pt x="4724" y="14959"/>
                    <a:pt x="4725" y="14958"/>
                  </a:cubicBezTo>
                  <a:cubicBezTo>
                    <a:pt x="4771" y="15049"/>
                    <a:pt x="4878" y="15086"/>
                    <a:pt x="4966" y="15132"/>
                  </a:cubicBezTo>
                  <a:cubicBezTo>
                    <a:pt x="5285" y="15295"/>
                    <a:pt x="5335" y="15573"/>
                    <a:pt x="5426" y="15839"/>
                  </a:cubicBezTo>
                  <a:cubicBezTo>
                    <a:pt x="5411" y="15843"/>
                    <a:pt x="5397" y="15845"/>
                    <a:pt x="5385" y="15845"/>
                  </a:cubicBezTo>
                  <a:cubicBezTo>
                    <a:pt x="5339" y="15845"/>
                    <a:pt x="5315" y="15816"/>
                    <a:pt x="5289" y="15796"/>
                  </a:cubicBezTo>
                  <a:cubicBezTo>
                    <a:pt x="4655" y="15340"/>
                    <a:pt x="3937" y="15009"/>
                    <a:pt x="3170" y="14750"/>
                  </a:cubicBezTo>
                  <a:cubicBezTo>
                    <a:pt x="2820" y="14632"/>
                    <a:pt x="2484" y="14487"/>
                    <a:pt x="2119" y="14405"/>
                  </a:cubicBezTo>
                  <a:cubicBezTo>
                    <a:pt x="1962" y="14370"/>
                    <a:pt x="1805" y="14335"/>
                    <a:pt x="1643" y="14335"/>
                  </a:cubicBezTo>
                  <a:cubicBezTo>
                    <a:pt x="1640" y="14335"/>
                    <a:pt x="1638" y="14335"/>
                    <a:pt x="1635" y="14335"/>
                  </a:cubicBezTo>
                  <a:cubicBezTo>
                    <a:pt x="1633" y="14335"/>
                    <a:pt x="1632" y="14335"/>
                    <a:pt x="1630" y="14335"/>
                  </a:cubicBezTo>
                  <a:cubicBezTo>
                    <a:pt x="1552" y="14335"/>
                    <a:pt x="1509" y="14308"/>
                    <a:pt x="1486" y="14244"/>
                  </a:cubicBezTo>
                  <a:lnTo>
                    <a:pt x="1485" y="14244"/>
                  </a:lnTo>
                  <a:cubicBezTo>
                    <a:pt x="1445" y="14129"/>
                    <a:pt x="1398" y="14014"/>
                    <a:pt x="1344" y="13870"/>
                  </a:cubicBezTo>
                  <a:close/>
                  <a:moveTo>
                    <a:pt x="5435" y="15875"/>
                  </a:moveTo>
                  <a:lnTo>
                    <a:pt x="5432" y="15886"/>
                  </a:lnTo>
                  <a:lnTo>
                    <a:pt x="5423" y="15880"/>
                  </a:lnTo>
                  <a:lnTo>
                    <a:pt x="5435" y="15875"/>
                  </a:lnTo>
                  <a:close/>
                  <a:moveTo>
                    <a:pt x="7444" y="13621"/>
                  </a:moveTo>
                  <a:cubicBezTo>
                    <a:pt x="7584" y="13776"/>
                    <a:pt x="7551" y="13901"/>
                    <a:pt x="7396" y="14024"/>
                  </a:cubicBezTo>
                  <a:cubicBezTo>
                    <a:pt x="7277" y="14119"/>
                    <a:pt x="7195" y="14244"/>
                    <a:pt x="7108" y="14363"/>
                  </a:cubicBezTo>
                  <a:cubicBezTo>
                    <a:pt x="6745" y="14864"/>
                    <a:pt x="6409" y="15377"/>
                    <a:pt x="6181" y="15936"/>
                  </a:cubicBezTo>
                  <a:cubicBezTo>
                    <a:pt x="6167" y="15963"/>
                    <a:pt x="6151" y="15991"/>
                    <a:pt x="6132" y="16016"/>
                  </a:cubicBezTo>
                  <a:cubicBezTo>
                    <a:pt x="6065" y="15938"/>
                    <a:pt x="6054" y="15848"/>
                    <a:pt x="6013" y="15770"/>
                  </a:cubicBezTo>
                  <a:cubicBezTo>
                    <a:pt x="5993" y="15727"/>
                    <a:pt x="6008" y="15691"/>
                    <a:pt x="6025" y="15653"/>
                  </a:cubicBezTo>
                  <a:cubicBezTo>
                    <a:pt x="6346" y="14947"/>
                    <a:pt x="6808" y="14309"/>
                    <a:pt x="7332" y="13702"/>
                  </a:cubicBezTo>
                  <a:cubicBezTo>
                    <a:pt x="7353" y="13678"/>
                    <a:pt x="7376" y="13657"/>
                    <a:pt x="7401" y="13638"/>
                  </a:cubicBezTo>
                  <a:cubicBezTo>
                    <a:pt x="7414" y="13631"/>
                    <a:pt x="7428" y="13625"/>
                    <a:pt x="7444" y="13621"/>
                  </a:cubicBezTo>
                  <a:close/>
                  <a:moveTo>
                    <a:pt x="40253" y="15169"/>
                  </a:moveTo>
                  <a:lnTo>
                    <a:pt x="40253" y="15169"/>
                  </a:lnTo>
                  <a:cubicBezTo>
                    <a:pt x="40234" y="15313"/>
                    <a:pt x="40177" y="15451"/>
                    <a:pt x="40138" y="15591"/>
                  </a:cubicBezTo>
                  <a:cubicBezTo>
                    <a:pt x="40124" y="15661"/>
                    <a:pt x="40095" y="15727"/>
                    <a:pt x="40090" y="15800"/>
                  </a:cubicBezTo>
                  <a:cubicBezTo>
                    <a:pt x="40083" y="15927"/>
                    <a:pt x="40046" y="16049"/>
                    <a:pt x="39936" y="16144"/>
                  </a:cubicBezTo>
                  <a:lnTo>
                    <a:pt x="39936" y="16145"/>
                  </a:lnTo>
                  <a:cubicBezTo>
                    <a:pt x="39908" y="16150"/>
                    <a:pt x="39885" y="16170"/>
                    <a:pt x="39876" y="16198"/>
                  </a:cubicBezTo>
                  <a:lnTo>
                    <a:pt x="39803" y="16227"/>
                  </a:lnTo>
                  <a:cubicBezTo>
                    <a:pt x="39804" y="16240"/>
                    <a:pt x="39798" y="16257"/>
                    <a:pt x="39800" y="16269"/>
                  </a:cubicBezTo>
                  <a:cubicBezTo>
                    <a:pt x="39779" y="16270"/>
                    <a:pt x="39760" y="16289"/>
                    <a:pt x="39744" y="16301"/>
                  </a:cubicBezTo>
                  <a:cubicBezTo>
                    <a:pt x="39700" y="16337"/>
                    <a:pt x="39665" y="16377"/>
                    <a:pt x="39621" y="16421"/>
                  </a:cubicBezTo>
                  <a:cubicBezTo>
                    <a:pt x="39600" y="16289"/>
                    <a:pt x="39659" y="16047"/>
                    <a:pt x="39728" y="15959"/>
                  </a:cubicBezTo>
                  <a:cubicBezTo>
                    <a:pt x="39736" y="15948"/>
                    <a:pt x="39745" y="15944"/>
                    <a:pt x="39755" y="15944"/>
                  </a:cubicBezTo>
                  <a:cubicBezTo>
                    <a:pt x="39769" y="15944"/>
                    <a:pt x="39785" y="15952"/>
                    <a:pt x="39799" y="15954"/>
                  </a:cubicBezTo>
                  <a:cubicBezTo>
                    <a:pt x="39814" y="15928"/>
                    <a:pt x="39782" y="15881"/>
                    <a:pt x="39847" y="15878"/>
                  </a:cubicBezTo>
                  <a:cubicBezTo>
                    <a:pt x="39873" y="15854"/>
                    <a:pt x="39888" y="15821"/>
                    <a:pt x="39889" y="15785"/>
                  </a:cubicBezTo>
                  <a:cubicBezTo>
                    <a:pt x="39889" y="15785"/>
                    <a:pt x="39888" y="15784"/>
                    <a:pt x="39887" y="15783"/>
                  </a:cubicBezTo>
                  <a:cubicBezTo>
                    <a:pt x="39938" y="15774"/>
                    <a:pt x="39951" y="15737"/>
                    <a:pt x="39970" y="15703"/>
                  </a:cubicBezTo>
                  <a:lnTo>
                    <a:pt x="40057" y="15626"/>
                  </a:lnTo>
                  <a:cubicBezTo>
                    <a:pt x="40032" y="15584"/>
                    <a:pt x="39927" y="15597"/>
                    <a:pt x="39956" y="15519"/>
                  </a:cubicBezTo>
                  <a:cubicBezTo>
                    <a:pt x="39995" y="15399"/>
                    <a:pt x="40080" y="15302"/>
                    <a:pt x="40172" y="15210"/>
                  </a:cubicBezTo>
                  <a:lnTo>
                    <a:pt x="40253" y="15169"/>
                  </a:lnTo>
                  <a:close/>
                  <a:moveTo>
                    <a:pt x="7624" y="14045"/>
                  </a:moveTo>
                  <a:cubicBezTo>
                    <a:pt x="7717" y="14247"/>
                    <a:pt x="7761" y="14456"/>
                    <a:pt x="7806" y="14664"/>
                  </a:cubicBezTo>
                  <a:cubicBezTo>
                    <a:pt x="7819" y="14723"/>
                    <a:pt x="7775" y="14764"/>
                    <a:pt x="7735" y="14802"/>
                  </a:cubicBezTo>
                  <a:cubicBezTo>
                    <a:pt x="7655" y="14874"/>
                    <a:pt x="7598" y="14960"/>
                    <a:pt x="7538" y="15043"/>
                  </a:cubicBezTo>
                  <a:cubicBezTo>
                    <a:pt x="7526" y="15059"/>
                    <a:pt x="7519" y="15073"/>
                    <a:pt x="7528" y="15086"/>
                  </a:cubicBezTo>
                  <a:cubicBezTo>
                    <a:pt x="7525" y="15085"/>
                    <a:pt x="7522" y="15085"/>
                    <a:pt x="7518" y="15085"/>
                  </a:cubicBezTo>
                  <a:cubicBezTo>
                    <a:pt x="7506" y="15085"/>
                    <a:pt x="7494" y="15091"/>
                    <a:pt x="7488" y="15103"/>
                  </a:cubicBezTo>
                  <a:cubicBezTo>
                    <a:pt x="7434" y="15164"/>
                    <a:pt x="7383" y="15229"/>
                    <a:pt x="7332" y="15292"/>
                  </a:cubicBezTo>
                  <a:cubicBezTo>
                    <a:pt x="7309" y="15300"/>
                    <a:pt x="7293" y="15319"/>
                    <a:pt x="7289" y="15343"/>
                  </a:cubicBezTo>
                  <a:cubicBezTo>
                    <a:pt x="7253" y="15386"/>
                    <a:pt x="7173" y="15412"/>
                    <a:pt x="7218" y="15484"/>
                  </a:cubicBezTo>
                  <a:cubicBezTo>
                    <a:pt x="7203" y="15477"/>
                    <a:pt x="7192" y="15475"/>
                    <a:pt x="7182" y="15475"/>
                  </a:cubicBezTo>
                  <a:cubicBezTo>
                    <a:pt x="7144" y="15475"/>
                    <a:pt x="7136" y="15517"/>
                    <a:pt x="7119" y="15538"/>
                  </a:cubicBezTo>
                  <a:cubicBezTo>
                    <a:pt x="6861" y="15853"/>
                    <a:pt x="6603" y="16168"/>
                    <a:pt x="6402" y="16513"/>
                  </a:cubicBezTo>
                  <a:cubicBezTo>
                    <a:pt x="6390" y="16533"/>
                    <a:pt x="6384" y="16558"/>
                    <a:pt x="6332" y="16564"/>
                  </a:cubicBezTo>
                  <a:cubicBezTo>
                    <a:pt x="6290" y="16461"/>
                    <a:pt x="6248" y="16354"/>
                    <a:pt x="6205" y="16249"/>
                  </a:cubicBezTo>
                  <a:cubicBezTo>
                    <a:pt x="6186" y="16201"/>
                    <a:pt x="6201" y="16157"/>
                    <a:pt x="6222" y="16113"/>
                  </a:cubicBezTo>
                  <a:cubicBezTo>
                    <a:pt x="6567" y="15381"/>
                    <a:pt x="6997" y="14689"/>
                    <a:pt x="7576" y="14071"/>
                  </a:cubicBezTo>
                  <a:cubicBezTo>
                    <a:pt x="7584" y="14062"/>
                    <a:pt x="7598" y="14059"/>
                    <a:pt x="7624" y="14045"/>
                  </a:cubicBezTo>
                  <a:close/>
                  <a:moveTo>
                    <a:pt x="1618" y="14457"/>
                  </a:moveTo>
                  <a:cubicBezTo>
                    <a:pt x="1831" y="14476"/>
                    <a:pt x="2042" y="14521"/>
                    <a:pt x="2245" y="14593"/>
                  </a:cubicBezTo>
                  <a:cubicBezTo>
                    <a:pt x="2845" y="14801"/>
                    <a:pt x="3454" y="14993"/>
                    <a:pt x="4035" y="15239"/>
                  </a:cubicBezTo>
                  <a:cubicBezTo>
                    <a:pt x="4554" y="15458"/>
                    <a:pt x="5008" y="15757"/>
                    <a:pt x="5451" y="16070"/>
                  </a:cubicBezTo>
                  <a:cubicBezTo>
                    <a:pt x="5505" y="16107"/>
                    <a:pt x="5551" y="16149"/>
                    <a:pt x="5571" y="16208"/>
                  </a:cubicBezTo>
                  <a:cubicBezTo>
                    <a:pt x="5627" y="16376"/>
                    <a:pt x="5683" y="16542"/>
                    <a:pt x="5745" y="16727"/>
                  </a:cubicBezTo>
                  <a:cubicBezTo>
                    <a:pt x="5671" y="16709"/>
                    <a:pt x="5646" y="16667"/>
                    <a:pt x="5612" y="16637"/>
                  </a:cubicBezTo>
                  <a:cubicBezTo>
                    <a:pt x="5417" y="16469"/>
                    <a:pt x="5204" y="16320"/>
                    <a:pt x="4977" y="16196"/>
                  </a:cubicBezTo>
                  <a:cubicBezTo>
                    <a:pt x="4151" y="15747"/>
                    <a:pt x="3278" y="15377"/>
                    <a:pt x="2346" y="15112"/>
                  </a:cubicBezTo>
                  <a:cubicBezTo>
                    <a:pt x="2250" y="15084"/>
                    <a:pt x="2149" y="15047"/>
                    <a:pt x="2050" y="15047"/>
                  </a:cubicBezTo>
                  <a:cubicBezTo>
                    <a:pt x="2049" y="15047"/>
                    <a:pt x="2048" y="15047"/>
                    <a:pt x="2046" y="15047"/>
                  </a:cubicBezTo>
                  <a:cubicBezTo>
                    <a:pt x="1893" y="15047"/>
                    <a:pt x="1838" y="14970"/>
                    <a:pt x="1790" y="14868"/>
                  </a:cubicBezTo>
                  <a:cubicBezTo>
                    <a:pt x="1730" y="14744"/>
                    <a:pt x="1666" y="14622"/>
                    <a:pt x="1605" y="14499"/>
                  </a:cubicBezTo>
                  <a:cubicBezTo>
                    <a:pt x="1602" y="14490"/>
                    <a:pt x="1611" y="14479"/>
                    <a:pt x="1618" y="14457"/>
                  </a:cubicBezTo>
                  <a:close/>
                  <a:moveTo>
                    <a:pt x="39994" y="16243"/>
                  </a:moveTo>
                  <a:cubicBezTo>
                    <a:pt x="39995" y="16243"/>
                    <a:pt x="39996" y="16243"/>
                    <a:pt x="39996" y="16243"/>
                  </a:cubicBezTo>
                  <a:lnTo>
                    <a:pt x="39996" y="16243"/>
                  </a:lnTo>
                  <a:cubicBezTo>
                    <a:pt x="39996" y="16243"/>
                    <a:pt x="39996" y="16243"/>
                    <a:pt x="39996" y="16243"/>
                  </a:cubicBezTo>
                  <a:cubicBezTo>
                    <a:pt x="39961" y="16325"/>
                    <a:pt x="39945" y="16412"/>
                    <a:pt x="39931" y="16500"/>
                  </a:cubicBezTo>
                  <a:cubicBezTo>
                    <a:pt x="39912" y="16560"/>
                    <a:pt x="39891" y="16621"/>
                    <a:pt x="39877" y="16684"/>
                  </a:cubicBezTo>
                  <a:cubicBezTo>
                    <a:pt x="39854" y="16787"/>
                    <a:pt x="39813" y="16884"/>
                    <a:pt x="39721" y="16957"/>
                  </a:cubicBezTo>
                  <a:lnTo>
                    <a:pt x="39672" y="16969"/>
                  </a:lnTo>
                  <a:cubicBezTo>
                    <a:pt x="39675" y="16872"/>
                    <a:pt x="39679" y="16774"/>
                    <a:pt x="39684" y="16675"/>
                  </a:cubicBezTo>
                  <a:cubicBezTo>
                    <a:pt x="39716" y="16639"/>
                    <a:pt x="39693" y="16619"/>
                    <a:pt x="39656" y="16604"/>
                  </a:cubicBezTo>
                  <a:lnTo>
                    <a:pt x="39656" y="16604"/>
                  </a:lnTo>
                  <a:cubicBezTo>
                    <a:pt x="39656" y="16604"/>
                    <a:pt x="39657" y="16603"/>
                    <a:pt x="39657" y="16602"/>
                  </a:cubicBezTo>
                  <a:lnTo>
                    <a:pt x="39657" y="16602"/>
                  </a:lnTo>
                  <a:lnTo>
                    <a:pt x="39655" y="16603"/>
                  </a:lnTo>
                  <a:lnTo>
                    <a:pt x="39653" y="16603"/>
                  </a:lnTo>
                  <a:cubicBezTo>
                    <a:pt x="39660" y="16514"/>
                    <a:pt x="39756" y="16471"/>
                    <a:pt x="39800" y="16401"/>
                  </a:cubicBezTo>
                  <a:cubicBezTo>
                    <a:pt x="39822" y="16368"/>
                    <a:pt x="39889" y="16344"/>
                    <a:pt x="39844" y="16290"/>
                  </a:cubicBezTo>
                  <a:lnTo>
                    <a:pt x="39844" y="16290"/>
                  </a:lnTo>
                  <a:cubicBezTo>
                    <a:pt x="39853" y="16298"/>
                    <a:pt x="39860" y="16302"/>
                    <a:pt x="39867" y="16302"/>
                  </a:cubicBezTo>
                  <a:cubicBezTo>
                    <a:pt x="39879" y="16302"/>
                    <a:pt x="39888" y="16291"/>
                    <a:pt x="39898" y="16280"/>
                  </a:cubicBezTo>
                  <a:cubicBezTo>
                    <a:pt x="39926" y="16261"/>
                    <a:pt x="39955" y="16243"/>
                    <a:pt x="39994" y="16243"/>
                  </a:cubicBezTo>
                  <a:close/>
                  <a:moveTo>
                    <a:pt x="3756" y="16967"/>
                  </a:moveTo>
                  <a:lnTo>
                    <a:pt x="3761" y="16976"/>
                  </a:lnTo>
                  <a:lnTo>
                    <a:pt x="3748" y="16975"/>
                  </a:lnTo>
                  <a:lnTo>
                    <a:pt x="3756" y="16967"/>
                  </a:lnTo>
                  <a:close/>
                  <a:moveTo>
                    <a:pt x="39654" y="16604"/>
                  </a:moveTo>
                  <a:lnTo>
                    <a:pt x="39655" y="16605"/>
                  </a:lnTo>
                  <a:lnTo>
                    <a:pt x="39655" y="16605"/>
                  </a:lnTo>
                  <a:cubicBezTo>
                    <a:pt x="39635" y="16624"/>
                    <a:pt x="39629" y="16652"/>
                    <a:pt x="39640" y="16675"/>
                  </a:cubicBezTo>
                  <a:cubicBezTo>
                    <a:pt x="39610" y="16794"/>
                    <a:pt x="39583" y="16913"/>
                    <a:pt x="39549" y="17032"/>
                  </a:cubicBezTo>
                  <a:cubicBezTo>
                    <a:pt x="39533" y="17092"/>
                    <a:pt x="39529" y="17162"/>
                    <a:pt x="39430" y="17187"/>
                  </a:cubicBezTo>
                  <a:cubicBezTo>
                    <a:pt x="39434" y="17025"/>
                    <a:pt x="39478" y="16874"/>
                    <a:pt x="39521" y="16723"/>
                  </a:cubicBezTo>
                  <a:cubicBezTo>
                    <a:pt x="39537" y="16666"/>
                    <a:pt x="39590" y="16628"/>
                    <a:pt x="39654" y="16604"/>
                  </a:cubicBezTo>
                  <a:close/>
                  <a:moveTo>
                    <a:pt x="1983" y="15170"/>
                  </a:moveTo>
                  <a:lnTo>
                    <a:pt x="1983" y="15170"/>
                  </a:lnTo>
                  <a:cubicBezTo>
                    <a:pt x="2384" y="15274"/>
                    <a:pt x="2750" y="15362"/>
                    <a:pt x="3098" y="15491"/>
                  </a:cubicBezTo>
                  <a:cubicBezTo>
                    <a:pt x="3600" y="15678"/>
                    <a:pt x="4090" y="15885"/>
                    <a:pt x="4565" y="16117"/>
                  </a:cubicBezTo>
                  <a:cubicBezTo>
                    <a:pt x="4982" y="16320"/>
                    <a:pt x="5373" y="16554"/>
                    <a:pt x="5689" y="16869"/>
                  </a:cubicBezTo>
                  <a:cubicBezTo>
                    <a:pt x="5829" y="17010"/>
                    <a:pt x="5889" y="17170"/>
                    <a:pt x="5908" y="17352"/>
                  </a:cubicBezTo>
                  <a:cubicBezTo>
                    <a:pt x="5839" y="17352"/>
                    <a:pt x="5811" y="17306"/>
                    <a:pt x="5775" y="17278"/>
                  </a:cubicBezTo>
                  <a:cubicBezTo>
                    <a:pt x="5305" y="16944"/>
                    <a:pt x="4794" y="16664"/>
                    <a:pt x="4266" y="16404"/>
                  </a:cubicBezTo>
                  <a:cubicBezTo>
                    <a:pt x="3893" y="16223"/>
                    <a:pt x="3512" y="16049"/>
                    <a:pt x="3119" y="15899"/>
                  </a:cubicBezTo>
                  <a:cubicBezTo>
                    <a:pt x="2893" y="15814"/>
                    <a:pt x="2663" y="15741"/>
                    <a:pt x="2420" y="15702"/>
                  </a:cubicBezTo>
                  <a:cubicBezTo>
                    <a:pt x="2386" y="15696"/>
                    <a:pt x="2351" y="15697"/>
                    <a:pt x="2328" y="15671"/>
                  </a:cubicBezTo>
                  <a:cubicBezTo>
                    <a:pt x="2202" y="15522"/>
                    <a:pt x="2083" y="15370"/>
                    <a:pt x="1983" y="15170"/>
                  </a:cubicBezTo>
                  <a:close/>
                  <a:moveTo>
                    <a:pt x="7860" y="14916"/>
                  </a:moveTo>
                  <a:cubicBezTo>
                    <a:pt x="7891" y="15110"/>
                    <a:pt x="7913" y="15296"/>
                    <a:pt x="7904" y="15488"/>
                  </a:cubicBezTo>
                  <a:cubicBezTo>
                    <a:pt x="7900" y="15562"/>
                    <a:pt x="7837" y="15613"/>
                    <a:pt x="7793" y="15671"/>
                  </a:cubicBezTo>
                  <a:cubicBezTo>
                    <a:pt x="7379" y="16221"/>
                    <a:pt x="6971" y="16775"/>
                    <a:pt x="6688" y="17389"/>
                  </a:cubicBezTo>
                  <a:lnTo>
                    <a:pt x="6644" y="17376"/>
                  </a:lnTo>
                  <a:cubicBezTo>
                    <a:pt x="6585" y="17221"/>
                    <a:pt x="6533" y="17064"/>
                    <a:pt x="6468" y="16912"/>
                  </a:cubicBezTo>
                  <a:cubicBezTo>
                    <a:pt x="6431" y="16829"/>
                    <a:pt x="6436" y="16761"/>
                    <a:pt x="6478" y="16680"/>
                  </a:cubicBezTo>
                  <a:cubicBezTo>
                    <a:pt x="6664" y="16321"/>
                    <a:pt x="6911" y="15993"/>
                    <a:pt x="7163" y="15667"/>
                  </a:cubicBezTo>
                  <a:cubicBezTo>
                    <a:pt x="7198" y="15625"/>
                    <a:pt x="7230" y="15581"/>
                    <a:pt x="7258" y="15534"/>
                  </a:cubicBezTo>
                  <a:cubicBezTo>
                    <a:pt x="7261" y="15528"/>
                    <a:pt x="7262" y="15521"/>
                    <a:pt x="7261" y="15515"/>
                  </a:cubicBezTo>
                  <a:cubicBezTo>
                    <a:pt x="7267" y="15515"/>
                    <a:pt x="7272" y="15513"/>
                    <a:pt x="7277" y="15508"/>
                  </a:cubicBezTo>
                  <a:cubicBezTo>
                    <a:pt x="7385" y="15388"/>
                    <a:pt x="7502" y="15270"/>
                    <a:pt x="7580" y="15134"/>
                  </a:cubicBezTo>
                  <a:cubicBezTo>
                    <a:pt x="7583" y="15130"/>
                    <a:pt x="7583" y="15125"/>
                    <a:pt x="7582" y="15120"/>
                  </a:cubicBezTo>
                  <a:lnTo>
                    <a:pt x="7582" y="15120"/>
                  </a:lnTo>
                  <a:cubicBezTo>
                    <a:pt x="7587" y="15122"/>
                    <a:pt x="7592" y="15123"/>
                    <a:pt x="7597" y="15123"/>
                  </a:cubicBezTo>
                  <a:cubicBezTo>
                    <a:pt x="7628" y="15123"/>
                    <a:pt x="7645" y="15085"/>
                    <a:pt x="7661" y="15065"/>
                  </a:cubicBezTo>
                  <a:cubicBezTo>
                    <a:pt x="7738" y="14968"/>
                    <a:pt x="7734" y="14964"/>
                    <a:pt x="7860" y="14916"/>
                  </a:cubicBezTo>
                  <a:close/>
                  <a:moveTo>
                    <a:pt x="39757" y="17035"/>
                  </a:moveTo>
                  <a:cubicBezTo>
                    <a:pt x="39781" y="17132"/>
                    <a:pt x="39725" y="17221"/>
                    <a:pt x="39726" y="17316"/>
                  </a:cubicBezTo>
                  <a:lnTo>
                    <a:pt x="39685" y="17440"/>
                  </a:lnTo>
                  <a:lnTo>
                    <a:pt x="39675" y="17454"/>
                  </a:lnTo>
                  <a:cubicBezTo>
                    <a:pt x="39648" y="17465"/>
                    <a:pt x="39625" y="17486"/>
                    <a:pt x="39614" y="17514"/>
                  </a:cubicBezTo>
                  <a:cubicBezTo>
                    <a:pt x="39599" y="17530"/>
                    <a:pt x="39589" y="17550"/>
                    <a:pt x="39581" y="17571"/>
                  </a:cubicBezTo>
                  <a:cubicBezTo>
                    <a:pt x="39577" y="17515"/>
                    <a:pt x="39546" y="17452"/>
                    <a:pt x="39564" y="17388"/>
                  </a:cubicBezTo>
                  <a:cubicBezTo>
                    <a:pt x="39594" y="17281"/>
                    <a:pt x="39633" y="17176"/>
                    <a:pt x="39680" y="17076"/>
                  </a:cubicBezTo>
                  <a:lnTo>
                    <a:pt x="39757" y="17035"/>
                  </a:lnTo>
                  <a:close/>
                  <a:moveTo>
                    <a:pt x="39468" y="17353"/>
                  </a:moveTo>
                  <a:lnTo>
                    <a:pt x="39468" y="17354"/>
                  </a:lnTo>
                  <a:cubicBezTo>
                    <a:pt x="39467" y="17509"/>
                    <a:pt x="39444" y="17638"/>
                    <a:pt x="39327" y="17743"/>
                  </a:cubicBezTo>
                  <a:cubicBezTo>
                    <a:pt x="39342" y="17610"/>
                    <a:pt x="39297" y="17460"/>
                    <a:pt x="39468" y="17353"/>
                  </a:cubicBezTo>
                  <a:close/>
                  <a:moveTo>
                    <a:pt x="2519" y="15843"/>
                  </a:moveTo>
                  <a:cubicBezTo>
                    <a:pt x="2654" y="15843"/>
                    <a:pt x="2757" y="15882"/>
                    <a:pt x="2858" y="15921"/>
                  </a:cubicBezTo>
                  <a:cubicBezTo>
                    <a:pt x="3519" y="16174"/>
                    <a:pt x="4164" y="16469"/>
                    <a:pt x="4788" y="16804"/>
                  </a:cubicBezTo>
                  <a:cubicBezTo>
                    <a:pt x="5112" y="16976"/>
                    <a:pt x="5421" y="17166"/>
                    <a:pt x="5723" y="17369"/>
                  </a:cubicBezTo>
                  <a:cubicBezTo>
                    <a:pt x="5899" y="17485"/>
                    <a:pt x="6021" y="17619"/>
                    <a:pt x="6044" y="17814"/>
                  </a:cubicBezTo>
                  <a:cubicBezTo>
                    <a:pt x="6055" y="17905"/>
                    <a:pt x="6088" y="17995"/>
                    <a:pt x="6122" y="18123"/>
                  </a:cubicBezTo>
                  <a:cubicBezTo>
                    <a:pt x="5342" y="17487"/>
                    <a:pt x="4467" y="17070"/>
                    <a:pt x="3515" y="16760"/>
                  </a:cubicBezTo>
                  <a:lnTo>
                    <a:pt x="3513" y="16760"/>
                  </a:lnTo>
                  <a:cubicBezTo>
                    <a:pt x="3469" y="16744"/>
                    <a:pt x="3424" y="16733"/>
                    <a:pt x="3389" y="16703"/>
                  </a:cubicBezTo>
                  <a:cubicBezTo>
                    <a:pt x="3070" y="16440"/>
                    <a:pt x="2763" y="16168"/>
                    <a:pt x="2476" y="15844"/>
                  </a:cubicBezTo>
                  <a:cubicBezTo>
                    <a:pt x="2491" y="15844"/>
                    <a:pt x="2505" y="15843"/>
                    <a:pt x="2519" y="15843"/>
                  </a:cubicBezTo>
                  <a:close/>
                  <a:moveTo>
                    <a:pt x="7888" y="15806"/>
                  </a:moveTo>
                  <a:lnTo>
                    <a:pt x="7888" y="15806"/>
                  </a:lnTo>
                  <a:cubicBezTo>
                    <a:pt x="7880" y="15940"/>
                    <a:pt x="7880" y="16072"/>
                    <a:pt x="7862" y="16201"/>
                  </a:cubicBezTo>
                  <a:cubicBezTo>
                    <a:pt x="7805" y="16608"/>
                    <a:pt x="7706" y="17006"/>
                    <a:pt x="7546" y="17392"/>
                  </a:cubicBezTo>
                  <a:cubicBezTo>
                    <a:pt x="7388" y="17772"/>
                    <a:pt x="7255" y="18157"/>
                    <a:pt x="7179" y="18555"/>
                  </a:cubicBezTo>
                  <a:cubicBezTo>
                    <a:pt x="7168" y="18612"/>
                    <a:pt x="7167" y="18672"/>
                    <a:pt x="7107" y="18726"/>
                  </a:cubicBezTo>
                  <a:cubicBezTo>
                    <a:pt x="7024" y="18386"/>
                    <a:pt x="6921" y="18051"/>
                    <a:pt x="6798" y="17723"/>
                  </a:cubicBezTo>
                  <a:cubicBezTo>
                    <a:pt x="6790" y="17701"/>
                    <a:pt x="6783" y="17675"/>
                    <a:pt x="6790" y="17655"/>
                  </a:cubicBezTo>
                  <a:cubicBezTo>
                    <a:pt x="6866" y="17443"/>
                    <a:pt x="6886" y="17219"/>
                    <a:pt x="7005" y="17018"/>
                  </a:cubicBezTo>
                  <a:cubicBezTo>
                    <a:pt x="7076" y="16899"/>
                    <a:pt x="7148" y="16779"/>
                    <a:pt x="7226" y="16664"/>
                  </a:cubicBezTo>
                  <a:cubicBezTo>
                    <a:pt x="7396" y="16413"/>
                    <a:pt x="7568" y="16163"/>
                    <a:pt x="7743" y="15916"/>
                  </a:cubicBezTo>
                  <a:cubicBezTo>
                    <a:pt x="7772" y="15874"/>
                    <a:pt x="7782" y="15815"/>
                    <a:pt x="7888" y="15806"/>
                  </a:cubicBezTo>
                  <a:close/>
                  <a:moveTo>
                    <a:pt x="39466" y="18332"/>
                  </a:moveTo>
                  <a:cubicBezTo>
                    <a:pt x="39428" y="18510"/>
                    <a:pt x="39496" y="18713"/>
                    <a:pt x="39274" y="18857"/>
                  </a:cubicBezTo>
                  <a:cubicBezTo>
                    <a:pt x="39264" y="18592"/>
                    <a:pt x="39325" y="18412"/>
                    <a:pt x="39465" y="18332"/>
                  </a:cubicBezTo>
                  <a:close/>
                  <a:moveTo>
                    <a:pt x="3851" y="16993"/>
                  </a:moveTo>
                  <a:cubicBezTo>
                    <a:pt x="3884" y="16993"/>
                    <a:pt x="3908" y="17014"/>
                    <a:pt x="3932" y="17031"/>
                  </a:cubicBezTo>
                  <a:cubicBezTo>
                    <a:pt x="4653" y="17306"/>
                    <a:pt x="5324" y="17649"/>
                    <a:pt x="5918" y="18099"/>
                  </a:cubicBezTo>
                  <a:cubicBezTo>
                    <a:pt x="6056" y="18204"/>
                    <a:pt x="6153" y="18316"/>
                    <a:pt x="6156" y="18484"/>
                  </a:cubicBezTo>
                  <a:cubicBezTo>
                    <a:pt x="6157" y="18581"/>
                    <a:pt x="6204" y="18677"/>
                    <a:pt x="6220" y="18775"/>
                  </a:cubicBezTo>
                  <a:cubicBezTo>
                    <a:pt x="6232" y="18836"/>
                    <a:pt x="6271" y="18895"/>
                    <a:pt x="6244" y="18957"/>
                  </a:cubicBezTo>
                  <a:cubicBezTo>
                    <a:pt x="6236" y="18959"/>
                    <a:pt x="6228" y="18959"/>
                    <a:pt x="6221" y="18959"/>
                  </a:cubicBezTo>
                  <a:cubicBezTo>
                    <a:pt x="6178" y="18959"/>
                    <a:pt x="6165" y="18927"/>
                    <a:pt x="6147" y="18905"/>
                  </a:cubicBezTo>
                  <a:cubicBezTo>
                    <a:pt x="5720" y="18390"/>
                    <a:pt x="5186" y="17965"/>
                    <a:pt x="4614" y="17574"/>
                  </a:cubicBezTo>
                  <a:cubicBezTo>
                    <a:pt x="4385" y="17417"/>
                    <a:pt x="4159" y="17258"/>
                    <a:pt x="3931" y="17099"/>
                  </a:cubicBezTo>
                  <a:cubicBezTo>
                    <a:pt x="3876" y="17082"/>
                    <a:pt x="3830" y="17056"/>
                    <a:pt x="3803" y="17006"/>
                  </a:cubicBezTo>
                  <a:lnTo>
                    <a:pt x="3802" y="17006"/>
                  </a:lnTo>
                  <a:cubicBezTo>
                    <a:pt x="3821" y="16997"/>
                    <a:pt x="3837" y="16993"/>
                    <a:pt x="3851" y="16993"/>
                  </a:cubicBezTo>
                  <a:close/>
                  <a:moveTo>
                    <a:pt x="6254" y="18988"/>
                  </a:moveTo>
                  <a:lnTo>
                    <a:pt x="6268" y="19010"/>
                  </a:lnTo>
                  <a:lnTo>
                    <a:pt x="6254" y="19022"/>
                  </a:lnTo>
                  <a:cubicBezTo>
                    <a:pt x="6248" y="19015"/>
                    <a:pt x="6244" y="19008"/>
                    <a:pt x="6241" y="19000"/>
                  </a:cubicBezTo>
                  <a:cubicBezTo>
                    <a:pt x="6241" y="18996"/>
                    <a:pt x="6249" y="18991"/>
                    <a:pt x="6254" y="18988"/>
                  </a:cubicBezTo>
                  <a:close/>
                  <a:moveTo>
                    <a:pt x="4096" y="18644"/>
                  </a:moveTo>
                  <a:cubicBezTo>
                    <a:pt x="4182" y="18814"/>
                    <a:pt x="4077" y="18954"/>
                    <a:pt x="4012" y="19111"/>
                  </a:cubicBezTo>
                  <a:cubicBezTo>
                    <a:pt x="3928" y="19046"/>
                    <a:pt x="3915" y="18978"/>
                    <a:pt x="3944" y="18900"/>
                  </a:cubicBezTo>
                  <a:cubicBezTo>
                    <a:pt x="3972" y="18817"/>
                    <a:pt x="3997" y="18732"/>
                    <a:pt x="4023" y="18648"/>
                  </a:cubicBezTo>
                  <a:lnTo>
                    <a:pt x="4096" y="18644"/>
                  </a:lnTo>
                  <a:close/>
                  <a:moveTo>
                    <a:pt x="4045" y="17458"/>
                  </a:moveTo>
                  <a:cubicBezTo>
                    <a:pt x="4208" y="17525"/>
                    <a:pt x="4311" y="17628"/>
                    <a:pt x="4437" y="17703"/>
                  </a:cubicBezTo>
                  <a:cubicBezTo>
                    <a:pt x="4485" y="17731"/>
                    <a:pt x="4479" y="17772"/>
                    <a:pt x="4464" y="17813"/>
                  </a:cubicBezTo>
                  <a:cubicBezTo>
                    <a:pt x="4380" y="18070"/>
                    <a:pt x="4297" y="18328"/>
                    <a:pt x="4210" y="18593"/>
                  </a:cubicBezTo>
                  <a:cubicBezTo>
                    <a:pt x="4092" y="18547"/>
                    <a:pt x="4101" y="18473"/>
                    <a:pt x="4121" y="18399"/>
                  </a:cubicBezTo>
                  <a:cubicBezTo>
                    <a:pt x="4149" y="18292"/>
                    <a:pt x="4184" y="18185"/>
                    <a:pt x="4215" y="18078"/>
                  </a:cubicBezTo>
                  <a:cubicBezTo>
                    <a:pt x="4231" y="18043"/>
                    <a:pt x="4264" y="17986"/>
                    <a:pt x="4222" y="17974"/>
                  </a:cubicBezTo>
                  <a:cubicBezTo>
                    <a:pt x="4215" y="17972"/>
                    <a:pt x="4210" y="17971"/>
                    <a:pt x="4204" y="17971"/>
                  </a:cubicBezTo>
                  <a:cubicBezTo>
                    <a:pt x="4159" y="17971"/>
                    <a:pt x="4155" y="18026"/>
                    <a:pt x="4143" y="18062"/>
                  </a:cubicBezTo>
                  <a:cubicBezTo>
                    <a:pt x="4143" y="18066"/>
                    <a:pt x="4143" y="18072"/>
                    <a:pt x="4143" y="18077"/>
                  </a:cubicBezTo>
                  <a:cubicBezTo>
                    <a:pt x="4102" y="18131"/>
                    <a:pt x="4120" y="18207"/>
                    <a:pt x="4050" y="18249"/>
                  </a:cubicBezTo>
                  <a:cubicBezTo>
                    <a:pt x="4048" y="18258"/>
                    <a:pt x="4042" y="18264"/>
                    <a:pt x="4035" y="18267"/>
                  </a:cubicBezTo>
                  <a:lnTo>
                    <a:pt x="4035" y="18269"/>
                  </a:lnTo>
                  <a:cubicBezTo>
                    <a:pt x="3941" y="18270"/>
                    <a:pt x="3973" y="18327"/>
                    <a:pt x="3981" y="18366"/>
                  </a:cubicBezTo>
                  <a:cubicBezTo>
                    <a:pt x="4012" y="18540"/>
                    <a:pt x="3924" y="18688"/>
                    <a:pt x="3846" y="18838"/>
                  </a:cubicBezTo>
                  <a:cubicBezTo>
                    <a:pt x="3843" y="18845"/>
                    <a:pt x="3822" y="18845"/>
                    <a:pt x="3811" y="18847"/>
                  </a:cubicBezTo>
                  <a:cubicBezTo>
                    <a:pt x="3788" y="18803"/>
                    <a:pt x="3792" y="18742"/>
                    <a:pt x="3706" y="18740"/>
                  </a:cubicBezTo>
                  <a:lnTo>
                    <a:pt x="3706" y="18740"/>
                  </a:lnTo>
                  <a:lnTo>
                    <a:pt x="3745" y="18845"/>
                  </a:lnTo>
                  <a:cubicBezTo>
                    <a:pt x="3839" y="19050"/>
                    <a:pt x="3724" y="19226"/>
                    <a:pt x="3652" y="19410"/>
                  </a:cubicBezTo>
                  <a:cubicBezTo>
                    <a:pt x="3575" y="19396"/>
                    <a:pt x="3581" y="19324"/>
                    <a:pt x="3526" y="19303"/>
                  </a:cubicBezTo>
                  <a:cubicBezTo>
                    <a:pt x="3515" y="19291"/>
                    <a:pt x="3519" y="19264"/>
                    <a:pt x="3492" y="19264"/>
                  </a:cubicBezTo>
                  <a:cubicBezTo>
                    <a:pt x="3489" y="19264"/>
                    <a:pt x="3486" y="19264"/>
                    <a:pt x="3482" y="19265"/>
                  </a:cubicBezTo>
                  <a:cubicBezTo>
                    <a:pt x="3504" y="19083"/>
                    <a:pt x="3591" y="18915"/>
                    <a:pt x="3651" y="18742"/>
                  </a:cubicBezTo>
                  <a:cubicBezTo>
                    <a:pt x="3726" y="18507"/>
                    <a:pt x="3775" y="18266"/>
                    <a:pt x="3888" y="18040"/>
                  </a:cubicBezTo>
                  <a:cubicBezTo>
                    <a:pt x="3914" y="17844"/>
                    <a:pt x="3989" y="17660"/>
                    <a:pt x="4045" y="17458"/>
                  </a:cubicBezTo>
                  <a:close/>
                  <a:moveTo>
                    <a:pt x="3871" y="19189"/>
                  </a:moveTo>
                  <a:cubicBezTo>
                    <a:pt x="4016" y="19392"/>
                    <a:pt x="3836" y="19544"/>
                    <a:pt x="3811" y="19726"/>
                  </a:cubicBezTo>
                  <a:cubicBezTo>
                    <a:pt x="3676" y="19580"/>
                    <a:pt x="3693" y="19451"/>
                    <a:pt x="3871" y="19189"/>
                  </a:cubicBezTo>
                  <a:close/>
                  <a:moveTo>
                    <a:pt x="39367" y="18973"/>
                  </a:moveTo>
                  <a:cubicBezTo>
                    <a:pt x="39341" y="19149"/>
                    <a:pt x="39360" y="19306"/>
                    <a:pt x="39250" y="19442"/>
                  </a:cubicBezTo>
                  <a:cubicBezTo>
                    <a:pt x="39225" y="19462"/>
                    <a:pt x="39175" y="19476"/>
                    <a:pt x="39228" y="19514"/>
                  </a:cubicBezTo>
                  <a:lnTo>
                    <a:pt x="39275" y="19511"/>
                  </a:lnTo>
                  <a:lnTo>
                    <a:pt x="39275" y="19617"/>
                  </a:lnTo>
                  <a:lnTo>
                    <a:pt x="39178" y="20070"/>
                  </a:lnTo>
                  <a:cubicBezTo>
                    <a:pt x="39099" y="20106"/>
                    <a:pt x="39086" y="20194"/>
                    <a:pt x="39007" y="20231"/>
                  </a:cubicBezTo>
                  <a:cubicBezTo>
                    <a:pt x="38964" y="20053"/>
                    <a:pt x="39035" y="19756"/>
                    <a:pt x="39151" y="19627"/>
                  </a:cubicBezTo>
                  <a:cubicBezTo>
                    <a:pt x="39195" y="19599"/>
                    <a:pt x="39237" y="19569"/>
                    <a:pt x="39227" y="19516"/>
                  </a:cubicBezTo>
                  <a:cubicBezTo>
                    <a:pt x="39212" y="19504"/>
                    <a:pt x="39200" y="19499"/>
                    <a:pt x="39190" y="19499"/>
                  </a:cubicBezTo>
                  <a:cubicBezTo>
                    <a:pt x="39167" y="19499"/>
                    <a:pt x="39156" y="19525"/>
                    <a:pt x="39144" y="19545"/>
                  </a:cubicBezTo>
                  <a:cubicBezTo>
                    <a:pt x="39109" y="19542"/>
                    <a:pt x="39099" y="19522"/>
                    <a:pt x="39105" y="19497"/>
                  </a:cubicBezTo>
                  <a:cubicBezTo>
                    <a:pt x="39132" y="19367"/>
                    <a:pt x="39159" y="19236"/>
                    <a:pt x="39191" y="19108"/>
                  </a:cubicBezTo>
                  <a:cubicBezTo>
                    <a:pt x="39208" y="19039"/>
                    <a:pt x="39281" y="19020"/>
                    <a:pt x="39367" y="18973"/>
                  </a:cubicBezTo>
                  <a:close/>
                  <a:moveTo>
                    <a:pt x="3399" y="20388"/>
                  </a:moveTo>
                  <a:cubicBezTo>
                    <a:pt x="3510" y="20444"/>
                    <a:pt x="3523" y="20534"/>
                    <a:pt x="3506" y="20628"/>
                  </a:cubicBezTo>
                  <a:cubicBezTo>
                    <a:pt x="3496" y="20690"/>
                    <a:pt x="3468" y="20751"/>
                    <a:pt x="3447" y="20811"/>
                  </a:cubicBezTo>
                  <a:cubicBezTo>
                    <a:pt x="3438" y="20835"/>
                    <a:pt x="3434" y="20865"/>
                    <a:pt x="3401" y="20865"/>
                  </a:cubicBezTo>
                  <a:cubicBezTo>
                    <a:pt x="3397" y="20865"/>
                    <a:pt x="3392" y="20865"/>
                    <a:pt x="3387" y="20864"/>
                  </a:cubicBezTo>
                  <a:cubicBezTo>
                    <a:pt x="3356" y="20858"/>
                    <a:pt x="3327" y="20839"/>
                    <a:pt x="3323" y="20807"/>
                  </a:cubicBezTo>
                  <a:cubicBezTo>
                    <a:pt x="3320" y="20750"/>
                    <a:pt x="3316" y="20693"/>
                    <a:pt x="3312" y="20635"/>
                  </a:cubicBezTo>
                  <a:cubicBezTo>
                    <a:pt x="3355" y="20558"/>
                    <a:pt x="3384" y="20475"/>
                    <a:pt x="3399" y="20388"/>
                  </a:cubicBezTo>
                  <a:close/>
                  <a:moveTo>
                    <a:pt x="4792" y="183"/>
                  </a:moveTo>
                  <a:cubicBezTo>
                    <a:pt x="4816" y="183"/>
                    <a:pt x="4839" y="194"/>
                    <a:pt x="4831" y="210"/>
                  </a:cubicBezTo>
                  <a:cubicBezTo>
                    <a:pt x="4789" y="278"/>
                    <a:pt x="4845" y="386"/>
                    <a:pt x="4716" y="418"/>
                  </a:cubicBezTo>
                  <a:lnTo>
                    <a:pt x="4676" y="453"/>
                  </a:lnTo>
                  <a:lnTo>
                    <a:pt x="4676" y="453"/>
                  </a:lnTo>
                  <a:cubicBezTo>
                    <a:pt x="4676" y="453"/>
                    <a:pt x="4676" y="453"/>
                    <a:pt x="4676" y="453"/>
                  </a:cubicBezTo>
                  <a:lnTo>
                    <a:pt x="4676" y="453"/>
                  </a:lnTo>
                  <a:lnTo>
                    <a:pt x="4674" y="455"/>
                  </a:lnTo>
                  <a:lnTo>
                    <a:pt x="4676" y="453"/>
                  </a:lnTo>
                  <a:lnTo>
                    <a:pt x="4676" y="453"/>
                  </a:lnTo>
                  <a:cubicBezTo>
                    <a:pt x="4672" y="474"/>
                    <a:pt x="4656" y="488"/>
                    <a:pt x="4634" y="489"/>
                  </a:cubicBezTo>
                  <a:cubicBezTo>
                    <a:pt x="4618" y="542"/>
                    <a:pt x="4570" y="574"/>
                    <a:pt x="4526" y="607"/>
                  </a:cubicBezTo>
                  <a:cubicBezTo>
                    <a:pt x="4478" y="669"/>
                    <a:pt x="4429" y="732"/>
                    <a:pt x="4356" y="776"/>
                  </a:cubicBezTo>
                  <a:cubicBezTo>
                    <a:pt x="4225" y="933"/>
                    <a:pt x="4095" y="1090"/>
                    <a:pt x="4002" y="1267"/>
                  </a:cubicBezTo>
                  <a:cubicBezTo>
                    <a:pt x="3966" y="1334"/>
                    <a:pt x="3919" y="1363"/>
                    <a:pt x="3830" y="1363"/>
                  </a:cubicBezTo>
                  <a:cubicBezTo>
                    <a:pt x="3721" y="1363"/>
                    <a:pt x="3612" y="1380"/>
                    <a:pt x="3491" y="1391"/>
                  </a:cubicBezTo>
                  <a:cubicBezTo>
                    <a:pt x="3556" y="1272"/>
                    <a:pt x="3702" y="1222"/>
                    <a:pt x="3777" y="1121"/>
                  </a:cubicBezTo>
                  <a:cubicBezTo>
                    <a:pt x="3737" y="1118"/>
                    <a:pt x="3704" y="1109"/>
                    <a:pt x="3688" y="1071"/>
                  </a:cubicBezTo>
                  <a:cubicBezTo>
                    <a:pt x="3331" y="1325"/>
                    <a:pt x="2999" y="1594"/>
                    <a:pt x="2753" y="1937"/>
                  </a:cubicBezTo>
                  <a:cubicBezTo>
                    <a:pt x="2512" y="2270"/>
                    <a:pt x="2396" y="2638"/>
                    <a:pt x="2283" y="3009"/>
                  </a:cubicBezTo>
                  <a:cubicBezTo>
                    <a:pt x="2196" y="3175"/>
                    <a:pt x="2127" y="3351"/>
                    <a:pt x="2077" y="3533"/>
                  </a:cubicBezTo>
                  <a:cubicBezTo>
                    <a:pt x="1968" y="3750"/>
                    <a:pt x="1949" y="3983"/>
                    <a:pt x="1927" y="4214"/>
                  </a:cubicBezTo>
                  <a:cubicBezTo>
                    <a:pt x="1889" y="4616"/>
                    <a:pt x="1925" y="5018"/>
                    <a:pt x="1976" y="5416"/>
                  </a:cubicBezTo>
                  <a:cubicBezTo>
                    <a:pt x="2048" y="5971"/>
                    <a:pt x="2101" y="6528"/>
                    <a:pt x="2212" y="7078"/>
                  </a:cubicBezTo>
                  <a:cubicBezTo>
                    <a:pt x="2252" y="7279"/>
                    <a:pt x="2288" y="7480"/>
                    <a:pt x="2374" y="7671"/>
                  </a:cubicBezTo>
                  <a:cubicBezTo>
                    <a:pt x="2402" y="7817"/>
                    <a:pt x="2452" y="7958"/>
                    <a:pt x="2523" y="8089"/>
                  </a:cubicBezTo>
                  <a:cubicBezTo>
                    <a:pt x="2580" y="8231"/>
                    <a:pt x="2636" y="8375"/>
                    <a:pt x="2693" y="8519"/>
                  </a:cubicBezTo>
                  <a:cubicBezTo>
                    <a:pt x="2700" y="8534"/>
                    <a:pt x="2706" y="8551"/>
                    <a:pt x="2725" y="8551"/>
                  </a:cubicBezTo>
                  <a:cubicBezTo>
                    <a:pt x="2730" y="8551"/>
                    <a:pt x="2735" y="8551"/>
                    <a:pt x="2741" y="8549"/>
                  </a:cubicBezTo>
                  <a:lnTo>
                    <a:pt x="2741" y="8549"/>
                  </a:lnTo>
                  <a:cubicBezTo>
                    <a:pt x="2706" y="8569"/>
                    <a:pt x="2723" y="8595"/>
                    <a:pt x="2732" y="8621"/>
                  </a:cubicBezTo>
                  <a:cubicBezTo>
                    <a:pt x="2942" y="9173"/>
                    <a:pt x="3151" y="9726"/>
                    <a:pt x="3409" y="10263"/>
                  </a:cubicBezTo>
                  <a:lnTo>
                    <a:pt x="3511" y="10259"/>
                  </a:lnTo>
                  <a:cubicBezTo>
                    <a:pt x="3487" y="10200"/>
                    <a:pt x="3487" y="10133"/>
                    <a:pt x="3511" y="10074"/>
                  </a:cubicBezTo>
                  <a:cubicBezTo>
                    <a:pt x="3705" y="9523"/>
                    <a:pt x="3989" y="9006"/>
                    <a:pt x="4334" y="8514"/>
                  </a:cubicBezTo>
                  <a:cubicBezTo>
                    <a:pt x="4539" y="8218"/>
                    <a:pt x="4759" y="7929"/>
                    <a:pt x="4978" y="7630"/>
                  </a:cubicBezTo>
                  <a:cubicBezTo>
                    <a:pt x="5047" y="7672"/>
                    <a:pt x="5055" y="7738"/>
                    <a:pt x="5083" y="7793"/>
                  </a:cubicBezTo>
                  <a:cubicBezTo>
                    <a:pt x="5314" y="8276"/>
                    <a:pt x="5429" y="8786"/>
                    <a:pt x="5536" y="9298"/>
                  </a:cubicBezTo>
                  <a:cubicBezTo>
                    <a:pt x="5673" y="9965"/>
                    <a:pt x="5804" y="10631"/>
                    <a:pt x="6100" y="11266"/>
                  </a:cubicBezTo>
                  <a:cubicBezTo>
                    <a:pt x="6242" y="11566"/>
                    <a:pt x="6405" y="11856"/>
                    <a:pt x="6587" y="12133"/>
                  </a:cubicBezTo>
                  <a:cubicBezTo>
                    <a:pt x="6716" y="12333"/>
                    <a:pt x="6843" y="12532"/>
                    <a:pt x="6969" y="12732"/>
                  </a:cubicBezTo>
                  <a:cubicBezTo>
                    <a:pt x="7001" y="12782"/>
                    <a:pt x="7055" y="12827"/>
                    <a:pt x="7025" y="12893"/>
                  </a:cubicBezTo>
                  <a:cubicBezTo>
                    <a:pt x="6960" y="12929"/>
                    <a:pt x="6922" y="12987"/>
                    <a:pt x="6880" y="13039"/>
                  </a:cubicBezTo>
                  <a:cubicBezTo>
                    <a:pt x="6476" y="13551"/>
                    <a:pt x="6110" y="14092"/>
                    <a:pt x="5783" y="14658"/>
                  </a:cubicBezTo>
                  <a:cubicBezTo>
                    <a:pt x="5748" y="14720"/>
                    <a:pt x="5704" y="14782"/>
                    <a:pt x="5702" y="14854"/>
                  </a:cubicBezTo>
                  <a:lnTo>
                    <a:pt x="5702" y="14855"/>
                  </a:lnTo>
                  <a:cubicBezTo>
                    <a:pt x="5690" y="14862"/>
                    <a:pt x="5678" y="14865"/>
                    <a:pt x="5666" y="14865"/>
                  </a:cubicBezTo>
                  <a:cubicBezTo>
                    <a:pt x="5650" y="14865"/>
                    <a:pt x="5635" y="14860"/>
                    <a:pt x="5620" y="14852"/>
                  </a:cubicBezTo>
                  <a:cubicBezTo>
                    <a:pt x="5492" y="14512"/>
                    <a:pt x="5344" y="14180"/>
                    <a:pt x="5178" y="13858"/>
                  </a:cubicBezTo>
                  <a:cubicBezTo>
                    <a:pt x="4828" y="13176"/>
                    <a:pt x="4492" y="12488"/>
                    <a:pt x="4160" y="11800"/>
                  </a:cubicBezTo>
                  <a:cubicBezTo>
                    <a:pt x="4165" y="11787"/>
                    <a:pt x="4158" y="11774"/>
                    <a:pt x="4146" y="11770"/>
                  </a:cubicBezTo>
                  <a:cubicBezTo>
                    <a:pt x="4128" y="11695"/>
                    <a:pt x="4098" y="11624"/>
                    <a:pt x="4055" y="11560"/>
                  </a:cubicBezTo>
                  <a:cubicBezTo>
                    <a:pt x="4046" y="11521"/>
                    <a:pt x="4053" y="11471"/>
                    <a:pt x="3979" y="11471"/>
                  </a:cubicBezTo>
                  <a:cubicBezTo>
                    <a:pt x="3863" y="11476"/>
                    <a:pt x="3945" y="11529"/>
                    <a:pt x="3950" y="11562"/>
                  </a:cubicBezTo>
                  <a:lnTo>
                    <a:pt x="4040" y="11770"/>
                  </a:lnTo>
                  <a:cubicBezTo>
                    <a:pt x="4034" y="11786"/>
                    <a:pt x="4041" y="11797"/>
                    <a:pt x="4058" y="11804"/>
                  </a:cubicBezTo>
                  <a:cubicBezTo>
                    <a:pt x="4099" y="11958"/>
                    <a:pt x="4177" y="12101"/>
                    <a:pt x="4247" y="12246"/>
                  </a:cubicBezTo>
                  <a:cubicBezTo>
                    <a:pt x="4740" y="13281"/>
                    <a:pt x="5255" y="14310"/>
                    <a:pt x="5685" y="15367"/>
                  </a:cubicBezTo>
                  <a:cubicBezTo>
                    <a:pt x="6025" y="16204"/>
                    <a:pt x="6349" y="17044"/>
                    <a:pt x="6707" y="17875"/>
                  </a:cubicBezTo>
                  <a:cubicBezTo>
                    <a:pt x="6778" y="18039"/>
                    <a:pt x="6785" y="18217"/>
                    <a:pt x="6839" y="18386"/>
                  </a:cubicBezTo>
                  <a:cubicBezTo>
                    <a:pt x="7106" y="19230"/>
                    <a:pt x="7425" y="20060"/>
                    <a:pt x="7812" y="20870"/>
                  </a:cubicBezTo>
                  <a:cubicBezTo>
                    <a:pt x="7823" y="20891"/>
                    <a:pt x="7835" y="20911"/>
                    <a:pt x="7823" y="20936"/>
                  </a:cubicBezTo>
                  <a:cubicBezTo>
                    <a:pt x="7790" y="20945"/>
                    <a:pt x="7758" y="20948"/>
                    <a:pt x="7725" y="20948"/>
                  </a:cubicBezTo>
                  <a:cubicBezTo>
                    <a:pt x="7684" y="20948"/>
                    <a:pt x="7643" y="20944"/>
                    <a:pt x="7602" y="20940"/>
                  </a:cubicBezTo>
                  <a:cubicBezTo>
                    <a:pt x="7545" y="20794"/>
                    <a:pt x="7464" y="20658"/>
                    <a:pt x="7362" y="20538"/>
                  </a:cubicBezTo>
                  <a:lnTo>
                    <a:pt x="7362" y="20538"/>
                  </a:lnTo>
                  <a:cubicBezTo>
                    <a:pt x="7321" y="20607"/>
                    <a:pt x="7398" y="20656"/>
                    <a:pt x="7346" y="20702"/>
                  </a:cubicBezTo>
                  <a:cubicBezTo>
                    <a:pt x="7426" y="20725"/>
                    <a:pt x="7420" y="20785"/>
                    <a:pt x="7426" y="20841"/>
                  </a:cubicBezTo>
                  <a:cubicBezTo>
                    <a:pt x="7481" y="20864"/>
                    <a:pt x="7477" y="20907"/>
                    <a:pt x="7475" y="20949"/>
                  </a:cubicBezTo>
                  <a:cubicBezTo>
                    <a:pt x="7465" y="20959"/>
                    <a:pt x="7455" y="20968"/>
                    <a:pt x="7445" y="20968"/>
                  </a:cubicBezTo>
                  <a:cubicBezTo>
                    <a:pt x="7438" y="20968"/>
                    <a:pt x="7431" y="20962"/>
                    <a:pt x="7425" y="20947"/>
                  </a:cubicBezTo>
                  <a:cubicBezTo>
                    <a:pt x="7438" y="20911"/>
                    <a:pt x="7376" y="20877"/>
                    <a:pt x="7422" y="20841"/>
                  </a:cubicBezTo>
                  <a:cubicBezTo>
                    <a:pt x="7339" y="20820"/>
                    <a:pt x="7341" y="20760"/>
                    <a:pt x="7341" y="20702"/>
                  </a:cubicBezTo>
                  <a:cubicBezTo>
                    <a:pt x="7278" y="20689"/>
                    <a:pt x="7297" y="20606"/>
                    <a:pt x="7223" y="20600"/>
                  </a:cubicBezTo>
                  <a:lnTo>
                    <a:pt x="7223" y="20600"/>
                  </a:lnTo>
                  <a:cubicBezTo>
                    <a:pt x="7206" y="20675"/>
                    <a:pt x="7261" y="20732"/>
                    <a:pt x="7282" y="20797"/>
                  </a:cubicBezTo>
                  <a:cubicBezTo>
                    <a:pt x="7297" y="20845"/>
                    <a:pt x="7341" y="20891"/>
                    <a:pt x="7296" y="20943"/>
                  </a:cubicBezTo>
                  <a:cubicBezTo>
                    <a:pt x="7240" y="20939"/>
                    <a:pt x="7194" y="20932"/>
                    <a:pt x="7171" y="20873"/>
                  </a:cubicBezTo>
                  <a:cubicBezTo>
                    <a:pt x="7034" y="20502"/>
                    <a:pt x="6873" y="20137"/>
                    <a:pt x="6739" y="19764"/>
                  </a:cubicBezTo>
                  <a:cubicBezTo>
                    <a:pt x="6386" y="18781"/>
                    <a:pt x="6199" y="17766"/>
                    <a:pt x="5883" y="16775"/>
                  </a:cubicBezTo>
                  <a:cubicBezTo>
                    <a:pt x="5370" y="15175"/>
                    <a:pt x="4707" y="13623"/>
                    <a:pt x="3914" y="12108"/>
                  </a:cubicBezTo>
                  <a:cubicBezTo>
                    <a:pt x="3192" y="10728"/>
                    <a:pt x="2569" y="9315"/>
                    <a:pt x="2114" y="7852"/>
                  </a:cubicBezTo>
                  <a:cubicBezTo>
                    <a:pt x="1749" y="6682"/>
                    <a:pt x="1605" y="5453"/>
                    <a:pt x="1692" y="4230"/>
                  </a:cubicBezTo>
                  <a:cubicBezTo>
                    <a:pt x="1736" y="3580"/>
                    <a:pt x="1887" y="2947"/>
                    <a:pt x="2197" y="2346"/>
                  </a:cubicBezTo>
                  <a:cubicBezTo>
                    <a:pt x="2329" y="2090"/>
                    <a:pt x="2483" y="1844"/>
                    <a:pt x="2707" y="1634"/>
                  </a:cubicBezTo>
                  <a:cubicBezTo>
                    <a:pt x="2705" y="1625"/>
                    <a:pt x="2703" y="1617"/>
                    <a:pt x="2700" y="1607"/>
                  </a:cubicBezTo>
                  <a:lnTo>
                    <a:pt x="2700" y="1607"/>
                  </a:lnTo>
                  <a:cubicBezTo>
                    <a:pt x="2705" y="1611"/>
                    <a:pt x="2710" y="1614"/>
                    <a:pt x="2714" y="1617"/>
                  </a:cubicBezTo>
                  <a:cubicBezTo>
                    <a:pt x="2821" y="1504"/>
                    <a:pt x="2944" y="1405"/>
                    <a:pt x="3069" y="1306"/>
                  </a:cubicBezTo>
                  <a:cubicBezTo>
                    <a:pt x="3095" y="1286"/>
                    <a:pt x="3139" y="1261"/>
                    <a:pt x="3078" y="1229"/>
                  </a:cubicBezTo>
                  <a:cubicBezTo>
                    <a:pt x="3071" y="1211"/>
                    <a:pt x="3059" y="1203"/>
                    <a:pt x="3046" y="1203"/>
                  </a:cubicBezTo>
                  <a:cubicBezTo>
                    <a:pt x="3037" y="1203"/>
                    <a:pt x="3028" y="1206"/>
                    <a:pt x="3019" y="1212"/>
                  </a:cubicBezTo>
                  <a:cubicBezTo>
                    <a:pt x="2965" y="1248"/>
                    <a:pt x="2914" y="1285"/>
                    <a:pt x="2855" y="1328"/>
                  </a:cubicBezTo>
                  <a:cubicBezTo>
                    <a:pt x="2789" y="1242"/>
                    <a:pt x="2813" y="1180"/>
                    <a:pt x="2900" y="1126"/>
                  </a:cubicBezTo>
                  <a:cubicBezTo>
                    <a:pt x="3305" y="873"/>
                    <a:pt x="3712" y="621"/>
                    <a:pt x="4173" y="446"/>
                  </a:cubicBezTo>
                  <a:cubicBezTo>
                    <a:pt x="4228" y="400"/>
                    <a:pt x="4299" y="382"/>
                    <a:pt x="4369" y="363"/>
                  </a:cubicBezTo>
                  <a:cubicBezTo>
                    <a:pt x="4390" y="351"/>
                    <a:pt x="4411" y="339"/>
                    <a:pt x="4435" y="339"/>
                  </a:cubicBezTo>
                  <a:cubicBezTo>
                    <a:pt x="4446" y="339"/>
                    <a:pt x="4456" y="341"/>
                    <a:pt x="4468" y="347"/>
                  </a:cubicBezTo>
                  <a:cubicBezTo>
                    <a:pt x="4474" y="316"/>
                    <a:pt x="4492" y="308"/>
                    <a:pt x="4516" y="308"/>
                  </a:cubicBezTo>
                  <a:cubicBezTo>
                    <a:pt x="4527" y="308"/>
                    <a:pt x="4538" y="309"/>
                    <a:pt x="4550" y="311"/>
                  </a:cubicBezTo>
                  <a:cubicBezTo>
                    <a:pt x="4548" y="286"/>
                    <a:pt x="4570" y="281"/>
                    <a:pt x="4593" y="277"/>
                  </a:cubicBezTo>
                  <a:lnTo>
                    <a:pt x="4593" y="277"/>
                  </a:lnTo>
                  <a:lnTo>
                    <a:pt x="4590" y="279"/>
                  </a:lnTo>
                  <a:lnTo>
                    <a:pt x="4676" y="239"/>
                  </a:lnTo>
                  <a:cubicBezTo>
                    <a:pt x="4697" y="207"/>
                    <a:pt x="4737" y="198"/>
                    <a:pt x="4774" y="185"/>
                  </a:cubicBezTo>
                  <a:cubicBezTo>
                    <a:pt x="4780" y="183"/>
                    <a:pt x="4786" y="183"/>
                    <a:pt x="4792" y="183"/>
                  </a:cubicBezTo>
                  <a:close/>
                  <a:moveTo>
                    <a:pt x="7734" y="20160"/>
                  </a:moveTo>
                  <a:cubicBezTo>
                    <a:pt x="7737" y="20160"/>
                    <a:pt x="7740" y="20160"/>
                    <a:pt x="7743" y="20160"/>
                  </a:cubicBezTo>
                  <a:lnTo>
                    <a:pt x="7784" y="20160"/>
                  </a:lnTo>
                  <a:cubicBezTo>
                    <a:pt x="8596" y="20194"/>
                    <a:pt x="9410" y="20208"/>
                    <a:pt x="10209" y="20354"/>
                  </a:cubicBezTo>
                  <a:cubicBezTo>
                    <a:pt x="10377" y="20385"/>
                    <a:pt x="10542" y="20419"/>
                    <a:pt x="10700" y="20477"/>
                  </a:cubicBezTo>
                  <a:cubicBezTo>
                    <a:pt x="10725" y="20487"/>
                    <a:pt x="10750" y="20496"/>
                    <a:pt x="10774" y="20508"/>
                  </a:cubicBezTo>
                  <a:cubicBezTo>
                    <a:pt x="10879" y="20564"/>
                    <a:pt x="10991" y="20621"/>
                    <a:pt x="10994" y="20742"/>
                  </a:cubicBezTo>
                  <a:cubicBezTo>
                    <a:pt x="10997" y="20866"/>
                    <a:pt x="10881" y="20923"/>
                    <a:pt x="10775" y="20975"/>
                  </a:cubicBezTo>
                  <a:cubicBezTo>
                    <a:pt x="10514" y="21100"/>
                    <a:pt x="10226" y="21151"/>
                    <a:pt x="9934" y="21187"/>
                  </a:cubicBezTo>
                  <a:cubicBezTo>
                    <a:pt x="9419" y="21251"/>
                    <a:pt x="8902" y="21292"/>
                    <a:pt x="8382" y="21292"/>
                  </a:cubicBezTo>
                  <a:cubicBezTo>
                    <a:pt x="8341" y="21292"/>
                    <a:pt x="8300" y="21292"/>
                    <a:pt x="8259" y="21292"/>
                  </a:cubicBezTo>
                  <a:cubicBezTo>
                    <a:pt x="7372" y="21279"/>
                    <a:pt x="6485" y="21251"/>
                    <a:pt x="5607" y="21130"/>
                  </a:cubicBezTo>
                  <a:cubicBezTo>
                    <a:pt x="5433" y="21107"/>
                    <a:pt x="5262" y="21066"/>
                    <a:pt x="5096" y="21006"/>
                  </a:cubicBezTo>
                  <a:cubicBezTo>
                    <a:pt x="5052" y="20991"/>
                    <a:pt x="5009" y="20973"/>
                    <a:pt x="4969" y="20951"/>
                  </a:cubicBezTo>
                  <a:cubicBezTo>
                    <a:pt x="4726" y="20820"/>
                    <a:pt x="4725" y="20644"/>
                    <a:pt x="4966" y="20513"/>
                  </a:cubicBezTo>
                  <a:cubicBezTo>
                    <a:pt x="5047" y="20469"/>
                    <a:pt x="5140" y="20445"/>
                    <a:pt x="5231" y="20424"/>
                  </a:cubicBezTo>
                  <a:cubicBezTo>
                    <a:pt x="5683" y="20323"/>
                    <a:pt x="6140" y="20249"/>
                    <a:pt x="6600" y="20204"/>
                  </a:cubicBezTo>
                  <a:cubicBezTo>
                    <a:pt x="6616" y="20202"/>
                    <a:pt x="6632" y="20202"/>
                    <a:pt x="6646" y="20202"/>
                  </a:cubicBezTo>
                  <a:cubicBezTo>
                    <a:pt x="6737" y="20202"/>
                    <a:pt x="6780" y="20236"/>
                    <a:pt x="6803" y="20317"/>
                  </a:cubicBezTo>
                  <a:cubicBezTo>
                    <a:pt x="6815" y="20361"/>
                    <a:pt x="6854" y="20400"/>
                    <a:pt x="6840" y="20458"/>
                  </a:cubicBezTo>
                  <a:cubicBezTo>
                    <a:pt x="6667" y="20469"/>
                    <a:pt x="6491" y="20480"/>
                    <a:pt x="6317" y="20490"/>
                  </a:cubicBezTo>
                  <a:cubicBezTo>
                    <a:pt x="6105" y="20504"/>
                    <a:pt x="5897" y="20538"/>
                    <a:pt x="5689" y="20574"/>
                  </a:cubicBezTo>
                  <a:cubicBezTo>
                    <a:pt x="5602" y="20588"/>
                    <a:pt x="5517" y="20611"/>
                    <a:pt x="5443" y="20656"/>
                  </a:cubicBezTo>
                  <a:cubicBezTo>
                    <a:pt x="5336" y="20722"/>
                    <a:pt x="5330" y="20815"/>
                    <a:pt x="5427" y="20891"/>
                  </a:cubicBezTo>
                  <a:cubicBezTo>
                    <a:pt x="5502" y="20949"/>
                    <a:pt x="5596" y="20966"/>
                    <a:pt x="5690" y="20984"/>
                  </a:cubicBezTo>
                  <a:cubicBezTo>
                    <a:pt x="5958" y="21033"/>
                    <a:pt x="6231" y="21053"/>
                    <a:pt x="6503" y="21073"/>
                  </a:cubicBezTo>
                  <a:cubicBezTo>
                    <a:pt x="7081" y="21116"/>
                    <a:pt x="7660" y="21146"/>
                    <a:pt x="8238" y="21146"/>
                  </a:cubicBezTo>
                  <a:cubicBezTo>
                    <a:pt x="8656" y="21146"/>
                    <a:pt x="9073" y="21130"/>
                    <a:pt x="9491" y="21092"/>
                  </a:cubicBezTo>
                  <a:cubicBezTo>
                    <a:pt x="9729" y="21071"/>
                    <a:pt x="9965" y="21037"/>
                    <a:pt x="10193" y="20974"/>
                  </a:cubicBezTo>
                  <a:cubicBezTo>
                    <a:pt x="10220" y="20967"/>
                    <a:pt x="10246" y="20960"/>
                    <a:pt x="10271" y="20951"/>
                  </a:cubicBezTo>
                  <a:cubicBezTo>
                    <a:pt x="10380" y="20911"/>
                    <a:pt x="10493" y="20869"/>
                    <a:pt x="10499" y="20750"/>
                  </a:cubicBezTo>
                  <a:cubicBezTo>
                    <a:pt x="10505" y="20632"/>
                    <a:pt x="10394" y="20582"/>
                    <a:pt x="10287" y="20538"/>
                  </a:cubicBezTo>
                  <a:cubicBezTo>
                    <a:pt x="10145" y="20480"/>
                    <a:pt x="9990" y="20452"/>
                    <a:pt x="9836" y="20430"/>
                  </a:cubicBezTo>
                  <a:cubicBezTo>
                    <a:pt x="9348" y="20358"/>
                    <a:pt x="8858" y="20320"/>
                    <a:pt x="8366" y="20315"/>
                  </a:cubicBezTo>
                  <a:cubicBezTo>
                    <a:pt x="8354" y="20314"/>
                    <a:pt x="8342" y="20314"/>
                    <a:pt x="8330" y="20314"/>
                  </a:cubicBezTo>
                  <a:cubicBezTo>
                    <a:pt x="8166" y="20314"/>
                    <a:pt x="8002" y="20337"/>
                    <a:pt x="7843" y="20381"/>
                  </a:cubicBezTo>
                  <a:cubicBezTo>
                    <a:pt x="7816" y="20389"/>
                    <a:pt x="7794" y="20395"/>
                    <a:pt x="7775" y="20395"/>
                  </a:cubicBezTo>
                  <a:cubicBezTo>
                    <a:pt x="7743" y="20395"/>
                    <a:pt x="7722" y="20379"/>
                    <a:pt x="7710" y="20334"/>
                  </a:cubicBezTo>
                  <a:cubicBezTo>
                    <a:pt x="7700" y="20300"/>
                    <a:pt x="7684" y="20267"/>
                    <a:pt x="7672" y="20234"/>
                  </a:cubicBezTo>
                  <a:cubicBezTo>
                    <a:pt x="7653" y="20182"/>
                    <a:pt x="7679" y="20160"/>
                    <a:pt x="7734" y="20160"/>
                  </a:cubicBezTo>
                  <a:close/>
                  <a:moveTo>
                    <a:pt x="10545" y="21188"/>
                  </a:moveTo>
                  <a:cubicBezTo>
                    <a:pt x="10620" y="21230"/>
                    <a:pt x="10577" y="21289"/>
                    <a:pt x="10599" y="21331"/>
                  </a:cubicBezTo>
                  <a:cubicBezTo>
                    <a:pt x="10605" y="21346"/>
                    <a:pt x="10619" y="21358"/>
                    <a:pt x="10636" y="21361"/>
                  </a:cubicBezTo>
                  <a:cubicBezTo>
                    <a:pt x="10601" y="21385"/>
                    <a:pt x="10592" y="21435"/>
                    <a:pt x="10531" y="21447"/>
                  </a:cubicBezTo>
                  <a:lnTo>
                    <a:pt x="10531" y="21447"/>
                  </a:lnTo>
                  <a:cubicBezTo>
                    <a:pt x="10492" y="21362"/>
                    <a:pt x="10481" y="21282"/>
                    <a:pt x="10545" y="21188"/>
                  </a:cubicBezTo>
                  <a:close/>
                  <a:moveTo>
                    <a:pt x="10380" y="21264"/>
                  </a:moveTo>
                  <a:cubicBezTo>
                    <a:pt x="10434" y="21343"/>
                    <a:pt x="10416" y="21426"/>
                    <a:pt x="10417" y="21507"/>
                  </a:cubicBezTo>
                  <a:lnTo>
                    <a:pt x="10340" y="21507"/>
                  </a:lnTo>
                  <a:cubicBezTo>
                    <a:pt x="10346" y="21425"/>
                    <a:pt x="10318" y="21340"/>
                    <a:pt x="10380" y="21264"/>
                  </a:cubicBezTo>
                  <a:close/>
                  <a:moveTo>
                    <a:pt x="3246" y="20883"/>
                  </a:moveTo>
                  <a:cubicBezTo>
                    <a:pt x="3348" y="20997"/>
                    <a:pt x="3375" y="21118"/>
                    <a:pt x="3315" y="21257"/>
                  </a:cubicBezTo>
                  <a:cubicBezTo>
                    <a:pt x="3277" y="21344"/>
                    <a:pt x="3260" y="21437"/>
                    <a:pt x="3230" y="21541"/>
                  </a:cubicBezTo>
                  <a:cubicBezTo>
                    <a:pt x="3133" y="21474"/>
                    <a:pt x="3095" y="21396"/>
                    <a:pt x="3100" y="21302"/>
                  </a:cubicBezTo>
                  <a:cubicBezTo>
                    <a:pt x="3148" y="21162"/>
                    <a:pt x="3197" y="21023"/>
                    <a:pt x="3246" y="20883"/>
                  </a:cubicBezTo>
                  <a:close/>
                  <a:moveTo>
                    <a:pt x="10226" y="21285"/>
                  </a:moveTo>
                  <a:lnTo>
                    <a:pt x="10226" y="21285"/>
                  </a:lnTo>
                  <a:cubicBezTo>
                    <a:pt x="10302" y="21365"/>
                    <a:pt x="10264" y="21458"/>
                    <a:pt x="10277" y="21545"/>
                  </a:cubicBezTo>
                  <a:lnTo>
                    <a:pt x="10255" y="21583"/>
                  </a:lnTo>
                  <a:cubicBezTo>
                    <a:pt x="10141" y="21488"/>
                    <a:pt x="10241" y="21383"/>
                    <a:pt x="10226" y="21285"/>
                  </a:cubicBezTo>
                  <a:close/>
                  <a:moveTo>
                    <a:pt x="10563" y="21527"/>
                  </a:moveTo>
                  <a:cubicBezTo>
                    <a:pt x="10582" y="21527"/>
                    <a:pt x="10586" y="21542"/>
                    <a:pt x="10588" y="21556"/>
                  </a:cubicBezTo>
                  <a:cubicBezTo>
                    <a:pt x="10592" y="21579"/>
                    <a:pt x="10581" y="21598"/>
                    <a:pt x="10550" y="21606"/>
                  </a:cubicBezTo>
                  <a:cubicBezTo>
                    <a:pt x="10549" y="21606"/>
                    <a:pt x="10547" y="21606"/>
                    <a:pt x="10546" y="21606"/>
                  </a:cubicBezTo>
                  <a:cubicBezTo>
                    <a:pt x="10525" y="21606"/>
                    <a:pt x="10512" y="21596"/>
                    <a:pt x="10510" y="21578"/>
                  </a:cubicBezTo>
                  <a:lnTo>
                    <a:pt x="10511" y="21578"/>
                  </a:lnTo>
                  <a:cubicBezTo>
                    <a:pt x="10507" y="21552"/>
                    <a:pt x="10524" y="21535"/>
                    <a:pt x="10551" y="21528"/>
                  </a:cubicBezTo>
                  <a:cubicBezTo>
                    <a:pt x="10556" y="21527"/>
                    <a:pt x="10560" y="21527"/>
                    <a:pt x="10563" y="21527"/>
                  </a:cubicBezTo>
                  <a:close/>
                  <a:moveTo>
                    <a:pt x="10417" y="21588"/>
                  </a:moveTo>
                  <a:lnTo>
                    <a:pt x="10417" y="21588"/>
                  </a:lnTo>
                  <a:cubicBezTo>
                    <a:pt x="10430" y="21621"/>
                    <a:pt x="10440" y="21658"/>
                    <a:pt x="10384" y="21665"/>
                  </a:cubicBezTo>
                  <a:cubicBezTo>
                    <a:pt x="10381" y="21665"/>
                    <a:pt x="10379" y="21666"/>
                    <a:pt x="10377" y="21666"/>
                  </a:cubicBezTo>
                  <a:cubicBezTo>
                    <a:pt x="10351" y="21666"/>
                    <a:pt x="10347" y="21639"/>
                    <a:pt x="10348" y="21617"/>
                  </a:cubicBezTo>
                  <a:lnTo>
                    <a:pt x="10348" y="21617"/>
                  </a:lnTo>
                  <a:cubicBezTo>
                    <a:pt x="10348" y="21617"/>
                    <a:pt x="10348" y="21617"/>
                    <a:pt x="10348" y="21617"/>
                  </a:cubicBezTo>
                  <a:lnTo>
                    <a:pt x="10417" y="21588"/>
                  </a:lnTo>
                  <a:close/>
                  <a:moveTo>
                    <a:pt x="8127" y="21437"/>
                  </a:moveTo>
                  <a:cubicBezTo>
                    <a:pt x="8235" y="21437"/>
                    <a:pt x="8246" y="21470"/>
                    <a:pt x="8224" y="21588"/>
                  </a:cubicBezTo>
                  <a:cubicBezTo>
                    <a:pt x="8218" y="21621"/>
                    <a:pt x="8196" y="21652"/>
                    <a:pt x="8182" y="21684"/>
                  </a:cubicBezTo>
                  <a:lnTo>
                    <a:pt x="8183" y="21685"/>
                  </a:lnTo>
                  <a:cubicBezTo>
                    <a:pt x="8156" y="21688"/>
                    <a:pt x="8130" y="21692"/>
                    <a:pt x="8122" y="21720"/>
                  </a:cubicBezTo>
                  <a:lnTo>
                    <a:pt x="8036" y="21732"/>
                  </a:lnTo>
                  <a:cubicBezTo>
                    <a:pt x="8038" y="21634"/>
                    <a:pt x="8040" y="21538"/>
                    <a:pt x="8042" y="21442"/>
                  </a:cubicBezTo>
                  <a:cubicBezTo>
                    <a:pt x="8075" y="21439"/>
                    <a:pt x="8104" y="21437"/>
                    <a:pt x="8127" y="21437"/>
                  </a:cubicBezTo>
                  <a:close/>
                  <a:moveTo>
                    <a:pt x="10254" y="21639"/>
                  </a:moveTo>
                  <a:lnTo>
                    <a:pt x="10293" y="21653"/>
                  </a:lnTo>
                  <a:cubicBezTo>
                    <a:pt x="10299" y="21689"/>
                    <a:pt x="10271" y="21713"/>
                    <a:pt x="10251" y="21739"/>
                  </a:cubicBezTo>
                  <a:lnTo>
                    <a:pt x="10249" y="21739"/>
                  </a:lnTo>
                  <a:cubicBezTo>
                    <a:pt x="10187" y="21703"/>
                    <a:pt x="10190" y="21670"/>
                    <a:pt x="10254" y="21639"/>
                  </a:cubicBezTo>
                  <a:close/>
                  <a:moveTo>
                    <a:pt x="10566" y="21700"/>
                  </a:moveTo>
                  <a:cubicBezTo>
                    <a:pt x="10582" y="21700"/>
                    <a:pt x="10584" y="21719"/>
                    <a:pt x="10591" y="21730"/>
                  </a:cubicBezTo>
                  <a:cubicBezTo>
                    <a:pt x="10594" y="21754"/>
                    <a:pt x="10589" y="21777"/>
                    <a:pt x="10558" y="21785"/>
                  </a:cubicBezTo>
                  <a:cubicBezTo>
                    <a:pt x="10555" y="21786"/>
                    <a:pt x="10552" y="21787"/>
                    <a:pt x="10549" y="21787"/>
                  </a:cubicBezTo>
                  <a:cubicBezTo>
                    <a:pt x="10533" y="21787"/>
                    <a:pt x="10519" y="21775"/>
                    <a:pt x="10517" y="21759"/>
                  </a:cubicBezTo>
                  <a:cubicBezTo>
                    <a:pt x="10512" y="21733"/>
                    <a:pt x="10525" y="21714"/>
                    <a:pt x="10552" y="21703"/>
                  </a:cubicBezTo>
                  <a:cubicBezTo>
                    <a:pt x="10558" y="21701"/>
                    <a:pt x="10562" y="21700"/>
                    <a:pt x="10566" y="21700"/>
                  </a:cubicBezTo>
                  <a:close/>
                  <a:moveTo>
                    <a:pt x="4670" y="17887"/>
                  </a:moveTo>
                  <a:cubicBezTo>
                    <a:pt x="4766" y="17912"/>
                    <a:pt x="4812" y="17958"/>
                    <a:pt x="4864" y="17994"/>
                  </a:cubicBezTo>
                  <a:cubicBezTo>
                    <a:pt x="5481" y="18421"/>
                    <a:pt x="5986" y="18931"/>
                    <a:pt x="6409" y="19501"/>
                  </a:cubicBezTo>
                  <a:cubicBezTo>
                    <a:pt x="6548" y="19688"/>
                    <a:pt x="6603" y="19907"/>
                    <a:pt x="6710" y="20122"/>
                  </a:cubicBezTo>
                  <a:cubicBezTo>
                    <a:pt x="6659" y="20120"/>
                    <a:pt x="6608" y="20120"/>
                    <a:pt x="6558" y="20120"/>
                  </a:cubicBezTo>
                  <a:cubicBezTo>
                    <a:pt x="6135" y="20120"/>
                    <a:pt x="5740" y="20171"/>
                    <a:pt x="5349" y="20248"/>
                  </a:cubicBezTo>
                  <a:cubicBezTo>
                    <a:pt x="5178" y="20280"/>
                    <a:pt x="5014" y="20341"/>
                    <a:pt x="4864" y="20429"/>
                  </a:cubicBezTo>
                  <a:cubicBezTo>
                    <a:pt x="4733" y="20507"/>
                    <a:pt x="4656" y="20609"/>
                    <a:pt x="4632" y="20745"/>
                  </a:cubicBezTo>
                  <a:cubicBezTo>
                    <a:pt x="4607" y="20877"/>
                    <a:pt x="4600" y="21011"/>
                    <a:pt x="4611" y="21144"/>
                  </a:cubicBezTo>
                  <a:cubicBezTo>
                    <a:pt x="4626" y="21313"/>
                    <a:pt x="4629" y="21483"/>
                    <a:pt x="4644" y="21651"/>
                  </a:cubicBezTo>
                  <a:cubicBezTo>
                    <a:pt x="4650" y="21723"/>
                    <a:pt x="4631" y="21753"/>
                    <a:pt x="4538" y="21761"/>
                  </a:cubicBezTo>
                  <a:cubicBezTo>
                    <a:pt x="4198" y="21792"/>
                    <a:pt x="3857" y="21796"/>
                    <a:pt x="3516" y="21809"/>
                  </a:cubicBezTo>
                  <a:cubicBezTo>
                    <a:pt x="3496" y="21810"/>
                    <a:pt x="3479" y="21810"/>
                    <a:pt x="3463" y="21810"/>
                  </a:cubicBezTo>
                  <a:cubicBezTo>
                    <a:pt x="3315" y="21810"/>
                    <a:pt x="3305" y="21776"/>
                    <a:pt x="3358" y="21627"/>
                  </a:cubicBezTo>
                  <a:cubicBezTo>
                    <a:pt x="3706" y="20627"/>
                    <a:pt x="4057" y="19629"/>
                    <a:pt x="4409" y="18630"/>
                  </a:cubicBezTo>
                  <a:cubicBezTo>
                    <a:pt x="4495" y="18385"/>
                    <a:pt x="4581" y="18139"/>
                    <a:pt x="4670" y="17887"/>
                  </a:cubicBezTo>
                  <a:close/>
                  <a:moveTo>
                    <a:pt x="10255" y="21791"/>
                  </a:moveTo>
                  <a:cubicBezTo>
                    <a:pt x="10305" y="21815"/>
                    <a:pt x="10292" y="21856"/>
                    <a:pt x="10293" y="21894"/>
                  </a:cubicBezTo>
                  <a:cubicBezTo>
                    <a:pt x="10277" y="21900"/>
                    <a:pt x="10255" y="21913"/>
                    <a:pt x="10239" y="21913"/>
                  </a:cubicBezTo>
                  <a:cubicBezTo>
                    <a:pt x="10233" y="21913"/>
                    <a:pt x="10227" y="21911"/>
                    <a:pt x="10223" y="21906"/>
                  </a:cubicBezTo>
                  <a:cubicBezTo>
                    <a:pt x="10190" y="21864"/>
                    <a:pt x="10202" y="21821"/>
                    <a:pt x="10255" y="21791"/>
                  </a:cubicBezTo>
                  <a:close/>
                  <a:moveTo>
                    <a:pt x="8182" y="21686"/>
                  </a:moveTo>
                  <a:cubicBezTo>
                    <a:pt x="8250" y="21736"/>
                    <a:pt x="8207" y="21802"/>
                    <a:pt x="8209" y="21860"/>
                  </a:cubicBezTo>
                  <a:lnTo>
                    <a:pt x="8132" y="21923"/>
                  </a:lnTo>
                  <a:lnTo>
                    <a:pt x="8132" y="21923"/>
                  </a:lnTo>
                  <a:lnTo>
                    <a:pt x="8133" y="21922"/>
                  </a:lnTo>
                  <a:lnTo>
                    <a:pt x="8058" y="21965"/>
                  </a:lnTo>
                  <a:cubicBezTo>
                    <a:pt x="8058" y="21963"/>
                    <a:pt x="8057" y="21962"/>
                    <a:pt x="8057" y="21962"/>
                  </a:cubicBezTo>
                  <a:cubicBezTo>
                    <a:pt x="7970" y="21899"/>
                    <a:pt x="8033" y="21831"/>
                    <a:pt x="8046" y="21765"/>
                  </a:cubicBezTo>
                  <a:cubicBezTo>
                    <a:pt x="8076" y="21757"/>
                    <a:pt x="8106" y="21746"/>
                    <a:pt x="8122" y="21721"/>
                  </a:cubicBezTo>
                  <a:lnTo>
                    <a:pt x="8182" y="21686"/>
                  </a:lnTo>
                  <a:close/>
                  <a:moveTo>
                    <a:pt x="4426" y="21861"/>
                  </a:moveTo>
                  <a:cubicBezTo>
                    <a:pt x="4453" y="21861"/>
                    <a:pt x="4481" y="21863"/>
                    <a:pt x="4510" y="21868"/>
                  </a:cubicBezTo>
                  <a:cubicBezTo>
                    <a:pt x="4417" y="21968"/>
                    <a:pt x="4305" y="22012"/>
                    <a:pt x="4174" y="22023"/>
                  </a:cubicBezTo>
                  <a:cubicBezTo>
                    <a:pt x="3910" y="22043"/>
                    <a:pt x="3647" y="22060"/>
                    <a:pt x="3383" y="22079"/>
                  </a:cubicBezTo>
                  <a:cubicBezTo>
                    <a:pt x="3367" y="22080"/>
                    <a:pt x="3352" y="22081"/>
                    <a:pt x="3339" y="22081"/>
                  </a:cubicBezTo>
                  <a:cubicBezTo>
                    <a:pt x="3301" y="22081"/>
                    <a:pt x="3274" y="22071"/>
                    <a:pt x="3277" y="22017"/>
                  </a:cubicBezTo>
                  <a:cubicBezTo>
                    <a:pt x="3279" y="21954"/>
                    <a:pt x="3303" y="21925"/>
                    <a:pt x="3376" y="21925"/>
                  </a:cubicBezTo>
                  <a:cubicBezTo>
                    <a:pt x="3379" y="21925"/>
                    <a:pt x="3382" y="21925"/>
                    <a:pt x="3385" y="21925"/>
                  </a:cubicBezTo>
                  <a:cubicBezTo>
                    <a:pt x="3430" y="21927"/>
                    <a:pt x="3475" y="21927"/>
                    <a:pt x="3520" y="21927"/>
                  </a:cubicBezTo>
                  <a:cubicBezTo>
                    <a:pt x="3740" y="21927"/>
                    <a:pt x="3959" y="21912"/>
                    <a:pt x="4178" y="21891"/>
                  </a:cubicBezTo>
                  <a:cubicBezTo>
                    <a:pt x="4258" y="21884"/>
                    <a:pt x="4338" y="21861"/>
                    <a:pt x="4426" y="21861"/>
                  </a:cubicBezTo>
                  <a:close/>
                  <a:moveTo>
                    <a:pt x="8435" y="21418"/>
                  </a:moveTo>
                  <a:cubicBezTo>
                    <a:pt x="8460" y="21418"/>
                    <a:pt x="8488" y="21423"/>
                    <a:pt x="8517" y="21434"/>
                  </a:cubicBezTo>
                  <a:cubicBezTo>
                    <a:pt x="8556" y="21450"/>
                    <a:pt x="8554" y="21474"/>
                    <a:pt x="8555" y="21505"/>
                  </a:cubicBezTo>
                  <a:cubicBezTo>
                    <a:pt x="8556" y="21578"/>
                    <a:pt x="8508" y="21646"/>
                    <a:pt x="8526" y="21721"/>
                  </a:cubicBezTo>
                  <a:cubicBezTo>
                    <a:pt x="8541" y="21814"/>
                    <a:pt x="8562" y="21908"/>
                    <a:pt x="8483" y="21990"/>
                  </a:cubicBezTo>
                  <a:cubicBezTo>
                    <a:pt x="8428" y="22001"/>
                    <a:pt x="8394" y="22038"/>
                    <a:pt x="8357" y="22069"/>
                  </a:cubicBezTo>
                  <a:cubicBezTo>
                    <a:pt x="8335" y="22086"/>
                    <a:pt x="8321" y="22093"/>
                    <a:pt x="8311" y="22093"/>
                  </a:cubicBezTo>
                  <a:cubicBezTo>
                    <a:pt x="8286" y="22093"/>
                    <a:pt x="8285" y="22058"/>
                    <a:pt x="8275" y="22034"/>
                  </a:cubicBezTo>
                  <a:lnTo>
                    <a:pt x="8292" y="21862"/>
                  </a:lnTo>
                  <a:cubicBezTo>
                    <a:pt x="8322" y="21842"/>
                    <a:pt x="8353" y="21823"/>
                    <a:pt x="8369" y="21792"/>
                  </a:cubicBezTo>
                  <a:cubicBezTo>
                    <a:pt x="8394" y="21789"/>
                    <a:pt x="8408" y="21778"/>
                    <a:pt x="8411" y="21757"/>
                  </a:cubicBezTo>
                  <a:cubicBezTo>
                    <a:pt x="8434" y="21755"/>
                    <a:pt x="8454" y="21740"/>
                    <a:pt x="8461" y="21719"/>
                  </a:cubicBezTo>
                  <a:cubicBezTo>
                    <a:pt x="8432" y="21719"/>
                    <a:pt x="8409" y="21726"/>
                    <a:pt x="8409" y="21754"/>
                  </a:cubicBezTo>
                  <a:cubicBezTo>
                    <a:pt x="8407" y="21754"/>
                    <a:pt x="8405" y="21754"/>
                    <a:pt x="8403" y="21754"/>
                  </a:cubicBezTo>
                  <a:cubicBezTo>
                    <a:pt x="8378" y="21754"/>
                    <a:pt x="8362" y="21761"/>
                    <a:pt x="8367" y="21787"/>
                  </a:cubicBezTo>
                  <a:cubicBezTo>
                    <a:pt x="8335" y="21776"/>
                    <a:pt x="8285" y="21784"/>
                    <a:pt x="8290" y="21733"/>
                  </a:cubicBezTo>
                  <a:cubicBezTo>
                    <a:pt x="8295" y="21671"/>
                    <a:pt x="8298" y="21608"/>
                    <a:pt x="8302" y="21545"/>
                  </a:cubicBezTo>
                  <a:cubicBezTo>
                    <a:pt x="8308" y="21464"/>
                    <a:pt x="8360" y="21418"/>
                    <a:pt x="8435" y="21418"/>
                  </a:cubicBezTo>
                  <a:close/>
                  <a:moveTo>
                    <a:pt x="4776" y="20995"/>
                  </a:moveTo>
                  <a:cubicBezTo>
                    <a:pt x="4876" y="21060"/>
                    <a:pt x="4971" y="21075"/>
                    <a:pt x="5010" y="21159"/>
                  </a:cubicBezTo>
                  <a:cubicBezTo>
                    <a:pt x="4982" y="21386"/>
                    <a:pt x="4983" y="21616"/>
                    <a:pt x="5010" y="21843"/>
                  </a:cubicBezTo>
                  <a:cubicBezTo>
                    <a:pt x="5026" y="21822"/>
                    <a:pt x="5035" y="21812"/>
                    <a:pt x="5036" y="21803"/>
                  </a:cubicBezTo>
                  <a:cubicBezTo>
                    <a:pt x="5056" y="21590"/>
                    <a:pt x="5076" y="21376"/>
                    <a:pt x="5093" y="21163"/>
                  </a:cubicBezTo>
                  <a:cubicBezTo>
                    <a:pt x="5136" y="21163"/>
                    <a:pt x="5179" y="21165"/>
                    <a:pt x="5211" y="21193"/>
                  </a:cubicBezTo>
                  <a:cubicBezTo>
                    <a:pt x="5184" y="21520"/>
                    <a:pt x="5204" y="21847"/>
                    <a:pt x="5205" y="22174"/>
                  </a:cubicBezTo>
                  <a:cubicBezTo>
                    <a:pt x="4963" y="22075"/>
                    <a:pt x="4832" y="21919"/>
                    <a:pt x="4826" y="21683"/>
                  </a:cubicBezTo>
                  <a:cubicBezTo>
                    <a:pt x="4820" y="21464"/>
                    <a:pt x="4795" y="21247"/>
                    <a:pt x="4776" y="20995"/>
                  </a:cubicBezTo>
                  <a:close/>
                  <a:moveTo>
                    <a:pt x="8156" y="22243"/>
                  </a:moveTo>
                  <a:lnTo>
                    <a:pt x="8156" y="22243"/>
                  </a:lnTo>
                  <a:cubicBezTo>
                    <a:pt x="8169" y="22246"/>
                    <a:pt x="8180" y="22252"/>
                    <a:pt x="8189" y="22261"/>
                  </a:cubicBezTo>
                  <a:cubicBezTo>
                    <a:pt x="8180" y="22252"/>
                    <a:pt x="8168" y="22246"/>
                    <a:pt x="8156" y="22243"/>
                  </a:cubicBezTo>
                  <a:close/>
                  <a:moveTo>
                    <a:pt x="38816" y="21686"/>
                  </a:moveTo>
                  <a:cubicBezTo>
                    <a:pt x="38828" y="21691"/>
                    <a:pt x="38848" y="21697"/>
                    <a:pt x="38848" y="21703"/>
                  </a:cubicBezTo>
                  <a:cubicBezTo>
                    <a:pt x="38832" y="21885"/>
                    <a:pt x="38847" y="22074"/>
                    <a:pt x="38691" y="22226"/>
                  </a:cubicBezTo>
                  <a:lnTo>
                    <a:pt x="38535" y="22314"/>
                  </a:lnTo>
                  <a:cubicBezTo>
                    <a:pt x="38530" y="22066"/>
                    <a:pt x="38664" y="21873"/>
                    <a:pt x="38816" y="21686"/>
                  </a:cubicBezTo>
                  <a:close/>
                  <a:moveTo>
                    <a:pt x="3955" y="22099"/>
                  </a:moveTo>
                  <a:cubicBezTo>
                    <a:pt x="3973" y="22099"/>
                    <a:pt x="3986" y="22104"/>
                    <a:pt x="3988" y="22124"/>
                  </a:cubicBezTo>
                  <a:cubicBezTo>
                    <a:pt x="3989" y="22148"/>
                    <a:pt x="3940" y="22156"/>
                    <a:pt x="3907" y="22160"/>
                  </a:cubicBezTo>
                  <a:cubicBezTo>
                    <a:pt x="3722" y="22246"/>
                    <a:pt x="3535" y="22331"/>
                    <a:pt x="3321" y="22331"/>
                  </a:cubicBezTo>
                  <a:cubicBezTo>
                    <a:pt x="3286" y="22331"/>
                    <a:pt x="3250" y="22328"/>
                    <a:pt x="3214" y="22324"/>
                  </a:cubicBezTo>
                  <a:cubicBezTo>
                    <a:pt x="3210" y="22185"/>
                    <a:pt x="3210" y="22185"/>
                    <a:pt x="3341" y="22170"/>
                  </a:cubicBezTo>
                  <a:cubicBezTo>
                    <a:pt x="3510" y="22151"/>
                    <a:pt x="3680" y="22133"/>
                    <a:pt x="3849" y="22116"/>
                  </a:cubicBezTo>
                  <a:cubicBezTo>
                    <a:pt x="3868" y="22108"/>
                    <a:pt x="3887" y="22104"/>
                    <a:pt x="3906" y="22103"/>
                  </a:cubicBezTo>
                  <a:cubicBezTo>
                    <a:pt x="3907" y="22103"/>
                    <a:pt x="3908" y="22103"/>
                    <a:pt x="3909" y="22103"/>
                  </a:cubicBezTo>
                  <a:cubicBezTo>
                    <a:pt x="3923" y="22103"/>
                    <a:pt x="3940" y="22099"/>
                    <a:pt x="3955" y="22099"/>
                  </a:cubicBezTo>
                  <a:close/>
                  <a:moveTo>
                    <a:pt x="5305" y="21205"/>
                  </a:moveTo>
                  <a:cubicBezTo>
                    <a:pt x="5420" y="21205"/>
                    <a:pt x="5412" y="21288"/>
                    <a:pt x="5426" y="21346"/>
                  </a:cubicBezTo>
                  <a:cubicBezTo>
                    <a:pt x="5437" y="21350"/>
                    <a:pt x="5446" y="21351"/>
                    <a:pt x="5454" y="21351"/>
                  </a:cubicBezTo>
                  <a:cubicBezTo>
                    <a:pt x="5475" y="21351"/>
                    <a:pt x="5484" y="21339"/>
                    <a:pt x="5490" y="21320"/>
                  </a:cubicBezTo>
                  <a:cubicBezTo>
                    <a:pt x="5496" y="21299"/>
                    <a:pt x="5500" y="21275"/>
                    <a:pt x="5538" y="21275"/>
                  </a:cubicBezTo>
                  <a:cubicBezTo>
                    <a:pt x="5539" y="21275"/>
                    <a:pt x="5539" y="21275"/>
                    <a:pt x="5540" y="21275"/>
                  </a:cubicBezTo>
                  <a:cubicBezTo>
                    <a:pt x="5565" y="21275"/>
                    <a:pt x="5568" y="21295"/>
                    <a:pt x="5569" y="21311"/>
                  </a:cubicBezTo>
                  <a:cubicBezTo>
                    <a:pt x="5582" y="21576"/>
                    <a:pt x="5575" y="21841"/>
                    <a:pt x="5621" y="22105"/>
                  </a:cubicBezTo>
                  <a:cubicBezTo>
                    <a:pt x="5577" y="22170"/>
                    <a:pt x="5537" y="22233"/>
                    <a:pt x="5639" y="22290"/>
                  </a:cubicBezTo>
                  <a:cubicBezTo>
                    <a:pt x="5654" y="22300"/>
                    <a:pt x="5653" y="22331"/>
                    <a:pt x="5662" y="22352"/>
                  </a:cubicBezTo>
                  <a:cubicBezTo>
                    <a:pt x="5656" y="22352"/>
                    <a:pt x="5650" y="22352"/>
                    <a:pt x="5644" y="22352"/>
                  </a:cubicBezTo>
                  <a:cubicBezTo>
                    <a:pt x="5476" y="22352"/>
                    <a:pt x="5353" y="22273"/>
                    <a:pt x="5240" y="22179"/>
                  </a:cubicBezTo>
                  <a:cubicBezTo>
                    <a:pt x="5266" y="22070"/>
                    <a:pt x="5267" y="21960"/>
                    <a:pt x="5272" y="21849"/>
                  </a:cubicBezTo>
                  <a:cubicBezTo>
                    <a:pt x="5280" y="21634"/>
                    <a:pt x="5274" y="21419"/>
                    <a:pt x="5305" y="21205"/>
                  </a:cubicBezTo>
                  <a:close/>
                  <a:moveTo>
                    <a:pt x="5734" y="21291"/>
                  </a:moveTo>
                  <a:cubicBezTo>
                    <a:pt x="5752" y="21291"/>
                    <a:pt x="5774" y="21294"/>
                    <a:pt x="5803" y="21296"/>
                  </a:cubicBezTo>
                  <a:cubicBezTo>
                    <a:pt x="6480" y="21364"/>
                    <a:pt x="7157" y="21409"/>
                    <a:pt x="7838" y="21419"/>
                  </a:cubicBezTo>
                  <a:cubicBezTo>
                    <a:pt x="7879" y="21419"/>
                    <a:pt x="7920" y="21421"/>
                    <a:pt x="7956" y="21442"/>
                  </a:cubicBezTo>
                  <a:cubicBezTo>
                    <a:pt x="7932" y="21661"/>
                    <a:pt x="7974" y="21884"/>
                    <a:pt x="7917" y="22104"/>
                  </a:cubicBezTo>
                  <a:cubicBezTo>
                    <a:pt x="7811" y="22167"/>
                    <a:pt x="7681" y="22212"/>
                    <a:pt x="7620" y="22360"/>
                  </a:cubicBezTo>
                  <a:cubicBezTo>
                    <a:pt x="7755" y="22277"/>
                    <a:pt x="7867" y="22219"/>
                    <a:pt x="7917" y="22107"/>
                  </a:cubicBezTo>
                  <a:lnTo>
                    <a:pt x="7917" y="22107"/>
                  </a:lnTo>
                  <a:cubicBezTo>
                    <a:pt x="7913" y="22126"/>
                    <a:pt x="7950" y="22152"/>
                    <a:pt x="7968" y="22174"/>
                  </a:cubicBezTo>
                  <a:cubicBezTo>
                    <a:pt x="7967" y="22207"/>
                    <a:pt x="7966" y="22239"/>
                    <a:pt x="7964" y="22271"/>
                  </a:cubicBezTo>
                  <a:cubicBezTo>
                    <a:pt x="8007" y="22245"/>
                    <a:pt x="8000" y="22210"/>
                    <a:pt x="7989" y="22174"/>
                  </a:cubicBezTo>
                  <a:cubicBezTo>
                    <a:pt x="8005" y="22124"/>
                    <a:pt x="8018" y="22074"/>
                    <a:pt x="8061" y="22036"/>
                  </a:cubicBezTo>
                  <a:cubicBezTo>
                    <a:pt x="8070" y="22028"/>
                    <a:pt x="8077" y="22016"/>
                    <a:pt x="8079" y="22003"/>
                  </a:cubicBezTo>
                  <a:cubicBezTo>
                    <a:pt x="8082" y="22003"/>
                    <a:pt x="8085" y="22003"/>
                    <a:pt x="8088" y="22003"/>
                  </a:cubicBezTo>
                  <a:cubicBezTo>
                    <a:pt x="8093" y="22003"/>
                    <a:pt x="8097" y="22003"/>
                    <a:pt x="8101" y="22001"/>
                  </a:cubicBezTo>
                  <a:cubicBezTo>
                    <a:pt x="8138" y="21987"/>
                    <a:pt x="8174" y="21969"/>
                    <a:pt x="8207" y="21950"/>
                  </a:cubicBezTo>
                  <a:lnTo>
                    <a:pt x="8226" y="22035"/>
                  </a:lnTo>
                  <a:cubicBezTo>
                    <a:pt x="8209" y="22106"/>
                    <a:pt x="8227" y="22185"/>
                    <a:pt x="8156" y="22243"/>
                  </a:cubicBezTo>
                  <a:cubicBezTo>
                    <a:pt x="8153" y="22249"/>
                    <a:pt x="8146" y="22255"/>
                    <a:pt x="8147" y="22258"/>
                  </a:cubicBezTo>
                  <a:cubicBezTo>
                    <a:pt x="8152" y="22267"/>
                    <a:pt x="8158" y="22275"/>
                    <a:pt x="8165" y="22282"/>
                  </a:cubicBezTo>
                  <a:cubicBezTo>
                    <a:pt x="8155" y="22280"/>
                    <a:pt x="8147" y="22271"/>
                    <a:pt x="8136" y="22271"/>
                  </a:cubicBezTo>
                  <a:cubicBezTo>
                    <a:pt x="8132" y="22271"/>
                    <a:pt x="8126" y="22273"/>
                    <a:pt x="8120" y="22278"/>
                  </a:cubicBezTo>
                  <a:cubicBezTo>
                    <a:pt x="8101" y="22296"/>
                    <a:pt x="8117" y="22303"/>
                    <a:pt x="8122" y="22313"/>
                  </a:cubicBezTo>
                  <a:cubicBezTo>
                    <a:pt x="8115" y="22304"/>
                    <a:pt x="8107" y="22300"/>
                    <a:pt x="8098" y="22300"/>
                  </a:cubicBezTo>
                  <a:cubicBezTo>
                    <a:pt x="8088" y="22300"/>
                    <a:pt x="8077" y="22305"/>
                    <a:pt x="8067" y="22312"/>
                  </a:cubicBezTo>
                  <a:cubicBezTo>
                    <a:pt x="8030" y="22333"/>
                    <a:pt x="7994" y="22355"/>
                    <a:pt x="7957" y="22376"/>
                  </a:cubicBezTo>
                  <a:cubicBezTo>
                    <a:pt x="7895" y="22389"/>
                    <a:pt x="7833" y="22392"/>
                    <a:pt x="7770" y="22392"/>
                  </a:cubicBezTo>
                  <a:cubicBezTo>
                    <a:pt x="7698" y="22392"/>
                    <a:pt x="7626" y="22388"/>
                    <a:pt x="7555" y="22388"/>
                  </a:cubicBezTo>
                  <a:cubicBezTo>
                    <a:pt x="7528" y="22388"/>
                    <a:pt x="7500" y="22388"/>
                    <a:pt x="7473" y="22390"/>
                  </a:cubicBezTo>
                  <a:cubicBezTo>
                    <a:pt x="7465" y="22391"/>
                    <a:pt x="7458" y="22391"/>
                    <a:pt x="7451" y="22391"/>
                  </a:cubicBezTo>
                  <a:cubicBezTo>
                    <a:pt x="7363" y="22391"/>
                    <a:pt x="7355" y="22350"/>
                    <a:pt x="7368" y="22275"/>
                  </a:cubicBezTo>
                  <a:cubicBezTo>
                    <a:pt x="7391" y="22138"/>
                    <a:pt x="7402" y="22000"/>
                    <a:pt x="7382" y="21861"/>
                  </a:cubicBezTo>
                  <a:cubicBezTo>
                    <a:pt x="7395" y="21826"/>
                    <a:pt x="7389" y="21785"/>
                    <a:pt x="7366" y="21753"/>
                  </a:cubicBezTo>
                  <a:cubicBezTo>
                    <a:pt x="7346" y="21785"/>
                    <a:pt x="7339" y="21824"/>
                    <a:pt x="7346" y="21861"/>
                  </a:cubicBezTo>
                  <a:cubicBezTo>
                    <a:pt x="7288" y="21988"/>
                    <a:pt x="7294" y="22125"/>
                    <a:pt x="7269" y="22257"/>
                  </a:cubicBezTo>
                  <a:cubicBezTo>
                    <a:pt x="7248" y="22362"/>
                    <a:pt x="7248" y="22381"/>
                    <a:pt x="7158" y="22381"/>
                  </a:cubicBezTo>
                  <a:cubicBezTo>
                    <a:pt x="7141" y="22381"/>
                    <a:pt x="7120" y="22380"/>
                    <a:pt x="7095" y="22380"/>
                  </a:cubicBezTo>
                  <a:cubicBezTo>
                    <a:pt x="6664" y="22365"/>
                    <a:pt x="6241" y="22300"/>
                    <a:pt x="5817" y="22232"/>
                  </a:cubicBezTo>
                  <a:cubicBezTo>
                    <a:pt x="5726" y="22218"/>
                    <a:pt x="5689" y="22177"/>
                    <a:pt x="5685" y="22105"/>
                  </a:cubicBezTo>
                  <a:cubicBezTo>
                    <a:pt x="5682" y="21872"/>
                    <a:pt x="5677" y="21640"/>
                    <a:pt x="5675" y="21407"/>
                  </a:cubicBezTo>
                  <a:cubicBezTo>
                    <a:pt x="5674" y="21315"/>
                    <a:pt x="5675" y="21291"/>
                    <a:pt x="5734" y="21291"/>
                  </a:cubicBezTo>
                  <a:close/>
                  <a:moveTo>
                    <a:pt x="3185" y="22423"/>
                  </a:moveTo>
                  <a:cubicBezTo>
                    <a:pt x="3186" y="22423"/>
                    <a:pt x="3187" y="22423"/>
                    <a:pt x="3189" y="22423"/>
                  </a:cubicBezTo>
                  <a:cubicBezTo>
                    <a:pt x="3215" y="22423"/>
                    <a:pt x="3242" y="22426"/>
                    <a:pt x="3299" y="22429"/>
                  </a:cubicBezTo>
                  <a:cubicBezTo>
                    <a:pt x="3254" y="22463"/>
                    <a:pt x="3238" y="22481"/>
                    <a:pt x="3215" y="22491"/>
                  </a:cubicBezTo>
                  <a:cubicBezTo>
                    <a:pt x="3193" y="22502"/>
                    <a:pt x="3172" y="22523"/>
                    <a:pt x="3146" y="22523"/>
                  </a:cubicBezTo>
                  <a:cubicBezTo>
                    <a:pt x="3136" y="22523"/>
                    <a:pt x="3125" y="22520"/>
                    <a:pt x="3113" y="22511"/>
                  </a:cubicBezTo>
                  <a:cubicBezTo>
                    <a:pt x="3106" y="22507"/>
                    <a:pt x="3104" y="22491"/>
                    <a:pt x="3106" y="22481"/>
                  </a:cubicBezTo>
                  <a:cubicBezTo>
                    <a:pt x="3113" y="22441"/>
                    <a:pt x="3141" y="22423"/>
                    <a:pt x="3185" y="22423"/>
                  </a:cubicBezTo>
                  <a:close/>
                  <a:moveTo>
                    <a:pt x="11513" y="22351"/>
                  </a:moveTo>
                  <a:cubicBezTo>
                    <a:pt x="11571" y="22351"/>
                    <a:pt x="11621" y="22369"/>
                    <a:pt x="11643" y="22444"/>
                  </a:cubicBezTo>
                  <a:lnTo>
                    <a:pt x="11320" y="22590"/>
                  </a:lnTo>
                  <a:cubicBezTo>
                    <a:pt x="11283" y="22596"/>
                    <a:pt x="11246" y="22608"/>
                    <a:pt x="11209" y="22608"/>
                  </a:cubicBezTo>
                  <a:cubicBezTo>
                    <a:pt x="11192" y="22608"/>
                    <a:pt x="11175" y="22605"/>
                    <a:pt x="11158" y="22599"/>
                  </a:cubicBezTo>
                  <a:cubicBezTo>
                    <a:pt x="11139" y="22575"/>
                    <a:pt x="11111" y="22560"/>
                    <a:pt x="11081" y="22560"/>
                  </a:cubicBezTo>
                  <a:cubicBezTo>
                    <a:pt x="11080" y="22560"/>
                    <a:pt x="11079" y="22560"/>
                    <a:pt x="11078" y="22560"/>
                  </a:cubicBezTo>
                  <a:lnTo>
                    <a:pt x="11078" y="22559"/>
                  </a:lnTo>
                  <a:cubicBezTo>
                    <a:pt x="11161" y="22456"/>
                    <a:pt x="11325" y="22452"/>
                    <a:pt x="11417" y="22360"/>
                  </a:cubicBezTo>
                  <a:cubicBezTo>
                    <a:pt x="11450" y="22356"/>
                    <a:pt x="11482" y="22351"/>
                    <a:pt x="11513" y="22351"/>
                  </a:cubicBezTo>
                  <a:close/>
                  <a:moveTo>
                    <a:pt x="11770" y="22468"/>
                  </a:moveTo>
                  <a:cubicBezTo>
                    <a:pt x="11781" y="22468"/>
                    <a:pt x="11793" y="22471"/>
                    <a:pt x="11804" y="22478"/>
                  </a:cubicBezTo>
                  <a:cubicBezTo>
                    <a:pt x="11849" y="22506"/>
                    <a:pt x="11941" y="22511"/>
                    <a:pt x="11922" y="22573"/>
                  </a:cubicBezTo>
                  <a:cubicBezTo>
                    <a:pt x="11912" y="22604"/>
                    <a:pt x="11892" y="22613"/>
                    <a:pt x="11868" y="22613"/>
                  </a:cubicBezTo>
                  <a:cubicBezTo>
                    <a:pt x="11838" y="22613"/>
                    <a:pt x="11802" y="22599"/>
                    <a:pt x="11772" y="22595"/>
                  </a:cubicBezTo>
                  <a:cubicBezTo>
                    <a:pt x="11763" y="22567"/>
                    <a:pt x="11741" y="22559"/>
                    <a:pt x="11714" y="22559"/>
                  </a:cubicBezTo>
                  <a:cubicBezTo>
                    <a:pt x="11707" y="22559"/>
                    <a:pt x="11700" y="22559"/>
                    <a:pt x="11693" y="22560"/>
                  </a:cubicBezTo>
                  <a:lnTo>
                    <a:pt x="11691" y="22560"/>
                  </a:lnTo>
                  <a:lnTo>
                    <a:pt x="11693" y="22492"/>
                  </a:lnTo>
                  <a:cubicBezTo>
                    <a:pt x="11719" y="22485"/>
                    <a:pt x="11744" y="22468"/>
                    <a:pt x="11770" y="22468"/>
                  </a:cubicBezTo>
                  <a:close/>
                  <a:moveTo>
                    <a:pt x="11615" y="22557"/>
                  </a:moveTo>
                  <a:cubicBezTo>
                    <a:pt x="11639" y="22557"/>
                    <a:pt x="11664" y="22560"/>
                    <a:pt x="11689" y="22564"/>
                  </a:cubicBezTo>
                  <a:cubicBezTo>
                    <a:pt x="11701" y="22589"/>
                    <a:pt x="11723" y="22599"/>
                    <a:pt x="11751" y="22599"/>
                  </a:cubicBezTo>
                  <a:cubicBezTo>
                    <a:pt x="11757" y="22599"/>
                    <a:pt x="11763" y="22599"/>
                    <a:pt x="11769" y="22598"/>
                  </a:cubicBezTo>
                  <a:cubicBezTo>
                    <a:pt x="11769" y="22621"/>
                    <a:pt x="11769" y="22642"/>
                    <a:pt x="11770" y="22665"/>
                  </a:cubicBezTo>
                  <a:cubicBezTo>
                    <a:pt x="11724" y="22668"/>
                    <a:pt x="11685" y="22696"/>
                    <a:pt x="11638" y="22696"/>
                  </a:cubicBezTo>
                  <a:cubicBezTo>
                    <a:pt x="11633" y="22696"/>
                    <a:pt x="11627" y="22695"/>
                    <a:pt x="11621" y="22695"/>
                  </a:cubicBezTo>
                  <a:cubicBezTo>
                    <a:pt x="11583" y="22661"/>
                    <a:pt x="11537" y="22640"/>
                    <a:pt x="11488" y="22632"/>
                  </a:cubicBezTo>
                  <a:lnTo>
                    <a:pt x="11387" y="22640"/>
                  </a:lnTo>
                  <a:lnTo>
                    <a:pt x="11519" y="22703"/>
                  </a:lnTo>
                  <a:cubicBezTo>
                    <a:pt x="11523" y="22749"/>
                    <a:pt x="11504" y="22765"/>
                    <a:pt x="11474" y="22765"/>
                  </a:cubicBezTo>
                  <a:cubicBezTo>
                    <a:pt x="11459" y="22765"/>
                    <a:pt x="11441" y="22761"/>
                    <a:pt x="11422" y="22754"/>
                  </a:cubicBezTo>
                  <a:cubicBezTo>
                    <a:pt x="11388" y="22739"/>
                    <a:pt x="11355" y="22721"/>
                    <a:pt x="11324" y="22702"/>
                  </a:cubicBezTo>
                  <a:cubicBezTo>
                    <a:pt x="11326" y="22683"/>
                    <a:pt x="11329" y="22664"/>
                    <a:pt x="11331" y="22646"/>
                  </a:cubicBezTo>
                  <a:lnTo>
                    <a:pt x="11329" y="22646"/>
                  </a:lnTo>
                  <a:lnTo>
                    <a:pt x="11388" y="22639"/>
                  </a:lnTo>
                  <a:lnTo>
                    <a:pt x="11489" y="22630"/>
                  </a:lnTo>
                  <a:cubicBezTo>
                    <a:pt x="11515" y="22572"/>
                    <a:pt x="11562" y="22557"/>
                    <a:pt x="11615" y="22557"/>
                  </a:cubicBezTo>
                  <a:close/>
                  <a:moveTo>
                    <a:pt x="12059" y="22637"/>
                  </a:moveTo>
                  <a:cubicBezTo>
                    <a:pt x="12146" y="22637"/>
                    <a:pt x="12247" y="22709"/>
                    <a:pt x="12283" y="22799"/>
                  </a:cubicBezTo>
                  <a:lnTo>
                    <a:pt x="12151" y="22802"/>
                  </a:lnTo>
                  <a:cubicBezTo>
                    <a:pt x="12134" y="22783"/>
                    <a:pt x="12118" y="22762"/>
                    <a:pt x="12092" y="22762"/>
                  </a:cubicBezTo>
                  <a:cubicBezTo>
                    <a:pt x="12083" y="22762"/>
                    <a:pt x="12073" y="22764"/>
                    <a:pt x="12061" y="22771"/>
                  </a:cubicBezTo>
                  <a:cubicBezTo>
                    <a:pt x="12071" y="22742"/>
                    <a:pt x="12056" y="22735"/>
                    <a:pt x="12034" y="22735"/>
                  </a:cubicBezTo>
                  <a:cubicBezTo>
                    <a:pt x="12029" y="22735"/>
                    <a:pt x="12024" y="22736"/>
                    <a:pt x="12019" y="22736"/>
                  </a:cubicBezTo>
                  <a:cubicBezTo>
                    <a:pt x="12027" y="22711"/>
                    <a:pt x="12009" y="22704"/>
                    <a:pt x="11985" y="22700"/>
                  </a:cubicBezTo>
                  <a:cubicBezTo>
                    <a:pt x="11981" y="22670"/>
                    <a:pt x="12005" y="22641"/>
                    <a:pt x="12036" y="22639"/>
                  </a:cubicBezTo>
                  <a:cubicBezTo>
                    <a:pt x="12044" y="22638"/>
                    <a:pt x="12051" y="22637"/>
                    <a:pt x="12059" y="22637"/>
                  </a:cubicBezTo>
                  <a:close/>
                  <a:moveTo>
                    <a:pt x="11077" y="22560"/>
                  </a:moveTo>
                  <a:lnTo>
                    <a:pt x="11077" y="22560"/>
                  </a:lnTo>
                  <a:cubicBezTo>
                    <a:pt x="11042" y="22609"/>
                    <a:pt x="11128" y="22629"/>
                    <a:pt x="11114" y="22672"/>
                  </a:cubicBezTo>
                  <a:cubicBezTo>
                    <a:pt x="11122" y="22702"/>
                    <a:pt x="11139" y="22709"/>
                    <a:pt x="11158" y="22709"/>
                  </a:cubicBezTo>
                  <a:cubicBezTo>
                    <a:pt x="11177" y="22709"/>
                    <a:pt x="11198" y="22702"/>
                    <a:pt x="11217" y="22702"/>
                  </a:cubicBezTo>
                  <a:cubicBezTo>
                    <a:pt x="11222" y="22702"/>
                    <a:pt x="11228" y="22703"/>
                    <a:pt x="11232" y="22704"/>
                  </a:cubicBezTo>
                  <a:cubicBezTo>
                    <a:pt x="11240" y="22714"/>
                    <a:pt x="11248" y="22723"/>
                    <a:pt x="11259" y="22730"/>
                  </a:cubicBezTo>
                  <a:cubicBezTo>
                    <a:pt x="11361" y="22786"/>
                    <a:pt x="11318" y="22825"/>
                    <a:pt x="11237" y="22860"/>
                  </a:cubicBezTo>
                  <a:cubicBezTo>
                    <a:pt x="11222" y="22866"/>
                    <a:pt x="11208" y="22869"/>
                    <a:pt x="11195" y="22869"/>
                  </a:cubicBezTo>
                  <a:cubicBezTo>
                    <a:pt x="11145" y="22869"/>
                    <a:pt x="11111" y="22829"/>
                    <a:pt x="11068" y="22813"/>
                  </a:cubicBezTo>
                  <a:lnTo>
                    <a:pt x="11068" y="22813"/>
                  </a:lnTo>
                  <a:lnTo>
                    <a:pt x="11068" y="22812"/>
                  </a:lnTo>
                  <a:lnTo>
                    <a:pt x="11042" y="22748"/>
                  </a:lnTo>
                  <a:cubicBezTo>
                    <a:pt x="11040" y="22733"/>
                    <a:pt x="11038" y="22720"/>
                    <a:pt x="11035" y="22705"/>
                  </a:cubicBezTo>
                  <a:lnTo>
                    <a:pt x="10913" y="22705"/>
                  </a:lnTo>
                  <a:lnTo>
                    <a:pt x="10873" y="22679"/>
                  </a:lnTo>
                  <a:cubicBezTo>
                    <a:pt x="10847" y="22655"/>
                    <a:pt x="10844" y="22636"/>
                    <a:pt x="10878" y="22611"/>
                  </a:cubicBezTo>
                  <a:cubicBezTo>
                    <a:pt x="10938" y="22569"/>
                    <a:pt x="11016" y="22594"/>
                    <a:pt x="11077" y="22560"/>
                  </a:cubicBezTo>
                  <a:close/>
                  <a:moveTo>
                    <a:pt x="11904" y="22705"/>
                  </a:moveTo>
                  <a:cubicBezTo>
                    <a:pt x="11912" y="22705"/>
                    <a:pt x="11920" y="22706"/>
                    <a:pt x="11929" y="22708"/>
                  </a:cubicBezTo>
                  <a:lnTo>
                    <a:pt x="11928" y="22708"/>
                  </a:lnTo>
                  <a:cubicBezTo>
                    <a:pt x="11945" y="22726"/>
                    <a:pt x="11962" y="22746"/>
                    <a:pt x="11987" y="22746"/>
                  </a:cubicBezTo>
                  <a:cubicBezTo>
                    <a:pt x="11996" y="22746"/>
                    <a:pt x="12006" y="22743"/>
                    <a:pt x="12017" y="22737"/>
                  </a:cubicBezTo>
                  <a:lnTo>
                    <a:pt x="12017" y="22737"/>
                  </a:lnTo>
                  <a:cubicBezTo>
                    <a:pt x="12007" y="22765"/>
                    <a:pt x="12021" y="22773"/>
                    <a:pt x="12043" y="22773"/>
                  </a:cubicBezTo>
                  <a:cubicBezTo>
                    <a:pt x="12048" y="22773"/>
                    <a:pt x="12053" y="22772"/>
                    <a:pt x="12059" y="22772"/>
                  </a:cubicBezTo>
                  <a:lnTo>
                    <a:pt x="12059" y="22772"/>
                  </a:lnTo>
                  <a:cubicBezTo>
                    <a:pt x="12044" y="22797"/>
                    <a:pt x="12066" y="22803"/>
                    <a:pt x="12086" y="22809"/>
                  </a:cubicBezTo>
                  <a:cubicBezTo>
                    <a:pt x="12071" y="22871"/>
                    <a:pt x="12044" y="22903"/>
                    <a:pt x="12006" y="22903"/>
                  </a:cubicBezTo>
                  <a:cubicBezTo>
                    <a:pt x="11987" y="22903"/>
                    <a:pt x="11965" y="22896"/>
                    <a:pt x="11940" y="22880"/>
                  </a:cubicBezTo>
                  <a:cubicBezTo>
                    <a:pt x="11878" y="22841"/>
                    <a:pt x="11797" y="22812"/>
                    <a:pt x="11773" y="22739"/>
                  </a:cubicBezTo>
                  <a:cubicBezTo>
                    <a:pt x="11818" y="22730"/>
                    <a:pt x="11857" y="22705"/>
                    <a:pt x="11904" y="22705"/>
                  </a:cubicBezTo>
                  <a:close/>
                  <a:moveTo>
                    <a:pt x="12346" y="22841"/>
                  </a:moveTo>
                  <a:cubicBezTo>
                    <a:pt x="12502" y="22851"/>
                    <a:pt x="12526" y="22878"/>
                    <a:pt x="12469" y="22980"/>
                  </a:cubicBezTo>
                  <a:lnTo>
                    <a:pt x="12468" y="22980"/>
                  </a:lnTo>
                  <a:lnTo>
                    <a:pt x="12398" y="22977"/>
                  </a:lnTo>
                  <a:cubicBezTo>
                    <a:pt x="12377" y="22963"/>
                    <a:pt x="12364" y="22934"/>
                    <a:pt x="12338" y="22934"/>
                  </a:cubicBezTo>
                  <a:cubicBezTo>
                    <a:pt x="12330" y="22934"/>
                    <a:pt x="12321" y="22937"/>
                    <a:pt x="12310" y="22943"/>
                  </a:cubicBezTo>
                  <a:cubicBezTo>
                    <a:pt x="12332" y="22912"/>
                    <a:pt x="12305" y="22867"/>
                    <a:pt x="12346" y="22841"/>
                  </a:cubicBezTo>
                  <a:close/>
                  <a:moveTo>
                    <a:pt x="11623" y="22798"/>
                  </a:moveTo>
                  <a:cubicBezTo>
                    <a:pt x="11634" y="22798"/>
                    <a:pt x="11645" y="22799"/>
                    <a:pt x="11655" y="22800"/>
                  </a:cubicBezTo>
                  <a:lnTo>
                    <a:pt x="11655" y="22802"/>
                  </a:lnTo>
                  <a:cubicBezTo>
                    <a:pt x="11744" y="22817"/>
                    <a:pt x="11803" y="22874"/>
                    <a:pt x="11873" y="22935"/>
                  </a:cubicBezTo>
                  <a:cubicBezTo>
                    <a:pt x="11830" y="22973"/>
                    <a:pt x="11790" y="23001"/>
                    <a:pt x="11751" y="23001"/>
                  </a:cubicBezTo>
                  <a:cubicBezTo>
                    <a:pt x="11740" y="23001"/>
                    <a:pt x="11729" y="22999"/>
                    <a:pt x="11718" y="22994"/>
                  </a:cubicBezTo>
                  <a:cubicBezTo>
                    <a:pt x="11652" y="22969"/>
                    <a:pt x="11599" y="22920"/>
                    <a:pt x="11567" y="22857"/>
                  </a:cubicBezTo>
                  <a:cubicBezTo>
                    <a:pt x="11546" y="22810"/>
                    <a:pt x="11586" y="22798"/>
                    <a:pt x="11623" y="22798"/>
                  </a:cubicBezTo>
                  <a:close/>
                  <a:moveTo>
                    <a:pt x="38689" y="22305"/>
                  </a:moveTo>
                  <a:cubicBezTo>
                    <a:pt x="38761" y="22404"/>
                    <a:pt x="38755" y="22456"/>
                    <a:pt x="38652" y="22561"/>
                  </a:cubicBezTo>
                  <a:lnTo>
                    <a:pt x="38653" y="22563"/>
                  </a:lnTo>
                  <a:cubicBezTo>
                    <a:pt x="38616" y="22604"/>
                    <a:pt x="38608" y="22653"/>
                    <a:pt x="38614" y="22703"/>
                  </a:cubicBezTo>
                  <a:cubicBezTo>
                    <a:pt x="38585" y="22828"/>
                    <a:pt x="38508" y="22923"/>
                    <a:pt x="38351" y="23005"/>
                  </a:cubicBezTo>
                  <a:cubicBezTo>
                    <a:pt x="38402" y="22730"/>
                    <a:pt x="38423" y="22476"/>
                    <a:pt x="38689" y="22305"/>
                  </a:cubicBezTo>
                  <a:close/>
                  <a:moveTo>
                    <a:pt x="11400" y="22882"/>
                  </a:moveTo>
                  <a:cubicBezTo>
                    <a:pt x="11462" y="22882"/>
                    <a:pt x="11499" y="22922"/>
                    <a:pt x="11599" y="23030"/>
                  </a:cubicBezTo>
                  <a:cubicBezTo>
                    <a:pt x="11582" y="23104"/>
                    <a:pt x="11480" y="23068"/>
                    <a:pt x="11445" y="23119"/>
                  </a:cubicBezTo>
                  <a:cubicBezTo>
                    <a:pt x="11385" y="23119"/>
                    <a:pt x="11388" y="23056"/>
                    <a:pt x="11342" y="23042"/>
                  </a:cubicBezTo>
                  <a:cubicBezTo>
                    <a:pt x="11319" y="23001"/>
                    <a:pt x="11285" y="22968"/>
                    <a:pt x="11244" y="22945"/>
                  </a:cubicBezTo>
                  <a:lnTo>
                    <a:pt x="11244" y="22918"/>
                  </a:lnTo>
                  <a:cubicBezTo>
                    <a:pt x="11317" y="22896"/>
                    <a:pt x="11363" y="22882"/>
                    <a:pt x="11400" y="22882"/>
                  </a:cubicBezTo>
                  <a:close/>
                  <a:moveTo>
                    <a:pt x="3482" y="19272"/>
                  </a:moveTo>
                  <a:cubicBezTo>
                    <a:pt x="3485" y="19290"/>
                    <a:pt x="3487" y="19306"/>
                    <a:pt x="3509" y="19306"/>
                  </a:cubicBezTo>
                  <a:cubicBezTo>
                    <a:pt x="3513" y="19306"/>
                    <a:pt x="3516" y="19306"/>
                    <a:pt x="3521" y="19305"/>
                  </a:cubicBezTo>
                  <a:lnTo>
                    <a:pt x="3521" y="19305"/>
                  </a:lnTo>
                  <a:cubicBezTo>
                    <a:pt x="3517" y="19309"/>
                    <a:pt x="3512" y="19314"/>
                    <a:pt x="3513" y="19317"/>
                  </a:cubicBezTo>
                  <a:cubicBezTo>
                    <a:pt x="3528" y="19513"/>
                    <a:pt x="3628" y="19708"/>
                    <a:pt x="3481" y="19901"/>
                  </a:cubicBezTo>
                  <a:cubicBezTo>
                    <a:pt x="3494" y="19903"/>
                    <a:pt x="3505" y="19904"/>
                    <a:pt x="3514" y="19904"/>
                  </a:cubicBezTo>
                  <a:cubicBezTo>
                    <a:pt x="3596" y="19904"/>
                    <a:pt x="3582" y="19839"/>
                    <a:pt x="3624" y="19826"/>
                  </a:cubicBezTo>
                  <a:lnTo>
                    <a:pt x="3624" y="19826"/>
                  </a:lnTo>
                  <a:cubicBezTo>
                    <a:pt x="3745" y="19859"/>
                    <a:pt x="3729" y="20081"/>
                    <a:pt x="3585" y="20336"/>
                  </a:cubicBezTo>
                  <a:cubicBezTo>
                    <a:pt x="3516" y="20243"/>
                    <a:pt x="3479" y="20148"/>
                    <a:pt x="3519" y="20039"/>
                  </a:cubicBezTo>
                  <a:cubicBezTo>
                    <a:pt x="3531" y="20020"/>
                    <a:pt x="3542" y="19999"/>
                    <a:pt x="3551" y="19979"/>
                  </a:cubicBezTo>
                  <a:cubicBezTo>
                    <a:pt x="3560" y="19954"/>
                    <a:pt x="3573" y="19921"/>
                    <a:pt x="3530" y="19910"/>
                  </a:cubicBezTo>
                  <a:cubicBezTo>
                    <a:pt x="3525" y="19909"/>
                    <a:pt x="3520" y="19908"/>
                    <a:pt x="3516" y="19908"/>
                  </a:cubicBezTo>
                  <a:cubicBezTo>
                    <a:pt x="3487" y="19908"/>
                    <a:pt x="3480" y="19939"/>
                    <a:pt x="3467" y="19959"/>
                  </a:cubicBezTo>
                  <a:cubicBezTo>
                    <a:pt x="3458" y="19973"/>
                    <a:pt x="3449" y="19988"/>
                    <a:pt x="3442" y="20003"/>
                  </a:cubicBezTo>
                  <a:cubicBezTo>
                    <a:pt x="3394" y="19997"/>
                    <a:pt x="3408" y="19939"/>
                    <a:pt x="3361" y="19931"/>
                  </a:cubicBezTo>
                  <a:cubicBezTo>
                    <a:pt x="3375" y="19904"/>
                    <a:pt x="3370" y="19871"/>
                    <a:pt x="3348" y="19860"/>
                  </a:cubicBezTo>
                  <a:cubicBezTo>
                    <a:pt x="3344" y="19858"/>
                    <a:pt x="3340" y="19857"/>
                    <a:pt x="3337" y="19857"/>
                  </a:cubicBezTo>
                  <a:cubicBezTo>
                    <a:pt x="3320" y="19857"/>
                    <a:pt x="3319" y="19885"/>
                    <a:pt x="3311" y="19898"/>
                  </a:cubicBezTo>
                  <a:cubicBezTo>
                    <a:pt x="3321" y="19912"/>
                    <a:pt x="3318" y="19938"/>
                    <a:pt x="3341" y="19938"/>
                  </a:cubicBezTo>
                  <a:cubicBezTo>
                    <a:pt x="3345" y="19938"/>
                    <a:pt x="3350" y="19937"/>
                    <a:pt x="3355" y="19935"/>
                  </a:cubicBezTo>
                  <a:lnTo>
                    <a:pt x="3355" y="19935"/>
                  </a:lnTo>
                  <a:cubicBezTo>
                    <a:pt x="3333" y="19958"/>
                    <a:pt x="3336" y="19984"/>
                    <a:pt x="3345" y="20011"/>
                  </a:cubicBezTo>
                  <a:cubicBezTo>
                    <a:pt x="3385" y="20137"/>
                    <a:pt x="3372" y="20262"/>
                    <a:pt x="3326" y="20386"/>
                  </a:cubicBezTo>
                  <a:cubicBezTo>
                    <a:pt x="3309" y="20423"/>
                    <a:pt x="3285" y="20458"/>
                    <a:pt x="3278" y="20498"/>
                  </a:cubicBezTo>
                  <a:cubicBezTo>
                    <a:pt x="3268" y="20549"/>
                    <a:pt x="3250" y="20566"/>
                    <a:pt x="3227" y="20566"/>
                  </a:cubicBezTo>
                  <a:cubicBezTo>
                    <a:pt x="3200" y="20566"/>
                    <a:pt x="3167" y="20542"/>
                    <a:pt x="3135" y="20526"/>
                  </a:cubicBezTo>
                  <a:lnTo>
                    <a:pt x="3135" y="20526"/>
                  </a:lnTo>
                  <a:cubicBezTo>
                    <a:pt x="3170" y="20556"/>
                    <a:pt x="3142" y="20608"/>
                    <a:pt x="3186" y="20635"/>
                  </a:cubicBezTo>
                  <a:cubicBezTo>
                    <a:pt x="3204" y="20718"/>
                    <a:pt x="3183" y="20796"/>
                    <a:pt x="3164" y="20876"/>
                  </a:cubicBezTo>
                  <a:cubicBezTo>
                    <a:pt x="3133" y="20968"/>
                    <a:pt x="3101" y="21061"/>
                    <a:pt x="3070" y="21153"/>
                  </a:cubicBezTo>
                  <a:cubicBezTo>
                    <a:pt x="3059" y="21184"/>
                    <a:pt x="3062" y="21225"/>
                    <a:pt x="3008" y="21228"/>
                  </a:cubicBezTo>
                  <a:cubicBezTo>
                    <a:pt x="2895" y="21232"/>
                    <a:pt x="2974" y="21272"/>
                    <a:pt x="2989" y="21299"/>
                  </a:cubicBezTo>
                  <a:cubicBezTo>
                    <a:pt x="3015" y="21395"/>
                    <a:pt x="2964" y="21486"/>
                    <a:pt x="2955" y="21578"/>
                  </a:cubicBezTo>
                  <a:lnTo>
                    <a:pt x="3012" y="21588"/>
                  </a:lnTo>
                  <a:cubicBezTo>
                    <a:pt x="3029" y="21578"/>
                    <a:pt x="3033" y="21527"/>
                    <a:pt x="3053" y="21527"/>
                  </a:cubicBezTo>
                  <a:cubicBezTo>
                    <a:pt x="3062" y="21527"/>
                    <a:pt x="3073" y="21535"/>
                    <a:pt x="3089" y="21558"/>
                  </a:cubicBezTo>
                  <a:cubicBezTo>
                    <a:pt x="3166" y="21666"/>
                    <a:pt x="3223" y="21780"/>
                    <a:pt x="3151" y="21916"/>
                  </a:cubicBezTo>
                  <a:cubicBezTo>
                    <a:pt x="3106" y="21998"/>
                    <a:pt x="3095" y="22092"/>
                    <a:pt x="3062" y="22202"/>
                  </a:cubicBezTo>
                  <a:cubicBezTo>
                    <a:pt x="2984" y="22082"/>
                    <a:pt x="2898" y="21988"/>
                    <a:pt x="2933" y="21859"/>
                  </a:cubicBezTo>
                  <a:lnTo>
                    <a:pt x="2933" y="21859"/>
                  </a:lnTo>
                  <a:lnTo>
                    <a:pt x="2814" y="21870"/>
                  </a:lnTo>
                  <a:cubicBezTo>
                    <a:pt x="2775" y="21946"/>
                    <a:pt x="2851" y="22028"/>
                    <a:pt x="2801" y="22105"/>
                  </a:cubicBezTo>
                  <a:cubicBezTo>
                    <a:pt x="2690" y="22413"/>
                    <a:pt x="2668" y="22520"/>
                    <a:pt x="2700" y="22629"/>
                  </a:cubicBezTo>
                  <a:cubicBezTo>
                    <a:pt x="2706" y="22627"/>
                    <a:pt x="2716" y="22628"/>
                    <a:pt x="2718" y="22624"/>
                  </a:cubicBezTo>
                  <a:cubicBezTo>
                    <a:pt x="2779" y="22519"/>
                    <a:pt x="2785" y="22400"/>
                    <a:pt x="2825" y="22289"/>
                  </a:cubicBezTo>
                  <a:cubicBezTo>
                    <a:pt x="2841" y="22246"/>
                    <a:pt x="2833" y="22193"/>
                    <a:pt x="2905" y="22180"/>
                  </a:cubicBezTo>
                  <a:cubicBezTo>
                    <a:pt x="2912" y="22202"/>
                    <a:pt x="2915" y="22226"/>
                    <a:pt x="2928" y="22246"/>
                  </a:cubicBezTo>
                  <a:cubicBezTo>
                    <a:pt x="3051" y="22421"/>
                    <a:pt x="2969" y="22582"/>
                    <a:pt x="2846" y="22714"/>
                  </a:cubicBezTo>
                  <a:cubicBezTo>
                    <a:pt x="2717" y="22854"/>
                    <a:pt x="2572" y="22985"/>
                    <a:pt x="2446" y="23143"/>
                  </a:cubicBezTo>
                  <a:cubicBezTo>
                    <a:pt x="2354" y="23094"/>
                    <a:pt x="2341" y="23020"/>
                    <a:pt x="2327" y="22949"/>
                  </a:cubicBezTo>
                  <a:cubicBezTo>
                    <a:pt x="2294" y="22767"/>
                    <a:pt x="2319" y="22588"/>
                    <a:pt x="2355" y="22410"/>
                  </a:cubicBezTo>
                  <a:cubicBezTo>
                    <a:pt x="2468" y="21858"/>
                    <a:pt x="2668" y="21325"/>
                    <a:pt x="2880" y="20796"/>
                  </a:cubicBezTo>
                  <a:cubicBezTo>
                    <a:pt x="2926" y="20682"/>
                    <a:pt x="2974" y="20569"/>
                    <a:pt x="3021" y="20455"/>
                  </a:cubicBezTo>
                  <a:cubicBezTo>
                    <a:pt x="3094" y="20269"/>
                    <a:pt x="3166" y="20084"/>
                    <a:pt x="3239" y="19898"/>
                  </a:cubicBezTo>
                  <a:cubicBezTo>
                    <a:pt x="3322" y="19690"/>
                    <a:pt x="3356" y="19468"/>
                    <a:pt x="3482" y="19272"/>
                  </a:cubicBezTo>
                  <a:close/>
                  <a:moveTo>
                    <a:pt x="11927" y="23024"/>
                  </a:moveTo>
                  <a:cubicBezTo>
                    <a:pt x="11960" y="23024"/>
                    <a:pt x="12001" y="23034"/>
                    <a:pt x="12054" y="23054"/>
                  </a:cubicBezTo>
                  <a:lnTo>
                    <a:pt x="12053" y="23054"/>
                  </a:lnTo>
                  <a:cubicBezTo>
                    <a:pt x="12039" y="23124"/>
                    <a:pt x="12004" y="23159"/>
                    <a:pt x="11946" y="23159"/>
                  </a:cubicBezTo>
                  <a:cubicBezTo>
                    <a:pt x="11911" y="23159"/>
                    <a:pt x="11868" y="23146"/>
                    <a:pt x="11816" y="23121"/>
                  </a:cubicBezTo>
                  <a:cubicBezTo>
                    <a:pt x="11840" y="23054"/>
                    <a:pt x="11871" y="23024"/>
                    <a:pt x="11927" y="23024"/>
                  </a:cubicBezTo>
                  <a:close/>
                  <a:moveTo>
                    <a:pt x="12606" y="22986"/>
                  </a:moveTo>
                  <a:cubicBezTo>
                    <a:pt x="12634" y="22986"/>
                    <a:pt x="12660" y="22998"/>
                    <a:pt x="12684" y="23021"/>
                  </a:cubicBezTo>
                  <a:cubicBezTo>
                    <a:pt x="12724" y="23061"/>
                    <a:pt x="12814" y="23095"/>
                    <a:pt x="12801" y="23149"/>
                  </a:cubicBezTo>
                  <a:lnTo>
                    <a:pt x="12799" y="23149"/>
                  </a:lnTo>
                  <a:cubicBezTo>
                    <a:pt x="12783" y="23218"/>
                    <a:pt x="12689" y="23212"/>
                    <a:pt x="12617" y="23216"/>
                  </a:cubicBezTo>
                  <a:cubicBezTo>
                    <a:pt x="12605" y="23205"/>
                    <a:pt x="12597" y="23182"/>
                    <a:pt x="12577" y="23182"/>
                  </a:cubicBezTo>
                  <a:cubicBezTo>
                    <a:pt x="12571" y="23182"/>
                    <a:pt x="12564" y="23184"/>
                    <a:pt x="12556" y="23189"/>
                  </a:cubicBezTo>
                  <a:cubicBezTo>
                    <a:pt x="12584" y="23149"/>
                    <a:pt x="12544" y="23137"/>
                    <a:pt x="12513" y="23121"/>
                  </a:cubicBezTo>
                  <a:cubicBezTo>
                    <a:pt x="12507" y="23106"/>
                    <a:pt x="12508" y="23084"/>
                    <a:pt x="12485" y="23084"/>
                  </a:cubicBezTo>
                  <a:cubicBezTo>
                    <a:pt x="12481" y="23084"/>
                    <a:pt x="12478" y="23085"/>
                    <a:pt x="12474" y="23086"/>
                  </a:cubicBezTo>
                  <a:cubicBezTo>
                    <a:pt x="12488" y="23062"/>
                    <a:pt x="12509" y="23038"/>
                    <a:pt x="12503" y="23016"/>
                  </a:cubicBezTo>
                  <a:cubicBezTo>
                    <a:pt x="12516" y="23016"/>
                    <a:pt x="12531" y="23012"/>
                    <a:pt x="12543" y="23005"/>
                  </a:cubicBezTo>
                  <a:cubicBezTo>
                    <a:pt x="12565" y="22992"/>
                    <a:pt x="12586" y="22986"/>
                    <a:pt x="12606" y="22986"/>
                  </a:cubicBezTo>
                  <a:close/>
                  <a:moveTo>
                    <a:pt x="11654" y="23118"/>
                  </a:moveTo>
                  <a:cubicBezTo>
                    <a:pt x="11693" y="23118"/>
                    <a:pt x="11731" y="23130"/>
                    <a:pt x="11767" y="23168"/>
                  </a:cubicBezTo>
                  <a:cubicBezTo>
                    <a:pt x="11798" y="23237"/>
                    <a:pt x="11718" y="23239"/>
                    <a:pt x="11683" y="23270"/>
                  </a:cubicBezTo>
                  <a:cubicBezTo>
                    <a:pt x="11635" y="23279"/>
                    <a:pt x="11603" y="23286"/>
                    <a:pt x="11579" y="23286"/>
                  </a:cubicBezTo>
                  <a:cubicBezTo>
                    <a:pt x="11526" y="23286"/>
                    <a:pt x="11516" y="23255"/>
                    <a:pt x="11485" y="23157"/>
                  </a:cubicBezTo>
                  <a:cubicBezTo>
                    <a:pt x="11541" y="23143"/>
                    <a:pt x="11598" y="23118"/>
                    <a:pt x="11654" y="23118"/>
                  </a:cubicBezTo>
                  <a:close/>
                  <a:moveTo>
                    <a:pt x="12203" y="22925"/>
                  </a:moveTo>
                  <a:cubicBezTo>
                    <a:pt x="12207" y="22925"/>
                    <a:pt x="12210" y="22925"/>
                    <a:pt x="12213" y="22925"/>
                  </a:cubicBezTo>
                  <a:cubicBezTo>
                    <a:pt x="12244" y="22928"/>
                    <a:pt x="12275" y="22941"/>
                    <a:pt x="12306" y="22948"/>
                  </a:cubicBezTo>
                  <a:lnTo>
                    <a:pt x="12320" y="22983"/>
                  </a:lnTo>
                  <a:cubicBezTo>
                    <a:pt x="12285" y="23046"/>
                    <a:pt x="12282" y="23089"/>
                    <a:pt x="12362" y="23089"/>
                  </a:cubicBezTo>
                  <a:cubicBezTo>
                    <a:pt x="12373" y="23089"/>
                    <a:pt x="12384" y="23088"/>
                    <a:pt x="12398" y="23087"/>
                  </a:cubicBezTo>
                  <a:cubicBezTo>
                    <a:pt x="12407" y="23086"/>
                    <a:pt x="12417" y="23086"/>
                    <a:pt x="12427" y="23086"/>
                  </a:cubicBezTo>
                  <a:cubicBezTo>
                    <a:pt x="12441" y="23086"/>
                    <a:pt x="12455" y="23087"/>
                    <a:pt x="12469" y="23088"/>
                  </a:cubicBezTo>
                  <a:cubicBezTo>
                    <a:pt x="12465" y="23110"/>
                    <a:pt x="12466" y="23128"/>
                    <a:pt x="12488" y="23128"/>
                  </a:cubicBezTo>
                  <a:cubicBezTo>
                    <a:pt x="12493" y="23128"/>
                    <a:pt x="12500" y="23127"/>
                    <a:pt x="12508" y="23125"/>
                  </a:cubicBezTo>
                  <a:lnTo>
                    <a:pt x="12508" y="23125"/>
                  </a:lnTo>
                  <a:cubicBezTo>
                    <a:pt x="12477" y="23167"/>
                    <a:pt x="12508" y="23182"/>
                    <a:pt x="12552" y="23194"/>
                  </a:cubicBezTo>
                  <a:lnTo>
                    <a:pt x="12552" y="23227"/>
                  </a:lnTo>
                  <a:cubicBezTo>
                    <a:pt x="12518" y="23278"/>
                    <a:pt x="12453" y="23278"/>
                    <a:pt x="12398" y="23294"/>
                  </a:cubicBezTo>
                  <a:cubicBezTo>
                    <a:pt x="12361" y="23275"/>
                    <a:pt x="12351" y="23218"/>
                    <a:pt x="12303" y="23218"/>
                  </a:cubicBezTo>
                  <a:cubicBezTo>
                    <a:pt x="12296" y="23218"/>
                    <a:pt x="12288" y="23220"/>
                    <a:pt x="12279" y="23222"/>
                  </a:cubicBezTo>
                  <a:cubicBezTo>
                    <a:pt x="12300" y="23203"/>
                    <a:pt x="12276" y="23175"/>
                    <a:pt x="12286" y="23156"/>
                  </a:cubicBezTo>
                  <a:lnTo>
                    <a:pt x="12285" y="23156"/>
                  </a:lnTo>
                  <a:cubicBezTo>
                    <a:pt x="12331" y="23073"/>
                    <a:pt x="12299" y="23052"/>
                    <a:pt x="12238" y="23052"/>
                  </a:cubicBezTo>
                  <a:cubicBezTo>
                    <a:pt x="12221" y="23052"/>
                    <a:pt x="12202" y="23054"/>
                    <a:pt x="12181" y="23056"/>
                  </a:cubicBezTo>
                  <a:cubicBezTo>
                    <a:pt x="12168" y="23056"/>
                    <a:pt x="12155" y="23055"/>
                    <a:pt x="12142" y="23052"/>
                  </a:cubicBezTo>
                  <a:cubicBezTo>
                    <a:pt x="12130" y="23023"/>
                    <a:pt x="12078" y="23001"/>
                    <a:pt x="12109" y="22963"/>
                  </a:cubicBezTo>
                  <a:cubicBezTo>
                    <a:pt x="12130" y="22937"/>
                    <a:pt x="12166" y="22925"/>
                    <a:pt x="12203" y="22925"/>
                  </a:cubicBezTo>
                  <a:close/>
                  <a:moveTo>
                    <a:pt x="12137" y="23187"/>
                  </a:moveTo>
                  <a:cubicBezTo>
                    <a:pt x="12157" y="23187"/>
                    <a:pt x="12177" y="23191"/>
                    <a:pt x="12198" y="23200"/>
                  </a:cubicBezTo>
                  <a:lnTo>
                    <a:pt x="12263" y="23228"/>
                  </a:lnTo>
                  <a:cubicBezTo>
                    <a:pt x="12249" y="23266"/>
                    <a:pt x="12294" y="23291"/>
                    <a:pt x="12294" y="23326"/>
                  </a:cubicBezTo>
                  <a:cubicBezTo>
                    <a:pt x="12254" y="23333"/>
                    <a:pt x="12214" y="23342"/>
                    <a:pt x="12182" y="23367"/>
                  </a:cubicBezTo>
                  <a:cubicBezTo>
                    <a:pt x="12152" y="23368"/>
                    <a:pt x="12121" y="23376"/>
                    <a:pt x="12091" y="23376"/>
                  </a:cubicBezTo>
                  <a:cubicBezTo>
                    <a:pt x="12071" y="23376"/>
                    <a:pt x="12051" y="23373"/>
                    <a:pt x="12033" y="23361"/>
                  </a:cubicBezTo>
                  <a:cubicBezTo>
                    <a:pt x="12030" y="23319"/>
                    <a:pt x="11943" y="23283"/>
                    <a:pt x="11999" y="23244"/>
                  </a:cubicBezTo>
                  <a:cubicBezTo>
                    <a:pt x="12037" y="23217"/>
                    <a:pt x="12084" y="23187"/>
                    <a:pt x="12137" y="23187"/>
                  </a:cubicBezTo>
                  <a:close/>
                  <a:moveTo>
                    <a:pt x="38520" y="23027"/>
                  </a:moveTo>
                  <a:lnTo>
                    <a:pt x="38520" y="23027"/>
                  </a:lnTo>
                  <a:cubicBezTo>
                    <a:pt x="38530" y="23127"/>
                    <a:pt x="38514" y="23212"/>
                    <a:pt x="38443" y="23284"/>
                  </a:cubicBezTo>
                  <a:lnTo>
                    <a:pt x="38443" y="23285"/>
                  </a:lnTo>
                  <a:cubicBezTo>
                    <a:pt x="38441" y="23285"/>
                    <a:pt x="38439" y="23285"/>
                    <a:pt x="38437" y="23285"/>
                  </a:cubicBezTo>
                  <a:cubicBezTo>
                    <a:pt x="38431" y="23285"/>
                    <a:pt x="38428" y="23288"/>
                    <a:pt x="38425" y="23295"/>
                  </a:cubicBezTo>
                  <a:cubicBezTo>
                    <a:pt x="38410" y="23276"/>
                    <a:pt x="38395" y="23258"/>
                    <a:pt x="38381" y="23240"/>
                  </a:cubicBezTo>
                  <a:cubicBezTo>
                    <a:pt x="38371" y="23260"/>
                    <a:pt x="38360" y="23281"/>
                    <a:pt x="38351" y="23302"/>
                  </a:cubicBezTo>
                  <a:cubicBezTo>
                    <a:pt x="38318" y="23327"/>
                    <a:pt x="38321" y="23364"/>
                    <a:pt x="38309" y="23396"/>
                  </a:cubicBezTo>
                  <a:cubicBezTo>
                    <a:pt x="38309" y="23396"/>
                    <a:pt x="38309" y="23396"/>
                    <a:pt x="38308" y="23396"/>
                  </a:cubicBezTo>
                  <a:cubicBezTo>
                    <a:pt x="38295" y="23396"/>
                    <a:pt x="38276" y="23410"/>
                    <a:pt x="38264" y="23410"/>
                  </a:cubicBezTo>
                  <a:cubicBezTo>
                    <a:pt x="38257" y="23410"/>
                    <a:pt x="38252" y="23405"/>
                    <a:pt x="38253" y="23390"/>
                  </a:cubicBezTo>
                  <a:cubicBezTo>
                    <a:pt x="38262" y="23304"/>
                    <a:pt x="38276" y="23216"/>
                    <a:pt x="38360" y="23153"/>
                  </a:cubicBezTo>
                  <a:cubicBezTo>
                    <a:pt x="38410" y="23115"/>
                    <a:pt x="38441" y="23062"/>
                    <a:pt x="38520" y="23027"/>
                  </a:cubicBezTo>
                  <a:close/>
                  <a:moveTo>
                    <a:pt x="12727" y="23416"/>
                  </a:moveTo>
                  <a:cubicBezTo>
                    <a:pt x="12728" y="23416"/>
                    <a:pt x="12728" y="23417"/>
                    <a:pt x="12727" y="23419"/>
                  </a:cubicBezTo>
                  <a:lnTo>
                    <a:pt x="12726" y="23419"/>
                  </a:lnTo>
                  <a:cubicBezTo>
                    <a:pt x="12726" y="23417"/>
                    <a:pt x="12726" y="23417"/>
                    <a:pt x="12727" y="23416"/>
                  </a:cubicBezTo>
                  <a:close/>
                  <a:moveTo>
                    <a:pt x="12890" y="23242"/>
                  </a:moveTo>
                  <a:cubicBezTo>
                    <a:pt x="12935" y="23242"/>
                    <a:pt x="12988" y="23333"/>
                    <a:pt x="12954" y="23356"/>
                  </a:cubicBezTo>
                  <a:lnTo>
                    <a:pt x="12953" y="23356"/>
                  </a:lnTo>
                  <a:cubicBezTo>
                    <a:pt x="12910" y="23384"/>
                    <a:pt x="12867" y="23430"/>
                    <a:pt x="12812" y="23430"/>
                  </a:cubicBezTo>
                  <a:cubicBezTo>
                    <a:pt x="12788" y="23430"/>
                    <a:pt x="12762" y="23421"/>
                    <a:pt x="12733" y="23398"/>
                  </a:cubicBezTo>
                  <a:lnTo>
                    <a:pt x="12711" y="23367"/>
                  </a:lnTo>
                  <a:cubicBezTo>
                    <a:pt x="12698" y="23257"/>
                    <a:pt x="12810" y="23262"/>
                    <a:pt x="12883" y="23243"/>
                  </a:cubicBezTo>
                  <a:cubicBezTo>
                    <a:pt x="12885" y="23242"/>
                    <a:pt x="12888" y="23242"/>
                    <a:pt x="12890" y="23242"/>
                  </a:cubicBezTo>
                  <a:close/>
                  <a:moveTo>
                    <a:pt x="37917" y="11429"/>
                  </a:moveTo>
                  <a:cubicBezTo>
                    <a:pt x="38017" y="11625"/>
                    <a:pt x="38098" y="11821"/>
                    <a:pt x="38202" y="12008"/>
                  </a:cubicBezTo>
                  <a:cubicBezTo>
                    <a:pt x="38225" y="12047"/>
                    <a:pt x="38214" y="12087"/>
                    <a:pt x="38211" y="12127"/>
                  </a:cubicBezTo>
                  <a:cubicBezTo>
                    <a:pt x="38157" y="12756"/>
                    <a:pt x="38030" y="13378"/>
                    <a:pt x="37933" y="14002"/>
                  </a:cubicBezTo>
                  <a:cubicBezTo>
                    <a:pt x="37734" y="15280"/>
                    <a:pt x="37417" y="16541"/>
                    <a:pt x="37151" y="17808"/>
                  </a:cubicBezTo>
                  <a:cubicBezTo>
                    <a:pt x="36997" y="18544"/>
                    <a:pt x="36874" y="19284"/>
                    <a:pt x="36728" y="20020"/>
                  </a:cubicBezTo>
                  <a:cubicBezTo>
                    <a:pt x="36548" y="20940"/>
                    <a:pt x="36355" y="21859"/>
                    <a:pt x="36171" y="22778"/>
                  </a:cubicBezTo>
                  <a:cubicBezTo>
                    <a:pt x="36129" y="22985"/>
                    <a:pt x="36085" y="23191"/>
                    <a:pt x="36071" y="23401"/>
                  </a:cubicBezTo>
                  <a:lnTo>
                    <a:pt x="36024" y="23445"/>
                  </a:lnTo>
                  <a:cubicBezTo>
                    <a:pt x="35890" y="23308"/>
                    <a:pt x="35892" y="23151"/>
                    <a:pt x="35914" y="22982"/>
                  </a:cubicBezTo>
                  <a:cubicBezTo>
                    <a:pt x="36059" y="21868"/>
                    <a:pt x="36282" y="20765"/>
                    <a:pt x="36537" y="19667"/>
                  </a:cubicBezTo>
                  <a:cubicBezTo>
                    <a:pt x="36773" y="18648"/>
                    <a:pt x="36959" y="17622"/>
                    <a:pt x="37135" y="16593"/>
                  </a:cubicBezTo>
                  <a:cubicBezTo>
                    <a:pt x="37307" y="15589"/>
                    <a:pt x="37445" y="14581"/>
                    <a:pt x="37566" y="13571"/>
                  </a:cubicBezTo>
                  <a:cubicBezTo>
                    <a:pt x="37641" y="12956"/>
                    <a:pt x="37729" y="12342"/>
                    <a:pt x="37831" y="11730"/>
                  </a:cubicBezTo>
                  <a:cubicBezTo>
                    <a:pt x="37849" y="11626"/>
                    <a:pt x="37879" y="11527"/>
                    <a:pt x="37917" y="11429"/>
                  </a:cubicBezTo>
                  <a:close/>
                  <a:moveTo>
                    <a:pt x="11831" y="23305"/>
                  </a:moveTo>
                  <a:cubicBezTo>
                    <a:pt x="11873" y="23305"/>
                    <a:pt x="11911" y="23319"/>
                    <a:pt x="11942" y="23369"/>
                  </a:cubicBezTo>
                  <a:cubicBezTo>
                    <a:pt x="11933" y="23447"/>
                    <a:pt x="11873" y="23465"/>
                    <a:pt x="11812" y="23465"/>
                  </a:cubicBezTo>
                  <a:cubicBezTo>
                    <a:pt x="11791" y="23465"/>
                    <a:pt x="11770" y="23463"/>
                    <a:pt x="11751" y="23460"/>
                  </a:cubicBezTo>
                  <a:cubicBezTo>
                    <a:pt x="11700" y="23452"/>
                    <a:pt x="11630" y="23402"/>
                    <a:pt x="11691" y="23331"/>
                  </a:cubicBezTo>
                  <a:lnTo>
                    <a:pt x="11691" y="23331"/>
                  </a:lnTo>
                  <a:cubicBezTo>
                    <a:pt x="11737" y="23323"/>
                    <a:pt x="11786" y="23305"/>
                    <a:pt x="11831" y="23305"/>
                  </a:cubicBezTo>
                  <a:close/>
                  <a:moveTo>
                    <a:pt x="12589" y="23340"/>
                  </a:moveTo>
                  <a:cubicBezTo>
                    <a:pt x="12612" y="23340"/>
                    <a:pt x="12635" y="23349"/>
                    <a:pt x="12657" y="23375"/>
                  </a:cubicBezTo>
                  <a:lnTo>
                    <a:pt x="12711" y="23367"/>
                  </a:lnTo>
                  <a:lnTo>
                    <a:pt x="12711" y="23367"/>
                  </a:lnTo>
                  <a:lnTo>
                    <a:pt x="12658" y="23375"/>
                  </a:lnTo>
                  <a:lnTo>
                    <a:pt x="12685" y="23471"/>
                  </a:lnTo>
                  <a:cubicBezTo>
                    <a:pt x="12660" y="23490"/>
                    <a:pt x="12632" y="23509"/>
                    <a:pt x="12626" y="23526"/>
                  </a:cubicBezTo>
                  <a:cubicBezTo>
                    <a:pt x="12608" y="23512"/>
                    <a:pt x="12576" y="23502"/>
                    <a:pt x="12521" y="23485"/>
                  </a:cubicBezTo>
                  <a:cubicBezTo>
                    <a:pt x="12506" y="23447"/>
                    <a:pt x="12490" y="23408"/>
                    <a:pt x="12474" y="23369"/>
                  </a:cubicBezTo>
                  <a:cubicBezTo>
                    <a:pt x="12512" y="23363"/>
                    <a:pt x="12551" y="23340"/>
                    <a:pt x="12589" y="23340"/>
                  </a:cubicBezTo>
                  <a:close/>
                  <a:moveTo>
                    <a:pt x="18518" y="10974"/>
                  </a:moveTo>
                  <a:cubicBezTo>
                    <a:pt x="18519" y="10974"/>
                    <a:pt x="18520" y="10974"/>
                    <a:pt x="18521" y="10974"/>
                  </a:cubicBezTo>
                  <a:cubicBezTo>
                    <a:pt x="19852" y="10993"/>
                    <a:pt x="21131" y="11177"/>
                    <a:pt x="22266" y="11823"/>
                  </a:cubicBezTo>
                  <a:cubicBezTo>
                    <a:pt x="22756" y="12101"/>
                    <a:pt x="23147" y="12462"/>
                    <a:pt x="23468" y="12883"/>
                  </a:cubicBezTo>
                  <a:cubicBezTo>
                    <a:pt x="23550" y="12991"/>
                    <a:pt x="23544" y="13073"/>
                    <a:pt x="23472" y="13183"/>
                  </a:cubicBezTo>
                  <a:cubicBezTo>
                    <a:pt x="23202" y="13587"/>
                    <a:pt x="22981" y="14022"/>
                    <a:pt x="22815" y="14480"/>
                  </a:cubicBezTo>
                  <a:cubicBezTo>
                    <a:pt x="22803" y="14483"/>
                    <a:pt x="22793" y="14485"/>
                    <a:pt x="22784" y="14485"/>
                  </a:cubicBezTo>
                  <a:cubicBezTo>
                    <a:pt x="22735" y="14485"/>
                    <a:pt x="22721" y="14438"/>
                    <a:pt x="22696" y="14411"/>
                  </a:cubicBezTo>
                  <a:cubicBezTo>
                    <a:pt x="22601" y="14299"/>
                    <a:pt x="22517" y="14180"/>
                    <a:pt x="22397" y="14085"/>
                  </a:cubicBezTo>
                  <a:cubicBezTo>
                    <a:pt x="22360" y="14026"/>
                    <a:pt x="22304" y="13980"/>
                    <a:pt x="22238" y="13945"/>
                  </a:cubicBezTo>
                  <a:lnTo>
                    <a:pt x="22238" y="13945"/>
                  </a:lnTo>
                  <a:cubicBezTo>
                    <a:pt x="22221" y="14029"/>
                    <a:pt x="22304" y="14070"/>
                    <a:pt x="22355" y="14124"/>
                  </a:cubicBezTo>
                  <a:lnTo>
                    <a:pt x="22715" y="14593"/>
                  </a:lnTo>
                  <a:cubicBezTo>
                    <a:pt x="22748" y="14678"/>
                    <a:pt x="22693" y="14752"/>
                    <a:pt x="22664" y="14828"/>
                  </a:cubicBezTo>
                  <a:cubicBezTo>
                    <a:pt x="22625" y="14933"/>
                    <a:pt x="22581" y="15034"/>
                    <a:pt x="22534" y="15149"/>
                  </a:cubicBezTo>
                  <a:cubicBezTo>
                    <a:pt x="22452" y="15086"/>
                    <a:pt x="22391" y="15036"/>
                    <a:pt x="22355" y="14964"/>
                  </a:cubicBezTo>
                  <a:cubicBezTo>
                    <a:pt x="22343" y="14936"/>
                    <a:pt x="22316" y="14896"/>
                    <a:pt x="22277" y="14896"/>
                  </a:cubicBezTo>
                  <a:cubicBezTo>
                    <a:pt x="22269" y="14896"/>
                    <a:pt x="22259" y="14898"/>
                    <a:pt x="22249" y="14903"/>
                  </a:cubicBezTo>
                  <a:cubicBezTo>
                    <a:pt x="22188" y="14930"/>
                    <a:pt x="22239" y="14971"/>
                    <a:pt x="22260" y="15004"/>
                  </a:cubicBezTo>
                  <a:cubicBezTo>
                    <a:pt x="22308" y="15075"/>
                    <a:pt x="22352" y="15148"/>
                    <a:pt x="22402" y="15217"/>
                  </a:cubicBezTo>
                  <a:cubicBezTo>
                    <a:pt x="22454" y="15293"/>
                    <a:pt x="22454" y="15367"/>
                    <a:pt x="22425" y="15451"/>
                  </a:cubicBezTo>
                  <a:cubicBezTo>
                    <a:pt x="22040" y="16571"/>
                    <a:pt x="21657" y="17691"/>
                    <a:pt x="21276" y="18813"/>
                  </a:cubicBezTo>
                  <a:cubicBezTo>
                    <a:pt x="21240" y="18919"/>
                    <a:pt x="21206" y="19026"/>
                    <a:pt x="21171" y="19133"/>
                  </a:cubicBezTo>
                  <a:lnTo>
                    <a:pt x="21125" y="19141"/>
                  </a:lnTo>
                  <a:cubicBezTo>
                    <a:pt x="21074" y="19091"/>
                    <a:pt x="21024" y="19042"/>
                    <a:pt x="20973" y="18994"/>
                  </a:cubicBezTo>
                  <a:cubicBezTo>
                    <a:pt x="20759" y="18765"/>
                    <a:pt x="20497" y="18582"/>
                    <a:pt x="20231" y="18402"/>
                  </a:cubicBezTo>
                  <a:cubicBezTo>
                    <a:pt x="20218" y="18412"/>
                    <a:pt x="20205" y="18423"/>
                    <a:pt x="20192" y="18434"/>
                  </a:cubicBezTo>
                  <a:cubicBezTo>
                    <a:pt x="20457" y="18631"/>
                    <a:pt x="20711" y="18844"/>
                    <a:pt x="20952" y="19071"/>
                  </a:cubicBezTo>
                  <a:cubicBezTo>
                    <a:pt x="20956" y="19082"/>
                    <a:pt x="20956" y="19096"/>
                    <a:pt x="20964" y="19103"/>
                  </a:cubicBezTo>
                  <a:cubicBezTo>
                    <a:pt x="21124" y="19250"/>
                    <a:pt x="21096" y="19410"/>
                    <a:pt x="21013" y="19576"/>
                  </a:cubicBezTo>
                  <a:cubicBezTo>
                    <a:pt x="20976" y="19650"/>
                    <a:pt x="20956" y="19730"/>
                    <a:pt x="20930" y="19806"/>
                  </a:cubicBezTo>
                  <a:cubicBezTo>
                    <a:pt x="20920" y="19833"/>
                    <a:pt x="20906" y="19844"/>
                    <a:pt x="20888" y="19844"/>
                  </a:cubicBezTo>
                  <a:cubicBezTo>
                    <a:pt x="20874" y="19844"/>
                    <a:pt x="20858" y="19838"/>
                    <a:pt x="20841" y="19828"/>
                  </a:cubicBezTo>
                  <a:cubicBezTo>
                    <a:pt x="20823" y="19763"/>
                    <a:pt x="20767" y="19718"/>
                    <a:pt x="20719" y="19671"/>
                  </a:cubicBezTo>
                  <a:cubicBezTo>
                    <a:pt x="20545" y="19501"/>
                    <a:pt x="20365" y="19335"/>
                    <a:pt x="20188" y="19167"/>
                  </a:cubicBezTo>
                  <a:lnTo>
                    <a:pt x="20181" y="19236"/>
                  </a:lnTo>
                  <a:cubicBezTo>
                    <a:pt x="20394" y="19442"/>
                    <a:pt x="20609" y="19645"/>
                    <a:pt x="20791" y="19872"/>
                  </a:cubicBezTo>
                  <a:cubicBezTo>
                    <a:pt x="20857" y="19971"/>
                    <a:pt x="20844" y="20068"/>
                    <a:pt x="20807" y="20174"/>
                  </a:cubicBezTo>
                  <a:cubicBezTo>
                    <a:pt x="20604" y="20767"/>
                    <a:pt x="20382" y="21356"/>
                    <a:pt x="20207" y="21956"/>
                  </a:cubicBezTo>
                  <a:cubicBezTo>
                    <a:pt x="20194" y="22001"/>
                    <a:pt x="20183" y="22048"/>
                    <a:pt x="20173" y="22093"/>
                  </a:cubicBezTo>
                  <a:cubicBezTo>
                    <a:pt x="20156" y="22096"/>
                    <a:pt x="20140" y="22113"/>
                    <a:pt x="20124" y="22113"/>
                  </a:cubicBezTo>
                  <a:cubicBezTo>
                    <a:pt x="20117" y="22113"/>
                    <a:pt x="20110" y="22110"/>
                    <a:pt x="20102" y="22103"/>
                  </a:cubicBezTo>
                  <a:cubicBezTo>
                    <a:pt x="20073" y="22072"/>
                    <a:pt x="20049" y="22036"/>
                    <a:pt x="20022" y="22004"/>
                  </a:cubicBezTo>
                  <a:cubicBezTo>
                    <a:pt x="19705" y="21636"/>
                    <a:pt x="19401" y="21261"/>
                    <a:pt x="19035" y="20927"/>
                  </a:cubicBezTo>
                  <a:lnTo>
                    <a:pt x="19016" y="20952"/>
                  </a:lnTo>
                  <a:lnTo>
                    <a:pt x="20036" y="22181"/>
                  </a:lnTo>
                  <a:cubicBezTo>
                    <a:pt x="20088" y="22258"/>
                    <a:pt x="20104" y="22336"/>
                    <a:pt x="20066" y="22425"/>
                  </a:cubicBezTo>
                  <a:cubicBezTo>
                    <a:pt x="20029" y="22509"/>
                    <a:pt x="20008" y="22598"/>
                    <a:pt x="19981" y="22686"/>
                  </a:cubicBezTo>
                  <a:cubicBezTo>
                    <a:pt x="19954" y="22717"/>
                    <a:pt x="19896" y="22712"/>
                    <a:pt x="19878" y="22754"/>
                  </a:cubicBezTo>
                  <a:cubicBezTo>
                    <a:pt x="19894" y="22804"/>
                    <a:pt x="19922" y="22853"/>
                    <a:pt x="19906" y="22907"/>
                  </a:cubicBezTo>
                  <a:cubicBezTo>
                    <a:pt x="19846" y="23120"/>
                    <a:pt x="19784" y="23333"/>
                    <a:pt x="19723" y="23543"/>
                  </a:cubicBezTo>
                  <a:cubicBezTo>
                    <a:pt x="19664" y="23542"/>
                    <a:pt x="19659" y="23510"/>
                    <a:pt x="19647" y="23484"/>
                  </a:cubicBezTo>
                  <a:cubicBezTo>
                    <a:pt x="19531" y="23234"/>
                    <a:pt x="19339" y="23033"/>
                    <a:pt x="19103" y="22859"/>
                  </a:cubicBezTo>
                  <a:cubicBezTo>
                    <a:pt x="18626" y="22506"/>
                    <a:pt x="18075" y="22264"/>
                    <a:pt x="17492" y="22070"/>
                  </a:cubicBezTo>
                  <a:cubicBezTo>
                    <a:pt x="16819" y="21848"/>
                    <a:pt x="16114" y="21738"/>
                    <a:pt x="15403" y="21648"/>
                  </a:cubicBezTo>
                  <a:cubicBezTo>
                    <a:pt x="14855" y="21579"/>
                    <a:pt x="14302" y="21550"/>
                    <a:pt x="13750" y="21519"/>
                  </a:cubicBezTo>
                  <a:cubicBezTo>
                    <a:pt x="13744" y="21518"/>
                    <a:pt x="13737" y="21518"/>
                    <a:pt x="13730" y="21518"/>
                  </a:cubicBezTo>
                  <a:cubicBezTo>
                    <a:pt x="13719" y="21518"/>
                    <a:pt x="13709" y="21519"/>
                    <a:pt x="13698" y="21519"/>
                  </a:cubicBezTo>
                  <a:cubicBezTo>
                    <a:pt x="13660" y="21519"/>
                    <a:pt x="13621" y="21516"/>
                    <a:pt x="13580" y="21493"/>
                  </a:cubicBezTo>
                  <a:cubicBezTo>
                    <a:pt x="13603" y="21289"/>
                    <a:pt x="13626" y="21081"/>
                    <a:pt x="13647" y="20873"/>
                  </a:cubicBezTo>
                  <a:lnTo>
                    <a:pt x="13647" y="20873"/>
                  </a:lnTo>
                  <a:lnTo>
                    <a:pt x="13577" y="20879"/>
                  </a:lnTo>
                  <a:cubicBezTo>
                    <a:pt x="13545" y="21046"/>
                    <a:pt x="13514" y="21211"/>
                    <a:pt x="13482" y="21377"/>
                  </a:cubicBezTo>
                  <a:cubicBezTo>
                    <a:pt x="13459" y="21499"/>
                    <a:pt x="13457" y="21509"/>
                    <a:pt x="13329" y="21509"/>
                  </a:cubicBezTo>
                  <a:cubicBezTo>
                    <a:pt x="13317" y="21509"/>
                    <a:pt x="13304" y="21509"/>
                    <a:pt x="13289" y="21509"/>
                  </a:cubicBezTo>
                  <a:cubicBezTo>
                    <a:pt x="13147" y="21508"/>
                    <a:pt x="13003" y="21508"/>
                    <a:pt x="12860" y="21506"/>
                  </a:cubicBezTo>
                  <a:cubicBezTo>
                    <a:pt x="12690" y="21505"/>
                    <a:pt x="12694" y="21505"/>
                    <a:pt x="12703" y="21365"/>
                  </a:cubicBezTo>
                  <a:cubicBezTo>
                    <a:pt x="12719" y="21157"/>
                    <a:pt x="12760" y="20949"/>
                    <a:pt x="12749" y="20740"/>
                  </a:cubicBezTo>
                  <a:cubicBezTo>
                    <a:pt x="12783" y="20608"/>
                    <a:pt x="12752" y="20474"/>
                    <a:pt x="12766" y="20381"/>
                  </a:cubicBezTo>
                  <a:lnTo>
                    <a:pt x="12766" y="20381"/>
                  </a:lnTo>
                  <a:cubicBezTo>
                    <a:pt x="12730" y="20461"/>
                    <a:pt x="12680" y="20578"/>
                    <a:pt x="12680" y="20706"/>
                  </a:cubicBezTo>
                  <a:cubicBezTo>
                    <a:pt x="12616" y="20921"/>
                    <a:pt x="12585" y="21141"/>
                    <a:pt x="12549" y="21359"/>
                  </a:cubicBezTo>
                  <a:cubicBezTo>
                    <a:pt x="12527" y="21496"/>
                    <a:pt x="12525" y="21507"/>
                    <a:pt x="12389" y="21507"/>
                  </a:cubicBezTo>
                  <a:cubicBezTo>
                    <a:pt x="12376" y="21507"/>
                    <a:pt x="12363" y="21507"/>
                    <a:pt x="12349" y="21507"/>
                  </a:cubicBezTo>
                  <a:cubicBezTo>
                    <a:pt x="12314" y="21507"/>
                    <a:pt x="12281" y="21503"/>
                    <a:pt x="12238" y="21500"/>
                  </a:cubicBezTo>
                  <a:cubicBezTo>
                    <a:pt x="12275" y="21103"/>
                    <a:pt x="12362" y="20714"/>
                    <a:pt x="12382" y="20320"/>
                  </a:cubicBezTo>
                  <a:cubicBezTo>
                    <a:pt x="12394" y="20236"/>
                    <a:pt x="12407" y="20152"/>
                    <a:pt x="12419" y="20067"/>
                  </a:cubicBezTo>
                  <a:lnTo>
                    <a:pt x="12419" y="20067"/>
                  </a:lnTo>
                  <a:lnTo>
                    <a:pt x="12350" y="20076"/>
                  </a:lnTo>
                  <a:cubicBezTo>
                    <a:pt x="12342" y="20158"/>
                    <a:pt x="12292" y="20234"/>
                    <a:pt x="12305" y="20319"/>
                  </a:cubicBezTo>
                  <a:cubicBezTo>
                    <a:pt x="12207" y="20671"/>
                    <a:pt x="12151" y="21030"/>
                    <a:pt x="12090" y="21388"/>
                  </a:cubicBezTo>
                  <a:cubicBezTo>
                    <a:pt x="12075" y="21476"/>
                    <a:pt x="12046" y="21515"/>
                    <a:pt x="11939" y="21515"/>
                  </a:cubicBezTo>
                  <a:cubicBezTo>
                    <a:pt x="11936" y="21515"/>
                    <a:pt x="11932" y="21515"/>
                    <a:pt x="11929" y="21515"/>
                  </a:cubicBezTo>
                  <a:cubicBezTo>
                    <a:pt x="11870" y="21514"/>
                    <a:pt x="11810" y="21513"/>
                    <a:pt x="11750" y="21513"/>
                  </a:cubicBezTo>
                  <a:cubicBezTo>
                    <a:pt x="11592" y="21513"/>
                    <a:pt x="11432" y="21518"/>
                    <a:pt x="11274" y="21524"/>
                  </a:cubicBezTo>
                  <a:cubicBezTo>
                    <a:pt x="11269" y="21524"/>
                    <a:pt x="11265" y="21524"/>
                    <a:pt x="11260" y="21524"/>
                  </a:cubicBezTo>
                  <a:cubicBezTo>
                    <a:pt x="11178" y="21524"/>
                    <a:pt x="11155" y="21492"/>
                    <a:pt x="11160" y="21421"/>
                  </a:cubicBezTo>
                  <a:cubicBezTo>
                    <a:pt x="11173" y="21224"/>
                    <a:pt x="11171" y="21024"/>
                    <a:pt x="11191" y="20827"/>
                  </a:cubicBezTo>
                  <a:cubicBezTo>
                    <a:pt x="11208" y="20663"/>
                    <a:pt x="11134" y="20545"/>
                    <a:pt x="10988" y="20451"/>
                  </a:cubicBezTo>
                  <a:cubicBezTo>
                    <a:pt x="10853" y="20364"/>
                    <a:pt x="10698" y="20320"/>
                    <a:pt x="10539" y="20282"/>
                  </a:cubicBezTo>
                  <a:cubicBezTo>
                    <a:pt x="10037" y="20166"/>
                    <a:pt x="9519" y="20122"/>
                    <a:pt x="9002" y="20073"/>
                  </a:cubicBezTo>
                  <a:cubicBezTo>
                    <a:pt x="8818" y="20056"/>
                    <a:pt x="8634" y="20050"/>
                    <a:pt x="8450" y="20050"/>
                  </a:cubicBezTo>
                  <a:cubicBezTo>
                    <a:pt x="8252" y="20050"/>
                    <a:pt x="8054" y="20057"/>
                    <a:pt x="7856" y="20064"/>
                  </a:cubicBezTo>
                  <a:cubicBezTo>
                    <a:pt x="7769" y="20067"/>
                    <a:pt x="7713" y="20072"/>
                    <a:pt x="7676" y="20072"/>
                  </a:cubicBezTo>
                  <a:cubicBezTo>
                    <a:pt x="7587" y="20072"/>
                    <a:pt x="7598" y="20042"/>
                    <a:pt x="7530" y="19877"/>
                  </a:cubicBezTo>
                  <a:cubicBezTo>
                    <a:pt x="7463" y="19712"/>
                    <a:pt x="7412" y="19541"/>
                    <a:pt x="7332" y="19380"/>
                  </a:cubicBezTo>
                  <a:cubicBezTo>
                    <a:pt x="7233" y="19185"/>
                    <a:pt x="7258" y="18995"/>
                    <a:pt x="7307" y="18798"/>
                  </a:cubicBezTo>
                  <a:cubicBezTo>
                    <a:pt x="7409" y="18392"/>
                    <a:pt x="7566" y="18000"/>
                    <a:pt x="7727" y="17609"/>
                  </a:cubicBezTo>
                  <a:cubicBezTo>
                    <a:pt x="7964" y="17031"/>
                    <a:pt x="8113" y="16420"/>
                    <a:pt x="8166" y="15798"/>
                  </a:cubicBezTo>
                  <a:cubicBezTo>
                    <a:pt x="8224" y="15126"/>
                    <a:pt x="8051" y="14486"/>
                    <a:pt x="7807" y="13857"/>
                  </a:cubicBezTo>
                  <a:cubicBezTo>
                    <a:pt x="7601" y="13324"/>
                    <a:pt x="7311" y="12821"/>
                    <a:pt x="6978" y="12337"/>
                  </a:cubicBezTo>
                  <a:cubicBezTo>
                    <a:pt x="6899" y="12223"/>
                    <a:pt x="6879" y="12120"/>
                    <a:pt x="6924" y="11991"/>
                  </a:cubicBezTo>
                  <a:cubicBezTo>
                    <a:pt x="7011" y="11748"/>
                    <a:pt x="7073" y="11497"/>
                    <a:pt x="7150" y="11229"/>
                  </a:cubicBezTo>
                  <a:cubicBezTo>
                    <a:pt x="8131" y="12287"/>
                    <a:pt x="9384" y="12888"/>
                    <a:pt x="10955" y="12996"/>
                  </a:cubicBezTo>
                  <a:cubicBezTo>
                    <a:pt x="10900" y="13248"/>
                    <a:pt x="10846" y="13486"/>
                    <a:pt x="10793" y="13726"/>
                  </a:cubicBezTo>
                  <a:cubicBezTo>
                    <a:pt x="10705" y="13973"/>
                    <a:pt x="10692" y="14232"/>
                    <a:pt x="10632" y="14514"/>
                  </a:cubicBezTo>
                  <a:cubicBezTo>
                    <a:pt x="10730" y="14237"/>
                    <a:pt x="10831" y="13991"/>
                    <a:pt x="10868" y="13732"/>
                  </a:cubicBezTo>
                  <a:lnTo>
                    <a:pt x="11028" y="13140"/>
                  </a:lnTo>
                  <a:cubicBezTo>
                    <a:pt x="11067" y="12996"/>
                    <a:pt x="11067" y="12995"/>
                    <a:pt x="11228" y="12995"/>
                  </a:cubicBezTo>
                  <a:cubicBezTo>
                    <a:pt x="11231" y="12995"/>
                    <a:pt x="11233" y="12995"/>
                    <a:pt x="11236" y="12995"/>
                  </a:cubicBezTo>
                  <a:lnTo>
                    <a:pt x="11370" y="12995"/>
                  </a:lnTo>
                  <a:cubicBezTo>
                    <a:pt x="11419" y="13061"/>
                    <a:pt x="11358" y="13115"/>
                    <a:pt x="11369" y="13170"/>
                  </a:cubicBezTo>
                  <a:cubicBezTo>
                    <a:pt x="11294" y="13355"/>
                    <a:pt x="11290" y="13550"/>
                    <a:pt x="11247" y="13739"/>
                  </a:cubicBezTo>
                  <a:lnTo>
                    <a:pt x="11316" y="13730"/>
                  </a:lnTo>
                  <a:cubicBezTo>
                    <a:pt x="11355" y="13543"/>
                    <a:pt x="11437" y="13363"/>
                    <a:pt x="11444" y="13172"/>
                  </a:cubicBezTo>
                  <a:cubicBezTo>
                    <a:pt x="11454" y="13143"/>
                    <a:pt x="11467" y="13116"/>
                    <a:pt x="11470" y="13088"/>
                  </a:cubicBezTo>
                  <a:cubicBezTo>
                    <a:pt x="11476" y="13019"/>
                    <a:pt x="11511" y="12989"/>
                    <a:pt x="11596" y="12984"/>
                  </a:cubicBezTo>
                  <a:cubicBezTo>
                    <a:pt x="12433" y="12937"/>
                    <a:pt x="13182" y="12673"/>
                    <a:pt x="13906" y="12326"/>
                  </a:cubicBezTo>
                  <a:cubicBezTo>
                    <a:pt x="14643" y="11971"/>
                    <a:pt x="15398" y="11643"/>
                    <a:pt x="16183" y="11369"/>
                  </a:cubicBezTo>
                  <a:cubicBezTo>
                    <a:pt x="16640" y="11209"/>
                    <a:pt x="17116" y="11111"/>
                    <a:pt x="17603" y="11045"/>
                  </a:cubicBezTo>
                  <a:cubicBezTo>
                    <a:pt x="17624" y="11043"/>
                    <a:pt x="17645" y="11037"/>
                    <a:pt x="17667" y="11037"/>
                  </a:cubicBezTo>
                  <a:cubicBezTo>
                    <a:pt x="17686" y="11037"/>
                    <a:pt x="17705" y="11041"/>
                    <a:pt x="17725" y="11055"/>
                  </a:cubicBezTo>
                  <a:cubicBezTo>
                    <a:pt x="17747" y="11163"/>
                    <a:pt x="17681" y="11267"/>
                    <a:pt x="17685" y="11377"/>
                  </a:cubicBezTo>
                  <a:cubicBezTo>
                    <a:pt x="17626" y="11563"/>
                    <a:pt x="17606" y="11754"/>
                    <a:pt x="17594" y="11946"/>
                  </a:cubicBezTo>
                  <a:lnTo>
                    <a:pt x="17639" y="11944"/>
                  </a:lnTo>
                  <a:cubicBezTo>
                    <a:pt x="17675" y="11756"/>
                    <a:pt x="17756" y="11577"/>
                    <a:pt x="17763" y="11385"/>
                  </a:cubicBezTo>
                  <a:cubicBezTo>
                    <a:pt x="17789" y="11289"/>
                    <a:pt x="17819" y="11195"/>
                    <a:pt x="17839" y="11099"/>
                  </a:cubicBezTo>
                  <a:cubicBezTo>
                    <a:pt x="17852" y="11037"/>
                    <a:pt x="17884" y="11007"/>
                    <a:pt x="17958" y="11005"/>
                  </a:cubicBezTo>
                  <a:cubicBezTo>
                    <a:pt x="18039" y="11001"/>
                    <a:pt x="18121" y="10999"/>
                    <a:pt x="18200" y="10989"/>
                  </a:cubicBezTo>
                  <a:cubicBezTo>
                    <a:pt x="18213" y="10988"/>
                    <a:pt x="18225" y="10987"/>
                    <a:pt x="18235" y="10987"/>
                  </a:cubicBezTo>
                  <a:cubicBezTo>
                    <a:pt x="18322" y="10987"/>
                    <a:pt x="18309" y="11047"/>
                    <a:pt x="18304" y="11106"/>
                  </a:cubicBezTo>
                  <a:cubicBezTo>
                    <a:pt x="18239" y="11302"/>
                    <a:pt x="18231" y="11504"/>
                    <a:pt x="18204" y="11705"/>
                  </a:cubicBezTo>
                  <a:lnTo>
                    <a:pt x="18253" y="11695"/>
                  </a:lnTo>
                  <a:cubicBezTo>
                    <a:pt x="18280" y="11497"/>
                    <a:pt x="18370" y="11307"/>
                    <a:pt x="18374" y="11103"/>
                  </a:cubicBezTo>
                  <a:cubicBezTo>
                    <a:pt x="18383" y="11029"/>
                    <a:pt x="18407" y="10974"/>
                    <a:pt x="18518" y="10974"/>
                  </a:cubicBezTo>
                  <a:close/>
                  <a:moveTo>
                    <a:pt x="12308" y="23402"/>
                  </a:moveTo>
                  <a:lnTo>
                    <a:pt x="12390" y="23407"/>
                  </a:lnTo>
                  <a:lnTo>
                    <a:pt x="12462" y="23540"/>
                  </a:lnTo>
                  <a:lnTo>
                    <a:pt x="12288" y="23591"/>
                  </a:lnTo>
                  <a:cubicBezTo>
                    <a:pt x="12279" y="23594"/>
                    <a:pt x="12270" y="23596"/>
                    <a:pt x="12260" y="23596"/>
                  </a:cubicBezTo>
                  <a:cubicBezTo>
                    <a:pt x="12231" y="23596"/>
                    <a:pt x="12203" y="23580"/>
                    <a:pt x="12188" y="23552"/>
                  </a:cubicBezTo>
                  <a:cubicBezTo>
                    <a:pt x="12165" y="23516"/>
                    <a:pt x="12104" y="23477"/>
                    <a:pt x="12182" y="23436"/>
                  </a:cubicBezTo>
                  <a:lnTo>
                    <a:pt x="12182" y="23436"/>
                  </a:lnTo>
                  <a:cubicBezTo>
                    <a:pt x="12187" y="23437"/>
                    <a:pt x="12193" y="23437"/>
                    <a:pt x="12198" y="23437"/>
                  </a:cubicBezTo>
                  <a:cubicBezTo>
                    <a:pt x="12237" y="23437"/>
                    <a:pt x="12276" y="23425"/>
                    <a:pt x="12308" y="23402"/>
                  </a:cubicBezTo>
                  <a:close/>
                  <a:moveTo>
                    <a:pt x="11715" y="23598"/>
                  </a:moveTo>
                  <a:lnTo>
                    <a:pt x="11715" y="23598"/>
                  </a:lnTo>
                  <a:cubicBezTo>
                    <a:pt x="11719" y="23599"/>
                    <a:pt x="11725" y="23598"/>
                    <a:pt x="11726" y="23600"/>
                  </a:cubicBezTo>
                  <a:cubicBezTo>
                    <a:pt x="11727" y="23603"/>
                    <a:pt x="11728" y="23605"/>
                    <a:pt x="11728" y="23608"/>
                  </a:cubicBezTo>
                  <a:lnTo>
                    <a:pt x="11715" y="23598"/>
                  </a:lnTo>
                  <a:close/>
                  <a:moveTo>
                    <a:pt x="12999" y="23466"/>
                  </a:moveTo>
                  <a:cubicBezTo>
                    <a:pt x="13012" y="23466"/>
                    <a:pt x="13026" y="23468"/>
                    <a:pt x="13040" y="23473"/>
                  </a:cubicBezTo>
                  <a:cubicBezTo>
                    <a:pt x="13106" y="23497"/>
                    <a:pt x="13068" y="23545"/>
                    <a:pt x="13050" y="23589"/>
                  </a:cubicBezTo>
                  <a:lnTo>
                    <a:pt x="13050" y="23590"/>
                  </a:lnTo>
                  <a:cubicBezTo>
                    <a:pt x="13047" y="23589"/>
                    <a:pt x="13044" y="23589"/>
                    <a:pt x="13041" y="23589"/>
                  </a:cubicBezTo>
                  <a:cubicBezTo>
                    <a:pt x="13022" y="23589"/>
                    <a:pt x="13000" y="23599"/>
                    <a:pt x="12979" y="23614"/>
                  </a:cubicBezTo>
                  <a:cubicBezTo>
                    <a:pt x="12954" y="23629"/>
                    <a:pt x="12933" y="23636"/>
                    <a:pt x="12916" y="23636"/>
                  </a:cubicBezTo>
                  <a:cubicBezTo>
                    <a:pt x="12877" y="23636"/>
                    <a:pt x="12854" y="23601"/>
                    <a:pt x="12830" y="23566"/>
                  </a:cubicBezTo>
                  <a:cubicBezTo>
                    <a:pt x="12833" y="23560"/>
                    <a:pt x="12833" y="23553"/>
                    <a:pt x="12836" y="23549"/>
                  </a:cubicBezTo>
                  <a:cubicBezTo>
                    <a:pt x="12882" y="23507"/>
                    <a:pt x="12940" y="23466"/>
                    <a:pt x="12999" y="23466"/>
                  </a:cubicBezTo>
                  <a:close/>
                  <a:moveTo>
                    <a:pt x="11986" y="23498"/>
                  </a:moveTo>
                  <a:cubicBezTo>
                    <a:pt x="12041" y="23498"/>
                    <a:pt x="12071" y="23545"/>
                    <a:pt x="12100" y="23646"/>
                  </a:cubicBezTo>
                  <a:cubicBezTo>
                    <a:pt x="12054" y="23660"/>
                    <a:pt x="12009" y="23671"/>
                    <a:pt x="11968" y="23671"/>
                  </a:cubicBezTo>
                  <a:cubicBezTo>
                    <a:pt x="11907" y="23671"/>
                    <a:pt x="11853" y="23647"/>
                    <a:pt x="11815" y="23577"/>
                  </a:cubicBezTo>
                  <a:lnTo>
                    <a:pt x="11814" y="23577"/>
                  </a:lnTo>
                  <a:cubicBezTo>
                    <a:pt x="11891" y="23525"/>
                    <a:pt x="11945" y="23498"/>
                    <a:pt x="11986" y="23498"/>
                  </a:cubicBezTo>
                  <a:close/>
                  <a:moveTo>
                    <a:pt x="12644" y="23551"/>
                  </a:moveTo>
                  <a:cubicBezTo>
                    <a:pt x="12659" y="23558"/>
                    <a:pt x="12675" y="23564"/>
                    <a:pt x="12692" y="23566"/>
                  </a:cubicBezTo>
                  <a:cubicBezTo>
                    <a:pt x="12726" y="23573"/>
                    <a:pt x="12755" y="23578"/>
                    <a:pt x="12779" y="23600"/>
                  </a:cubicBezTo>
                  <a:cubicBezTo>
                    <a:pt x="12787" y="23643"/>
                    <a:pt x="12818" y="23690"/>
                    <a:pt x="12742" y="23713"/>
                  </a:cubicBezTo>
                  <a:cubicBezTo>
                    <a:pt x="12732" y="23716"/>
                    <a:pt x="12723" y="23718"/>
                    <a:pt x="12715" y="23718"/>
                  </a:cubicBezTo>
                  <a:cubicBezTo>
                    <a:pt x="12666" y="23718"/>
                    <a:pt x="12654" y="23669"/>
                    <a:pt x="12623" y="23647"/>
                  </a:cubicBezTo>
                  <a:cubicBezTo>
                    <a:pt x="12639" y="23599"/>
                    <a:pt x="12647" y="23571"/>
                    <a:pt x="12644" y="23551"/>
                  </a:cubicBezTo>
                  <a:close/>
                  <a:moveTo>
                    <a:pt x="11772" y="23614"/>
                  </a:moveTo>
                  <a:cubicBezTo>
                    <a:pt x="11770" y="23653"/>
                    <a:pt x="11846" y="23693"/>
                    <a:pt x="11772" y="23731"/>
                  </a:cubicBezTo>
                  <a:cubicBezTo>
                    <a:pt x="11658" y="23716"/>
                    <a:pt x="11731" y="23656"/>
                    <a:pt x="11733" y="23614"/>
                  </a:cubicBezTo>
                  <a:close/>
                  <a:moveTo>
                    <a:pt x="2554" y="23497"/>
                  </a:moveTo>
                  <a:cubicBezTo>
                    <a:pt x="2612" y="23530"/>
                    <a:pt x="2653" y="23552"/>
                    <a:pt x="2691" y="23575"/>
                  </a:cubicBezTo>
                  <a:cubicBezTo>
                    <a:pt x="2757" y="23616"/>
                    <a:pt x="2768" y="23721"/>
                    <a:pt x="2714" y="23769"/>
                  </a:cubicBezTo>
                  <a:cubicBezTo>
                    <a:pt x="2699" y="23783"/>
                    <a:pt x="2684" y="23788"/>
                    <a:pt x="2669" y="23788"/>
                  </a:cubicBezTo>
                  <a:cubicBezTo>
                    <a:pt x="2646" y="23788"/>
                    <a:pt x="2624" y="23777"/>
                    <a:pt x="2603" y="23769"/>
                  </a:cubicBezTo>
                  <a:cubicBezTo>
                    <a:pt x="2554" y="23753"/>
                    <a:pt x="2491" y="23744"/>
                    <a:pt x="2497" y="23680"/>
                  </a:cubicBezTo>
                  <a:cubicBezTo>
                    <a:pt x="2497" y="23668"/>
                    <a:pt x="2498" y="23658"/>
                    <a:pt x="2502" y="23646"/>
                  </a:cubicBezTo>
                  <a:cubicBezTo>
                    <a:pt x="2517" y="23602"/>
                    <a:pt x="2533" y="23556"/>
                    <a:pt x="2554" y="23497"/>
                  </a:cubicBezTo>
                  <a:close/>
                  <a:moveTo>
                    <a:pt x="38325" y="12238"/>
                  </a:moveTo>
                  <a:cubicBezTo>
                    <a:pt x="38469" y="12323"/>
                    <a:pt x="38507" y="12457"/>
                    <a:pt x="38597" y="12560"/>
                  </a:cubicBezTo>
                  <a:cubicBezTo>
                    <a:pt x="38624" y="12592"/>
                    <a:pt x="38599" y="12639"/>
                    <a:pt x="38590" y="12679"/>
                  </a:cubicBezTo>
                  <a:lnTo>
                    <a:pt x="38590" y="12680"/>
                  </a:lnTo>
                  <a:cubicBezTo>
                    <a:pt x="38350" y="13716"/>
                    <a:pt x="38214" y="14767"/>
                    <a:pt x="38032" y="15811"/>
                  </a:cubicBezTo>
                  <a:cubicBezTo>
                    <a:pt x="37913" y="16492"/>
                    <a:pt x="37755" y="17168"/>
                    <a:pt x="37607" y="17845"/>
                  </a:cubicBezTo>
                  <a:cubicBezTo>
                    <a:pt x="37333" y="19095"/>
                    <a:pt x="37050" y="20344"/>
                    <a:pt x="36782" y="21595"/>
                  </a:cubicBezTo>
                  <a:cubicBezTo>
                    <a:pt x="36688" y="22031"/>
                    <a:pt x="36609" y="22470"/>
                    <a:pt x="36562" y="22912"/>
                  </a:cubicBezTo>
                  <a:cubicBezTo>
                    <a:pt x="36518" y="23145"/>
                    <a:pt x="36473" y="23378"/>
                    <a:pt x="36429" y="23611"/>
                  </a:cubicBezTo>
                  <a:cubicBezTo>
                    <a:pt x="36419" y="23662"/>
                    <a:pt x="36413" y="23716"/>
                    <a:pt x="36398" y="23765"/>
                  </a:cubicBezTo>
                  <a:cubicBezTo>
                    <a:pt x="36391" y="23784"/>
                    <a:pt x="36379" y="23791"/>
                    <a:pt x="36366" y="23791"/>
                  </a:cubicBezTo>
                  <a:cubicBezTo>
                    <a:pt x="36351" y="23791"/>
                    <a:pt x="36335" y="23783"/>
                    <a:pt x="36319" y="23774"/>
                  </a:cubicBezTo>
                  <a:cubicBezTo>
                    <a:pt x="36274" y="23672"/>
                    <a:pt x="36129" y="23628"/>
                    <a:pt x="36114" y="23509"/>
                  </a:cubicBezTo>
                  <a:cubicBezTo>
                    <a:pt x="36147" y="23492"/>
                    <a:pt x="36149" y="23466"/>
                    <a:pt x="36144" y="23438"/>
                  </a:cubicBezTo>
                  <a:cubicBezTo>
                    <a:pt x="36232" y="23161"/>
                    <a:pt x="36272" y="22876"/>
                    <a:pt x="36332" y="22596"/>
                  </a:cubicBezTo>
                  <a:cubicBezTo>
                    <a:pt x="36481" y="21906"/>
                    <a:pt x="36632" y="21218"/>
                    <a:pt x="36766" y="20527"/>
                  </a:cubicBezTo>
                  <a:cubicBezTo>
                    <a:pt x="36921" y="19733"/>
                    <a:pt x="37062" y="18938"/>
                    <a:pt x="37205" y="18141"/>
                  </a:cubicBezTo>
                  <a:cubicBezTo>
                    <a:pt x="37362" y="17270"/>
                    <a:pt x="37582" y="16409"/>
                    <a:pt x="37767" y="15543"/>
                  </a:cubicBezTo>
                  <a:cubicBezTo>
                    <a:pt x="37905" y="14899"/>
                    <a:pt x="37998" y="14249"/>
                    <a:pt x="38120" y="13605"/>
                  </a:cubicBezTo>
                  <a:cubicBezTo>
                    <a:pt x="38205" y="13155"/>
                    <a:pt x="38246" y="12702"/>
                    <a:pt x="38325" y="12238"/>
                  </a:cubicBezTo>
                  <a:close/>
                  <a:moveTo>
                    <a:pt x="12970" y="23714"/>
                  </a:moveTo>
                  <a:cubicBezTo>
                    <a:pt x="12992" y="23714"/>
                    <a:pt x="13003" y="23735"/>
                    <a:pt x="13013" y="23754"/>
                  </a:cubicBezTo>
                  <a:lnTo>
                    <a:pt x="13003" y="23820"/>
                  </a:lnTo>
                  <a:cubicBezTo>
                    <a:pt x="12976" y="23820"/>
                    <a:pt x="12953" y="23806"/>
                    <a:pt x="12938" y="23785"/>
                  </a:cubicBezTo>
                  <a:lnTo>
                    <a:pt x="12937" y="23786"/>
                  </a:lnTo>
                  <a:cubicBezTo>
                    <a:pt x="12927" y="23766"/>
                    <a:pt x="12913" y="23741"/>
                    <a:pt x="12941" y="23724"/>
                  </a:cubicBezTo>
                  <a:cubicBezTo>
                    <a:pt x="12953" y="23717"/>
                    <a:pt x="12962" y="23714"/>
                    <a:pt x="12970" y="23714"/>
                  </a:cubicBezTo>
                  <a:close/>
                  <a:moveTo>
                    <a:pt x="13075" y="23647"/>
                  </a:moveTo>
                  <a:cubicBezTo>
                    <a:pt x="13186" y="23674"/>
                    <a:pt x="13175" y="23753"/>
                    <a:pt x="13129" y="23800"/>
                  </a:cubicBezTo>
                  <a:lnTo>
                    <a:pt x="13127" y="23800"/>
                  </a:lnTo>
                  <a:cubicBezTo>
                    <a:pt x="13109" y="23819"/>
                    <a:pt x="13095" y="23827"/>
                    <a:pt x="13084" y="23827"/>
                  </a:cubicBezTo>
                  <a:cubicBezTo>
                    <a:pt x="13057" y="23827"/>
                    <a:pt x="13047" y="23783"/>
                    <a:pt x="13036" y="23755"/>
                  </a:cubicBezTo>
                  <a:cubicBezTo>
                    <a:pt x="13043" y="23717"/>
                    <a:pt x="13032" y="23674"/>
                    <a:pt x="13075" y="23647"/>
                  </a:cubicBezTo>
                  <a:close/>
                  <a:moveTo>
                    <a:pt x="12464" y="23628"/>
                  </a:moveTo>
                  <a:cubicBezTo>
                    <a:pt x="12494" y="23628"/>
                    <a:pt x="12526" y="23634"/>
                    <a:pt x="12560" y="23646"/>
                  </a:cubicBezTo>
                  <a:cubicBezTo>
                    <a:pt x="12608" y="23726"/>
                    <a:pt x="12608" y="23786"/>
                    <a:pt x="12478" y="23798"/>
                  </a:cubicBezTo>
                  <a:cubicBezTo>
                    <a:pt x="12446" y="23801"/>
                    <a:pt x="12418" y="23819"/>
                    <a:pt x="12387" y="23830"/>
                  </a:cubicBezTo>
                  <a:cubicBezTo>
                    <a:pt x="12338" y="23804"/>
                    <a:pt x="12320" y="23757"/>
                    <a:pt x="12289" y="23719"/>
                  </a:cubicBezTo>
                  <a:cubicBezTo>
                    <a:pt x="12337" y="23659"/>
                    <a:pt x="12395" y="23628"/>
                    <a:pt x="12464" y="23628"/>
                  </a:cubicBezTo>
                  <a:close/>
                  <a:moveTo>
                    <a:pt x="38448" y="23384"/>
                  </a:moveTo>
                  <a:cubicBezTo>
                    <a:pt x="38465" y="23511"/>
                    <a:pt x="38416" y="23631"/>
                    <a:pt x="38401" y="23755"/>
                  </a:cubicBezTo>
                  <a:cubicBezTo>
                    <a:pt x="38393" y="23817"/>
                    <a:pt x="38351" y="23858"/>
                    <a:pt x="38287" y="23886"/>
                  </a:cubicBezTo>
                  <a:cubicBezTo>
                    <a:pt x="38290" y="23816"/>
                    <a:pt x="38332" y="23753"/>
                    <a:pt x="38321" y="23682"/>
                  </a:cubicBezTo>
                  <a:cubicBezTo>
                    <a:pt x="38363" y="23596"/>
                    <a:pt x="38368" y="23502"/>
                    <a:pt x="38387" y="23410"/>
                  </a:cubicBezTo>
                  <a:lnTo>
                    <a:pt x="38448" y="23384"/>
                  </a:lnTo>
                  <a:close/>
                  <a:moveTo>
                    <a:pt x="13455" y="23801"/>
                  </a:moveTo>
                  <a:cubicBezTo>
                    <a:pt x="13469" y="23801"/>
                    <a:pt x="13485" y="23803"/>
                    <a:pt x="13500" y="23805"/>
                  </a:cubicBezTo>
                  <a:cubicBezTo>
                    <a:pt x="13660" y="23826"/>
                    <a:pt x="13824" y="23831"/>
                    <a:pt x="13989" y="23871"/>
                  </a:cubicBezTo>
                  <a:cubicBezTo>
                    <a:pt x="13979" y="23933"/>
                    <a:pt x="13947" y="23957"/>
                    <a:pt x="13899" y="23957"/>
                  </a:cubicBezTo>
                  <a:cubicBezTo>
                    <a:pt x="13895" y="23957"/>
                    <a:pt x="13892" y="23957"/>
                    <a:pt x="13888" y="23957"/>
                  </a:cubicBezTo>
                  <a:cubicBezTo>
                    <a:pt x="13754" y="23944"/>
                    <a:pt x="13620" y="23930"/>
                    <a:pt x="13484" y="23917"/>
                  </a:cubicBezTo>
                  <a:lnTo>
                    <a:pt x="13483" y="23918"/>
                  </a:lnTo>
                  <a:cubicBezTo>
                    <a:pt x="13429" y="23912"/>
                    <a:pt x="13391" y="23892"/>
                    <a:pt x="13402" y="23839"/>
                  </a:cubicBezTo>
                  <a:cubicBezTo>
                    <a:pt x="13409" y="23808"/>
                    <a:pt x="13430" y="23801"/>
                    <a:pt x="13455" y="23801"/>
                  </a:cubicBezTo>
                  <a:close/>
                  <a:moveTo>
                    <a:pt x="11433" y="22048"/>
                  </a:moveTo>
                  <a:lnTo>
                    <a:pt x="11433" y="22048"/>
                  </a:lnTo>
                  <a:cubicBezTo>
                    <a:pt x="11692" y="22055"/>
                    <a:pt x="11951" y="22068"/>
                    <a:pt x="12210" y="22069"/>
                  </a:cubicBezTo>
                  <a:cubicBezTo>
                    <a:pt x="13401" y="22072"/>
                    <a:pt x="14587" y="22136"/>
                    <a:pt x="15773" y="22219"/>
                  </a:cubicBezTo>
                  <a:cubicBezTo>
                    <a:pt x="16114" y="22243"/>
                    <a:pt x="16453" y="22286"/>
                    <a:pt x="16782" y="22364"/>
                  </a:cubicBezTo>
                  <a:cubicBezTo>
                    <a:pt x="17451" y="22522"/>
                    <a:pt x="18015" y="22835"/>
                    <a:pt x="18511" y="23238"/>
                  </a:cubicBezTo>
                  <a:cubicBezTo>
                    <a:pt x="18729" y="23416"/>
                    <a:pt x="18865" y="23647"/>
                    <a:pt x="18979" y="23883"/>
                  </a:cubicBezTo>
                  <a:cubicBezTo>
                    <a:pt x="18996" y="23918"/>
                    <a:pt x="19012" y="23957"/>
                    <a:pt x="18994" y="23996"/>
                  </a:cubicBezTo>
                  <a:cubicBezTo>
                    <a:pt x="18988" y="23995"/>
                    <a:pt x="18979" y="23996"/>
                    <a:pt x="18978" y="23993"/>
                  </a:cubicBezTo>
                  <a:cubicBezTo>
                    <a:pt x="18484" y="23415"/>
                    <a:pt x="17788" y="23098"/>
                    <a:pt x="17016" y="22876"/>
                  </a:cubicBezTo>
                  <a:cubicBezTo>
                    <a:pt x="16431" y="22708"/>
                    <a:pt x="15826" y="22617"/>
                    <a:pt x="15221" y="22523"/>
                  </a:cubicBezTo>
                  <a:cubicBezTo>
                    <a:pt x="14323" y="22385"/>
                    <a:pt x="13418" y="22331"/>
                    <a:pt x="12512" y="22274"/>
                  </a:cubicBezTo>
                  <a:cubicBezTo>
                    <a:pt x="12300" y="22261"/>
                    <a:pt x="12090" y="22236"/>
                    <a:pt x="11878" y="22230"/>
                  </a:cubicBezTo>
                  <a:cubicBezTo>
                    <a:pt x="11715" y="22224"/>
                    <a:pt x="11570" y="22187"/>
                    <a:pt x="11439" y="22108"/>
                  </a:cubicBezTo>
                  <a:cubicBezTo>
                    <a:pt x="11437" y="22087"/>
                    <a:pt x="11436" y="22067"/>
                    <a:pt x="11433" y="22048"/>
                  </a:cubicBezTo>
                  <a:close/>
                  <a:moveTo>
                    <a:pt x="12130" y="23710"/>
                  </a:moveTo>
                  <a:cubicBezTo>
                    <a:pt x="12189" y="23710"/>
                    <a:pt x="12216" y="23754"/>
                    <a:pt x="12249" y="23789"/>
                  </a:cubicBezTo>
                  <a:cubicBezTo>
                    <a:pt x="12269" y="23839"/>
                    <a:pt x="12266" y="23879"/>
                    <a:pt x="12192" y="23894"/>
                  </a:cubicBezTo>
                  <a:cubicBezTo>
                    <a:pt x="12147" y="23904"/>
                    <a:pt x="12103" y="23920"/>
                    <a:pt x="12060" y="23933"/>
                  </a:cubicBezTo>
                  <a:cubicBezTo>
                    <a:pt x="12036" y="23930"/>
                    <a:pt x="12012" y="23903"/>
                    <a:pt x="11988" y="23903"/>
                  </a:cubicBezTo>
                  <a:cubicBezTo>
                    <a:pt x="11975" y="23903"/>
                    <a:pt x="11963" y="23911"/>
                    <a:pt x="11951" y="23937"/>
                  </a:cubicBezTo>
                  <a:cubicBezTo>
                    <a:pt x="11918" y="23959"/>
                    <a:pt x="11886" y="23982"/>
                    <a:pt x="11854" y="24003"/>
                  </a:cubicBezTo>
                  <a:cubicBezTo>
                    <a:pt x="11729" y="23959"/>
                    <a:pt x="11781" y="23867"/>
                    <a:pt x="11775" y="23791"/>
                  </a:cubicBezTo>
                  <a:cubicBezTo>
                    <a:pt x="11786" y="23786"/>
                    <a:pt x="11796" y="23785"/>
                    <a:pt x="11806" y="23785"/>
                  </a:cubicBezTo>
                  <a:cubicBezTo>
                    <a:pt x="11863" y="23785"/>
                    <a:pt x="11890" y="23851"/>
                    <a:pt x="11959" y="23856"/>
                  </a:cubicBezTo>
                  <a:cubicBezTo>
                    <a:pt x="11959" y="23773"/>
                    <a:pt x="12018" y="23731"/>
                    <a:pt x="12104" y="23712"/>
                  </a:cubicBezTo>
                  <a:cubicBezTo>
                    <a:pt x="12113" y="23711"/>
                    <a:pt x="12122" y="23710"/>
                    <a:pt x="12130" y="23710"/>
                  </a:cubicBezTo>
                  <a:close/>
                  <a:moveTo>
                    <a:pt x="38261" y="23568"/>
                  </a:moveTo>
                  <a:cubicBezTo>
                    <a:pt x="38296" y="23605"/>
                    <a:pt x="38262" y="23643"/>
                    <a:pt x="38262" y="23682"/>
                  </a:cubicBezTo>
                  <a:cubicBezTo>
                    <a:pt x="38244" y="23766"/>
                    <a:pt x="38226" y="23848"/>
                    <a:pt x="38208" y="23930"/>
                  </a:cubicBezTo>
                  <a:cubicBezTo>
                    <a:pt x="38198" y="23963"/>
                    <a:pt x="38186" y="23995"/>
                    <a:pt x="38149" y="24017"/>
                  </a:cubicBezTo>
                  <a:cubicBezTo>
                    <a:pt x="38110" y="23874"/>
                    <a:pt x="38160" y="23672"/>
                    <a:pt x="38261" y="23568"/>
                  </a:cubicBezTo>
                  <a:close/>
                  <a:moveTo>
                    <a:pt x="14204" y="23891"/>
                  </a:moveTo>
                  <a:cubicBezTo>
                    <a:pt x="14224" y="23891"/>
                    <a:pt x="14246" y="23893"/>
                    <a:pt x="14272" y="23894"/>
                  </a:cubicBezTo>
                  <a:cubicBezTo>
                    <a:pt x="14310" y="23900"/>
                    <a:pt x="14378" y="23910"/>
                    <a:pt x="14445" y="23920"/>
                  </a:cubicBezTo>
                  <a:cubicBezTo>
                    <a:pt x="14470" y="23924"/>
                    <a:pt x="14504" y="23924"/>
                    <a:pt x="14505" y="23952"/>
                  </a:cubicBezTo>
                  <a:cubicBezTo>
                    <a:pt x="14507" y="23982"/>
                    <a:pt x="14484" y="24017"/>
                    <a:pt x="14450" y="24017"/>
                  </a:cubicBezTo>
                  <a:cubicBezTo>
                    <a:pt x="14449" y="24017"/>
                    <a:pt x="14449" y="24017"/>
                    <a:pt x="14448" y="24017"/>
                  </a:cubicBezTo>
                  <a:cubicBezTo>
                    <a:pt x="14340" y="24012"/>
                    <a:pt x="14233" y="24000"/>
                    <a:pt x="14127" y="23981"/>
                  </a:cubicBezTo>
                  <a:lnTo>
                    <a:pt x="14126" y="23982"/>
                  </a:lnTo>
                  <a:cubicBezTo>
                    <a:pt x="14083" y="23975"/>
                    <a:pt x="14104" y="23937"/>
                    <a:pt x="14128" y="23914"/>
                  </a:cubicBezTo>
                  <a:cubicBezTo>
                    <a:pt x="14149" y="23896"/>
                    <a:pt x="14172" y="23891"/>
                    <a:pt x="14204" y="23891"/>
                  </a:cubicBezTo>
                  <a:close/>
                  <a:moveTo>
                    <a:pt x="19012" y="23996"/>
                  </a:moveTo>
                  <a:cubicBezTo>
                    <a:pt x="19032" y="23996"/>
                    <a:pt x="19028" y="24020"/>
                    <a:pt x="19038" y="24033"/>
                  </a:cubicBezTo>
                  <a:lnTo>
                    <a:pt x="18994" y="24033"/>
                  </a:lnTo>
                  <a:cubicBezTo>
                    <a:pt x="18994" y="24021"/>
                    <a:pt x="18996" y="24011"/>
                    <a:pt x="18997" y="23999"/>
                  </a:cubicBezTo>
                  <a:cubicBezTo>
                    <a:pt x="19003" y="23997"/>
                    <a:pt x="19008" y="23996"/>
                    <a:pt x="19012" y="23996"/>
                  </a:cubicBezTo>
                  <a:close/>
                  <a:moveTo>
                    <a:pt x="2510" y="23814"/>
                  </a:moveTo>
                  <a:cubicBezTo>
                    <a:pt x="2529" y="23814"/>
                    <a:pt x="2550" y="23821"/>
                    <a:pt x="2568" y="23826"/>
                  </a:cubicBezTo>
                  <a:cubicBezTo>
                    <a:pt x="2629" y="23848"/>
                    <a:pt x="2707" y="23856"/>
                    <a:pt x="2675" y="23942"/>
                  </a:cubicBezTo>
                  <a:cubicBezTo>
                    <a:pt x="2665" y="23968"/>
                    <a:pt x="2660" y="23995"/>
                    <a:pt x="2648" y="24044"/>
                  </a:cubicBezTo>
                  <a:cubicBezTo>
                    <a:pt x="2587" y="24013"/>
                    <a:pt x="2554" y="23994"/>
                    <a:pt x="2520" y="23977"/>
                  </a:cubicBezTo>
                  <a:cubicBezTo>
                    <a:pt x="2454" y="23946"/>
                    <a:pt x="2445" y="23895"/>
                    <a:pt x="2466" y="23843"/>
                  </a:cubicBezTo>
                  <a:cubicBezTo>
                    <a:pt x="2475" y="23821"/>
                    <a:pt x="2492" y="23814"/>
                    <a:pt x="2510" y="23814"/>
                  </a:cubicBezTo>
                  <a:close/>
                  <a:moveTo>
                    <a:pt x="12607" y="23843"/>
                  </a:moveTo>
                  <a:cubicBezTo>
                    <a:pt x="12642" y="23843"/>
                    <a:pt x="12662" y="23869"/>
                    <a:pt x="12708" y="23929"/>
                  </a:cubicBezTo>
                  <a:cubicBezTo>
                    <a:pt x="12713" y="23964"/>
                    <a:pt x="12701" y="24000"/>
                    <a:pt x="12676" y="24026"/>
                  </a:cubicBezTo>
                  <a:lnTo>
                    <a:pt x="12675" y="24025"/>
                  </a:lnTo>
                  <a:cubicBezTo>
                    <a:pt x="12642" y="24057"/>
                    <a:pt x="12595" y="24077"/>
                    <a:pt x="12554" y="24077"/>
                  </a:cubicBezTo>
                  <a:cubicBezTo>
                    <a:pt x="12546" y="24077"/>
                    <a:pt x="12538" y="24076"/>
                    <a:pt x="12531" y="24075"/>
                  </a:cubicBezTo>
                  <a:cubicBezTo>
                    <a:pt x="12484" y="24065"/>
                    <a:pt x="12508" y="24003"/>
                    <a:pt x="12491" y="23968"/>
                  </a:cubicBezTo>
                  <a:cubicBezTo>
                    <a:pt x="12501" y="23940"/>
                    <a:pt x="12496" y="23912"/>
                    <a:pt x="12481" y="23888"/>
                  </a:cubicBezTo>
                  <a:cubicBezTo>
                    <a:pt x="12545" y="23859"/>
                    <a:pt x="12580" y="23843"/>
                    <a:pt x="12607" y="23843"/>
                  </a:cubicBezTo>
                  <a:close/>
                  <a:moveTo>
                    <a:pt x="12232" y="23961"/>
                  </a:moveTo>
                  <a:lnTo>
                    <a:pt x="12157" y="24102"/>
                  </a:lnTo>
                  <a:lnTo>
                    <a:pt x="12100" y="24068"/>
                  </a:lnTo>
                  <a:cubicBezTo>
                    <a:pt x="12091" y="24036"/>
                    <a:pt x="12047" y="24013"/>
                    <a:pt x="12066" y="23973"/>
                  </a:cubicBezTo>
                  <a:lnTo>
                    <a:pt x="12232" y="23961"/>
                  </a:lnTo>
                  <a:close/>
                  <a:moveTo>
                    <a:pt x="14698" y="23957"/>
                  </a:moveTo>
                  <a:cubicBezTo>
                    <a:pt x="14701" y="23957"/>
                    <a:pt x="14704" y="23957"/>
                    <a:pt x="14707" y="23957"/>
                  </a:cubicBezTo>
                  <a:cubicBezTo>
                    <a:pt x="14856" y="23975"/>
                    <a:pt x="15003" y="23995"/>
                    <a:pt x="15150" y="24017"/>
                  </a:cubicBezTo>
                  <a:cubicBezTo>
                    <a:pt x="15175" y="24020"/>
                    <a:pt x="15201" y="24037"/>
                    <a:pt x="15190" y="24064"/>
                  </a:cubicBezTo>
                  <a:cubicBezTo>
                    <a:pt x="15183" y="24082"/>
                    <a:pt x="15169" y="24095"/>
                    <a:pt x="15151" y="24101"/>
                  </a:cubicBezTo>
                  <a:cubicBezTo>
                    <a:pt x="15124" y="24106"/>
                    <a:pt x="15096" y="24109"/>
                    <a:pt x="15069" y="24109"/>
                  </a:cubicBezTo>
                  <a:cubicBezTo>
                    <a:pt x="14931" y="24089"/>
                    <a:pt x="14810" y="24074"/>
                    <a:pt x="14690" y="24055"/>
                  </a:cubicBezTo>
                  <a:cubicBezTo>
                    <a:pt x="14658" y="24049"/>
                    <a:pt x="14621" y="24037"/>
                    <a:pt x="14631" y="24000"/>
                  </a:cubicBezTo>
                  <a:lnTo>
                    <a:pt x="14631" y="24000"/>
                  </a:lnTo>
                  <a:lnTo>
                    <a:pt x="14630" y="24002"/>
                  </a:lnTo>
                  <a:cubicBezTo>
                    <a:pt x="14638" y="23974"/>
                    <a:pt x="14666" y="23957"/>
                    <a:pt x="14698" y="23957"/>
                  </a:cubicBezTo>
                  <a:close/>
                  <a:moveTo>
                    <a:pt x="38756" y="12705"/>
                  </a:moveTo>
                  <a:cubicBezTo>
                    <a:pt x="38922" y="12912"/>
                    <a:pt x="39069" y="13094"/>
                    <a:pt x="39002" y="13374"/>
                  </a:cubicBezTo>
                  <a:cubicBezTo>
                    <a:pt x="38634" y="14946"/>
                    <a:pt x="38284" y="16521"/>
                    <a:pt x="37930" y="18095"/>
                  </a:cubicBezTo>
                  <a:cubicBezTo>
                    <a:pt x="37864" y="18392"/>
                    <a:pt x="37805" y="18692"/>
                    <a:pt x="37742" y="18990"/>
                  </a:cubicBezTo>
                  <a:lnTo>
                    <a:pt x="37745" y="18990"/>
                  </a:lnTo>
                  <a:cubicBezTo>
                    <a:pt x="37625" y="19573"/>
                    <a:pt x="37505" y="20155"/>
                    <a:pt x="37384" y="20738"/>
                  </a:cubicBezTo>
                  <a:cubicBezTo>
                    <a:pt x="37212" y="21588"/>
                    <a:pt x="37040" y="22438"/>
                    <a:pt x="36868" y="23287"/>
                  </a:cubicBezTo>
                  <a:cubicBezTo>
                    <a:pt x="36811" y="23574"/>
                    <a:pt x="36760" y="23862"/>
                    <a:pt x="36707" y="24150"/>
                  </a:cubicBezTo>
                  <a:cubicBezTo>
                    <a:pt x="36577" y="24090"/>
                    <a:pt x="36505" y="23999"/>
                    <a:pt x="36476" y="23858"/>
                  </a:cubicBezTo>
                  <a:cubicBezTo>
                    <a:pt x="36557" y="23546"/>
                    <a:pt x="36600" y="23230"/>
                    <a:pt x="36638" y="22912"/>
                  </a:cubicBezTo>
                  <a:cubicBezTo>
                    <a:pt x="36757" y="22320"/>
                    <a:pt x="36866" y="21727"/>
                    <a:pt x="36996" y="21137"/>
                  </a:cubicBezTo>
                  <a:cubicBezTo>
                    <a:pt x="37188" y="20255"/>
                    <a:pt x="37400" y="19375"/>
                    <a:pt x="37597" y="18493"/>
                  </a:cubicBezTo>
                  <a:cubicBezTo>
                    <a:pt x="37904" y="17119"/>
                    <a:pt x="38200" y="15743"/>
                    <a:pt x="38416" y="14355"/>
                  </a:cubicBezTo>
                  <a:cubicBezTo>
                    <a:pt x="38495" y="13853"/>
                    <a:pt x="38571" y="13349"/>
                    <a:pt x="38693" y="12852"/>
                  </a:cubicBezTo>
                  <a:cubicBezTo>
                    <a:pt x="38704" y="12806"/>
                    <a:pt x="38705" y="12758"/>
                    <a:pt x="38756" y="12705"/>
                  </a:cubicBezTo>
                  <a:close/>
                  <a:moveTo>
                    <a:pt x="13161" y="23855"/>
                  </a:moveTo>
                  <a:lnTo>
                    <a:pt x="13161" y="23855"/>
                  </a:lnTo>
                  <a:cubicBezTo>
                    <a:pt x="13164" y="23974"/>
                    <a:pt x="13206" y="24074"/>
                    <a:pt x="13062" y="24151"/>
                  </a:cubicBezTo>
                  <a:lnTo>
                    <a:pt x="13061" y="24152"/>
                  </a:lnTo>
                  <a:cubicBezTo>
                    <a:pt x="13056" y="24040"/>
                    <a:pt x="13029" y="23949"/>
                    <a:pt x="13161" y="23855"/>
                  </a:cubicBezTo>
                  <a:close/>
                  <a:moveTo>
                    <a:pt x="12332" y="23981"/>
                  </a:moveTo>
                  <a:cubicBezTo>
                    <a:pt x="12336" y="23987"/>
                    <a:pt x="12342" y="23990"/>
                    <a:pt x="12349" y="23990"/>
                  </a:cubicBezTo>
                  <a:cubicBezTo>
                    <a:pt x="12353" y="23990"/>
                    <a:pt x="12358" y="23988"/>
                    <a:pt x="12362" y="23986"/>
                  </a:cubicBezTo>
                  <a:lnTo>
                    <a:pt x="12362" y="23986"/>
                  </a:lnTo>
                  <a:cubicBezTo>
                    <a:pt x="12427" y="24128"/>
                    <a:pt x="12427" y="24128"/>
                    <a:pt x="12312" y="24170"/>
                  </a:cubicBezTo>
                  <a:cubicBezTo>
                    <a:pt x="12313" y="24113"/>
                    <a:pt x="12313" y="24057"/>
                    <a:pt x="12314" y="24001"/>
                  </a:cubicBezTo>
                  <a:cubicBezTo>
                    <a:pt x="12321" y="23998"/>
                    <a:pt x="12326" y="23990"/>
                    <a:pt x="12324" y="23982"/>
                  </a:cubicBezTo>
                  <a:lnTo>
                    <a:pt x="12332" y="23981"/>
                  </a:lnTo>
                  <a:close/>
                  <a:moveTo>
                    <a:pt x="19078" y="24175"/>
                  </a:moveTo>
                  <a:cubicBezTo>
                    <a:pt x="19079" y="24177"/>
                    <a:pt x="19079" y="24179"/>
                    <a:pt x="19079" y="24182"/>
                  </a:cubicBezTo>
                  <a:lnTo>
                    <a:pt x="19078" y="24182"/>
                  </a:lnTo>
                  <a:lnTo>
                    <a:pt x="19078" y="24175"/>
                  </a:lnTo>
                  <a:close/>
                  <a:moveTo>
                    <a:pt x="3121" y="24196"/>
                  </a:moveTo>
                  <a:cubicBezTo>
                    <a:pt x="3133" y="24214"/>
                    <a:pt x="3129" y="24229"/>
                    <a:pt x="3114" y="24245"/>
                  </a:cubicBezTo>
                  <a:cubicBezTo>
                    <a:pt x="3128" y="24229"/>
                    <a:pt x="3133" y="24214"/>
                    <a:pt x="3121" y="24196"/>
                  </a:cubicBezTo>
                  <a:close/>
                  <a:moveTo>
                    <a:pt x="12917" y="22873"/>
                  </a:moveTo>
                  <a:cubicBezTo>
                    <a:pt x="12919" y="22873"/>
                    <a:pt x="12920" y="22873"/>
                    <a:pt x="12922" y="22873"/>
                  </a:cubicBezTo>
                  <a:cubicBezTo>
                    <a:pt x="13774" y="22901"/>
                    <a:pt x="14630" y="22907"/>
                    <a:pt x="15475" y="23019"/>
                  </a:cubicBezTo>
                  <a:cubicBezTo>
                    <a:pt x="16386" y="23139"/>
                    <a:pt x="17263" y="23350"/>
                    <a:pt x="18065" y="23755"/>
                  </a:cubicBezTo>
                  <a:cubicBezTo>
                    <a:pt x="18313" y="23880"/>
                    <a:pt x="18532" y="24033"/>
                    <a:pt x="18711" y="24229"/>
                  </a:cubicBezTo>
                  <a:cubicBezTo>
                    <a:pt x="18689" y="24247"/>
                    <a:pt x="18671" y="24254"/>
                    <a:pt x="18654" y="24254"/>
                  </a:cubicBezTo>
                  <a:cubicBezTo>
                    <a:pt x="18611" y="24254"/>
                    <a:pt x="18584" y="24209"/>
                    <a:pt x="18545" y="24204"/>
                  </a:cubicBezTo>
                  <a:cubicBezTo>
                    <a:pt x="18458" y="24110"/>
                    <a:pt x="18341" y="24052"/>
                    <a:pt x="18223" y="23994"/>
                  </a:cubicBezTo>
                  <a:cubicBezTo>
                    <a:pt x="17866" y="23816"/>
                    <a:pt x="17477" y="23704"/>
                    <a:pt x="17080" y="23612"/>
                  </a:cubicBezTo>
                  <a:cubicBezTo>
                    <a:pt x="16166" y="23403"/>
                    <a:pt x="15234" y="23288"/>
                    <a:pt x="14291" y="23233"/>
                  </a:cubicBezTo>
                  <a:cubicBezTo>
                    <a:pt x="14016" y="23217"/>
                    <a:pt x="13740" y="23192"/>
                    <a:pt x="13464" y="23192"/>
                  </a:cubicBezTo>
                  <a:cubicBezTo>
                    <a:pt x="13364" y="23192"/>
                    <a:pt x="13265" y="23195"/>
                    <a:pt x="13166" y="23203"/>
                  </a:cubicBezTo>
                  <a:cubicBezTo>
                    <a:pt x="13055" y="23109"/>
                    <a:pt x="12973" y="22993"/>
                    <a:pt x="12856" y="22912"/>
                  </a:cubicBezTo>
                  <a:cubicBezTo>
                    <a:pt x="12867" y="22874"/>
                    <a:pt x="12891" y="22873"/>
                    <a:pt x="12917" y="22873"/>
                  </a:cubicBezTo>
                  <a:close/>
                  <a:moveTo>
                    <a:pt x="11980" y="24026"/>
                  </a:moveTo>
                  <a:cubicBezTo>
                    <a:pt x="11992" y="24042"/>
                    <a:pt x="12003" y="24055"/>
                    <a:pt x="12015" y="24069"/>
                  </a:cubicBezTo>
                  <a:cubicBezTo>
                    <a:pt x="12012" y="24101"/>
                    <a:pt x="12027" y="24133"/>
                    <a:pt x="12053" y="24152"/>
                  </a:cubicBezTo>
                  <a:cubicBezTo>
                    <a:pt x="12053" y="24190"/>
                    <a:pt x="12080" y="24233"/>
                    <a:pt x="12034" y="24263"/>
                  </a:cubicBezTo>
                  <a:cubicBezTo>
                    <a:pt x="12010" y="24277"/>
                    <a:pt x="11985" y="24288"/>
                    <a:pt x="11963" y="24288"/>
                  </a:cubicBezTo>
                  <a:cubicBezTo>
                    <a:pt x="11939" y="24288"/>
                    <a:pt x="11919" y="24276"/>
                    <a:pt x="11907" y="24245"/>
                  </a:cubicBezTo>
                  <a:cubicBezTo>
                    <a:pt x="11883" y="24176"/>
                    <a:pt x="11829" y="24110"/>
                    <a:pt x="11855" y="24033"/>
                  </a:cubicBezTo>
                  <a:lnTo>
                    <a:pt x="11854" y="24033"/>
                  </a:lnTo>
                  <a:lnTo>
                    <a:pt x="11980" y="24026"/>
                  </a:lnTo>
                  <a:close/>
                  <a:moveTo>
                    <a:pt x="11895" y="22314"/>
                  </a:moveTo>
                  <a:lnTo>
                    <a:pt x="11895" y="22314"/>
                  </a:lnTo>
                  <a:cubicBezTo>
                    <a:pt x="13309" y="22419"/>
                    <a:pt x="14730" y="22494"/>
                    <a:pt x="16120" y="22771"/>
                  </a:cubicBezTo>
                  <a:cubicBezTo>
                    <a:pt x="16524" y="22849"/>
                    <a:pt x="16922" y="22955"/>
                    <a:pt x="17312" y="23088"/>
                  </a:cubicBezTo>
                  <a:cubicBezTo>
                    <a:pt x="17563" y="23176"/>
                    <a:pt x="17806" y="23283"/>
                    <a:pt x="18040" y="23408"/>
                  </a:cubicBezTo>
                  <a:cubicBezTo>
                    <a:pt x="18411" y="23604"/>
                    <a:pt x="18735" y="23876"/>
                    <a:pt x="18991" y="24208"/>
                  </a:cubicBezTo>
                  <a:cubicBezTo>
                    <a:pt x="18988" y="24205"/>
                    <a:pt x="18985" y="24204"/>
                    <a:pt x="18981" y="24204"/>
                  </a:cubicBezTo>
                  <a:cubicBezTo>
                    <a:pt x="18977" y="24204"/>
                    <a:pt x="18973" y="24206"/>
                    <a:pt x="18969" y="24209"/>
                  </a:cubicBezTo>
                  <a:lnTo>
                    <a:pt x="19040" y="24286"/>
                  </a:lnTo>
                  <a:cubicBezTo>
                    <a:pt x="19024" y="24295"/>
                    <a:pt x="19011" y="24298"/>
                    <a:pt x="18999" y="24298"/>
                  </a:cubicBezTo>
                  <a:cubicBezTo>
                    <a:pt x="18962" y="24298"/>
                    <a:pt x="18943" y="24264"/>
                    <a:pt x="18918" y="24241"/>
                  </a:cubicBezTo>
                  <a:cubicBezTo>
                    <a:pt x="18318" y="23609"/>
                    <a:pt x="17482" y="23319"/>
                    <a:pt x="16606" y="23089"/>
                  </a:cubicBezTo>
                  <a:cubicBezTo>
                    <a:pt x="15915" y="22909"/>
                    <a:pt x="15203" y="22844"/>
                    <a:pt x="14485" y="22815"/>
                  </a:cubicBezTo>
                  <a:cubicBezTo>
                    <a:pt x="13966" y="22792"/>
                    <a:pt x="13446" y="22763"/>
                    <a:pt x="12926" y="22763"/>
                  </a:cubicBezTo>
                  <a:cubicBezTo>
                    <a:pt x="12879" y="22763"/>
                    <a:pt x="12833" y="22763"/>
                    <a:pt x="12786" y="22764"/>
                  </a:cubicBezTo>
                  <a:lnTo>
                    <a:pt x="12785" y="22764"/>
                  </a:lnTo>
                  <a:cubicBezTo>
                    <a:pt x="12783" y="22764"/>
                    <a:pt x="12781" y="22764"/>
                    <a:pt x="12779" y="22764"/>
                  </a:cubicBezTo>
                  <a:cubicBezTo>
                    <a:pt x="12687" y="22764"/>
                    <a:pt x="12614" y="22736"/>
                    <a:pt x="12541" y="22691"/>
                  </a:cubicBezTo>
                  <a:cubicBezTo>
                    <a:pt x="12336" y="22560"/>
                    <a:pt x="12122" y="22446"/>
                    <a:pt x="11899" y="22350"/>
                  </a:cubicBezTo>
                  <a:cubicBezTo>
                    <a:pt x="11897" y="22338"/>
                    <a:pt x="11896" y="22326"/>
                    <a:pt x="11895" y="22314"/>
                  </a:cubicBezTo>
                  <a:close/>
                  <a:moveTo>
                    <a:pt x="19063" y="24284"/>
                  </a:moveTo>
                  <a:cubicBezTo>
                    <a:pt x="19084" y="24288"/>
                    <a:pt x="19103" y="24299"/>
                    <a:pt x="19116" y="24315"/>
                  </a:cubicBezTo>
                  <a:lnTo>
                    <a:pt x="19114" y="24316"/>
                  </a:lnTo>
                  <a:cubicBezTo>
                    <a:pt x="19101" y="24299"/>
                    <a:pt x="19084" y="24289"/>
                    <a:pt x="19063" y="24284"/>
                  </a:cubicBezTo>
                  <a:close/>
                  <a:moveTo>
                    <a:pt x="14098" y="24088"/>
                  </a:moveTo>
                  <a:cubicBezTo>
                    <a:pt x="14162" y="24088"/>
                    <a:pt x="14246" y="24101"/>
                    <a:pt x="14372" y="24120"/>
                  </a:cubicBezTo>
                  <a:lnTo>
                    <a:pt x="14371" y="24121"/>
                  </a:lnTo>
                  <a:cubicBezTo>
                    <a:pt x="14384" y="24179"/>
                    <a:pt x="14333" y="24217"/>
                    <a:pt x="14312" y="24265"/>
                  </a:cubicBezTo>
                  <a:cubicBezTo>
                    <a:pt x="14295" y="24302"/>
                    <a:pt x="14262" y="24321"/>
                    <a:pt x="14218" y="24321"/>
                  </a:cubicBezTo>
                  <a:cubicBezTo>
                    <a:pt x="14212" y="24321"/>
                    <a:pt x="14205" y="24320"/>
                    <a:pt x="14199" y="24320"/>
                  </a:cubicBezTo>
                  <a:cubicBezTo>
                    <a:pt x="14058" y="24304"/>
                    <a:pt x="13914" y="24319"/>
                    <a:pt x="13781" y="24269"/>
                  </a:cubicBezTo>
                  <a:cubicBezTo>
                    <a:pt x="13925" y="24134"/>
                    <a:pt x="13976" y="24088"/>
                    <a:pt x="14098" y="24088"/>
                  </a:cubicBezTo>
                  <a:close/>
                  <a:moveTo>
                    <a:pt x="38285" y="24043"/>
                  </a:moveTo>
                  <a:cubicBezTo>
                    <a:pt x="38303" y="24043"/>
                    <a:pt x="38324" y="24055"/>
                    <a:pt x="38338" y="24071"/>
                  </a:cubicBezTo>
                  <a:cubicBezTo>
                    <a:pt x="38334" y="24096"/>
                    <a:pt x="38331" y="24121"/>
                    <a:pt x="38327" y="24145"/>
                  </a:cubicBezTo>
                  <a:cubicBezTo>
                    <a:pt x="38316" y="24184"/>
                    <a:pt x="38308" y="24223"/>
                    <a:pt x="38301" y="24264"/>
                  </a:cubicBezTo>
                  <a:cubicBezTo>
                    <a:pt x="38299" y="24278"/>
                    <a:pt x="38305" y="24292"/>
                    <a:pt x="38316" y="24301"/>
                  </a:cubicBezTo>
                  <a:cubicBezTo>
                    <a:pt x="38280" y="24311"/>
                    <a:pt x="38252" y="24352"/>
                    <a:pt x="38207" y="24353"/>
                  </a:cubicBezTo>
                  <a:cubicBezTo>
                    <a:pt x="38162" y="24248"/>
                    <a:pt x="38220" y="24153"/>
                    <a:pt x="38259" y="24059"/>
                  </a:cubicBezTo>
                  <a:cubicBezTo>
                    <a:pt x="38264" y="24048"/>
                    <a:pt x="38274" y="24043"/>
                    <a:pt x="38285" y="24043"/>
                  </a:cubicBezTo>
                  <a:close/>
                  <a:moveTo>
                    <a:pt x="12800" y="23780"/>
                  </a:moveTo>
                  <a:cubicBezTo>
                    <a:pt x="12832" y="23780"/>
                    <a:pt x="12845" y="23809"/>
                    <a:pt x="12859" y="23837"/>
                  </a:cubicBezTo>
                  <a:cubicBezTo>
                    <a:pt x="12864" y="23847"/>
                    <a:pt x="12877" y="23851"/>
                    <a:pt x="12886" y="23860"/>
                  </a:cubicBezTo>
                  <a:cubicBezTo>
                    <a:pt x="12910" y="23930"/>
                    <a:pt x="12822" y="24011"/>
                    <a:pt x="12923" y="24081"/>
                  </a:cubicBezTo>
                  <a:cubicBezTo>
                    <a:pt x="12943" y="24096"/>
                    <a:pt x="12981" y="24221"/>
                    <a:pt x="12850" y="24239"/>
                  </a:cubicBezTo>
                  <a:lnTo>
                    <a:pt x="12804" y="24244"/>
                  </a:lnTo>
                  <a:cubicBezTo>
                    <a:pt x="12802" y="24255"/>
                    <a:pt x="12798" y="24266"/>
                    <a:pt x="12792" y="24276"/>
                  </a:cubicBezTo>
                  <a:cubicBezTo>
                    <a:pt x="12757" y="24317"/>
                    <a:pt x="12700" y="24355"/>
                    <a:pt x="12652" y="24355"/>
                  </a:cubicBezTo>
                  <a:cubicBezTo>
                    <a:pt x="12637" y="24355"/>
                    <a:pt x="12623" y="24351"/>
                    <a:pt x="12610" y="24343"/>
                  </a:cubicBezTo>
                  <a:cubicBezTo>
                    <a:pt x="12538" y="24299"/>
                    <a:pt x="12602" y="24231"/>
                    <a:pt x="12640" y="24179"/>
                  </a:cubicBezTo>
                  <a:cubicBezTo>
                    <a:pt x="12665" y="24146"/>
                    <a:pt x="12684" y="24102"/>
                    <a:pt x="12743" y="24102"/>
                  </a:cubicBezTo>
                  <a:cubicBezTo>
                    <a:pt x="12747" y="24102"/>
                    <a:pt x="12752" y="24103"/>
                    <a:pt x="12758" y="24103"/>
                  </a:cubicBezTo>
                  <a:lnTo>
                    <a:pt x="12820" y="24103"/>
                  </a:lnTo>
                  <a:cubicBezTo>
                    <a:pt x="12871" y="24033"/>
                    <a:pt x="12804" y="23980"/>
                    <a:pt x="12785" y="23919"/>
                  </a:cubicBezTo>
                  <a:cubicBezTo>
                    <a:pt x="12774" y="23906"/>
                    <a:pt x="12764" y="23892"/>
                    <a:pt x="12754" y="23876"/>
                  </a:cubicBezTo>
                  <a:cubicBezTo>
                    <a:pt x="12739" y="23847"/>
                    <a:pt x="12710" y="23816"/>
                    <a:pt x="12761" y="23791"/>
                  </a:cubicBezTo>
                  <a:cubicBezTo>
                    <a:pt x="12777" y="23783"/>
                    <a:pt x="12789" y="23780"/>
                    <a:pt x="12800" y="23780"/>
                  </a:cubicBezTo>
                  <a:close/>
                  <a:moveTo>
                    <a:pt x="13208" y="23263"/>
                  </a:moveTo>
                  <a:lnTo>
                    <a:pt x="13208" y="23263"/>
                  </a:lnTo>
                  <a:cubicBezTo>
                    <a:pt x="13953" y="23275"/>
                    <a:pt x="14696" y="23327"/>
                    <a:pt x="15433" y="23420"/>
                  </a:cubicBezTo>
                  <a:cubicBezTo>
                    <a:pt x="16136" y="23508"/>
                    <a:pt x="16832" y="23629"/>
                    <a:pt x="17507" y="23824"/>
                  </a:cubicBezTo>
                  <a:cubicBezTo>
                    <a:pt x="17772" y="23901"/>
                    <a:pt x="18028" y="23995"/>
                    <a:pt x="18253" y="24143"/>
                  </a:cubicBezTo>
                  <a:cubicBezTo>
                    <a:pt x="18350" y="24153"/>
                    <a:pt x="18415" y="24221"/>
                    <a:pt x="18508" y="24244"/>
                  </a:cubicBezTo>
                  <a:cubicBezTo>
                    <a:pt x="18533" y="24298"/>
                    <a:pt x="18431" y="24282"/>
                    <a:pt x="18442" y="24329"/>
                  </a:cubicBezTo>
                  <a:lnTo>
                    <a:pt x="18440" y="24332"/>
                  </a:lnTo>
                  <a:lnTo>
                    <a:pt x="18436" y="24332"/>
                  </a:lnTo>
                  <a:cubicBezTo>
                    <a:pt x="18425" y="24307"/>
                    <a:pt x="18410" y="24296"/>
                    <a:pt x="18393" y="24296"/>
                  </a:cubicBezTo>
                  <a:cubicBezTo>
                    <a:pt x="18380" y="24296"/>
                    <a:pt x="18365" y="24304"/>
                    <a:pt x="18350" y="24319"/>
                  </a:cubicBezTo>
                  <a:cubicBezTo>
                    <a:pt x="18322" y="24346"/>
                    <a:pt x="18294" y="24356"/>
                    <a:pt x="18265" y="24356"/>
                  </a:cubicBezTo>
                  <a:cubicBezTo>
                    <a:pt x="18236" y="24356"/>
                    <a:pt x="18206" y="24345"/>
                    <a:pt x="18175" y="24329"/>
                  </a:cubicBezTo>
                  <a:cubicBezTo>
                    <a:pt x="17408" y="24215"/>
                    <a:pt x="16643" y="24097"/>
                    <a:pt x="15876" y="23987"/>
                  </a:cubicBezTo>
                  <a:cubicBezTo>
                    <a:pt x="15157" y="23885"/>
                    <a:pt x="14435" y="23792"/>
                    <a:pt x="13708" y="23731"/>
                  </a:cubicBezTo>
                  <a:cubicBezTo>
                    <a:pt x="13647" y="23726"/>
                    <a:pt x="13585" y="23725"/>
                    <a:pt x="13523" y="23724"/>
                  </a:cubicBezTo>
                  <a:cubicBezTo>
                    <a:pt x="13380" y="23719"/>
                    <a:pt x="13380" y="23721"/>
                    <a:pt x="13356" y="23580"/>
                  </a:cubicBezTo>
                  <a:cubicBezTo>
                    <a:pt x="13525" y="23574"/>
                    <a:pt x="13693" y="23571"/>
                    <a:pt x="13861" y="23571"/>
                  </a:cubicBezTo>
                  <a:cubicBezTo>
                    <a:pt x="15345" y="23571"/>
                    <a:pt x="16783" y="23807"/>
                    <a:pt x="18175" y="24278"/>
                  </a:cubicBezTo>
                  <a:cubicBezTo>
                    <a:pt x="18278" y="24267"/>
                    <a:pt x="18253" y="24226"/>
                    <a:pt x="18209" y="24179"/>
                  </a:cubicBezTo>
                  <a:cubicBezTo>
                    <a:pt x="17745" y="24026"/>
                    <a:pt x="17275" y="23885"/>
                    <a:pt x="16796" y="23768"/>
                  </a:cubicBezTo>
                  <a:cubicBezTo>
                    <a:pt x="16048" y="23586"/>
                    <a:pt x="15284" y="23509"/>
                    <a:pt x="14509" y="23502"/>
                  </a:cubicBezTo>
                  <a:cubicBezTo>
                    <a:pt x="14175" y="23499"/>
                    <a:pt x="13841" y="23484"/>
                    <a:pt x="13506" y="23468"/>
                  </a:cubicBezTo>
                  <a:cubicBezTo>
                    <a:pt x="13277" y="23458"/>
                    <a:pt x="13277" y="23461"/>
                    <a:pt x="13208" y="23263"/>
                  </a:cubicBezTo>
                  <a:close/>
                  <a:moveTo>
                    <a:pt x="16420" y="24201"/>
                  </a:moveTo>
                  <a:cubicBezTo>
                    <a:pt x="16432" y="24201"/>
                    <a:pt x="16445" y="24202"/>
                    <a:pt x="16457" y="24203"/>
                  </a:cubicBezTo>
                  <a:cubicBezTo>
                    <a:pt x="16570" y="24215"/>
                    <a:pt x="16683" y="24234"/>
                    <a:pt x="16795" y="24251"/>
                  </a:cubicBezTo>
                  <a:cubicBezTo>
                    <a:pt x="16830" y="24255"/>
                    <a:pt x="16871" y="24266"/>
                    <a:pt x="16864" y="24298"/>
                  </a:cubicBezTo>
                  <a:cubicBezTo>
                    <a:pt x="16859" y="24322"/>
                    <a:pt x="16826" y="24351"/>
                    <a:pt x="16799" y="24358"/>
                  </a:cubicBezTo>
                  <a:cubicBezTo>
                    <a:pt x="16773" y="24364"/>
                    <a:pt x="16746" y="24365"/>
                    <a:pt x="16719" y="24365"/>
                  </a:cubicBezTo>
                  <a:cubicBezTo>
                    <a:pt x="16705" y="24365"/>
                    <a:pt x="16692" y="24365"/>
                    <a:pt x="16678" y="24365"/>
                  </a:cubicBezTo>
                  <a:cubicBezTo>
                    <a:pt x="16672" y="24365"/>
                    <a:pt x="16666" y="24365"/>
                    <a:pt x="16660" y="24365"/>
                  </a:cubicBezTo>
                  <a:lnTo>
                    <a:pt x="16574" y="24357"/>
                  </a:lnTo>
                  <a:lnTo>
                    <a:pt x="16289" y="24310"/>
                  </a:lnTo>
                  <a:cubicBezTo>
                    <a:pt x="16301" y="24227"/>
                    <a:pt x="16352" y="24201"/>
                    <a:pt x="16420" y="24201"/>
                  </a:cubicBezTo>
                  <a:close/>
                  <a:moveTo>
                    <a:pt x="2470" y="24083"/>
                  </a:moveTo>
                  <a:lnTo>
                    <a:pt x="2470" y="24083"/>
                  </a:lnTo>
                  <a:cubicBezTo>
                    <a:pt x="2646" y="24112"/>
                    <a:pt x="2659" y="24169"/>
                    <a:pt x="2616" y="24377"/>
                  </a:cubicBezTo>
                  <a:cubicBezTo>
                    <a:pt x="2447" y="24326"/>
                    <a:pt x="2435" y="24302"/>
                    <a:pt x="2470" y="24083"/>
                  </a:cubicBezTo>
                  <a:close/>
                  <a:moveTo>
                    <a:pt x="18437" y="24361"/>
                  </a:moveTo>
                  <a:cubicBezTo>
                    <a:pt x="18442" y="24372"/>
                    <a:pt x="18450" y="24379"/>
                    <a:pt x="18459" y="24385"/>
                  </a:cubicBezTo>
                  <a:lnTo>
                    <a:pt x="18458" y="24386"/>
                  </a:lnTo>
                  <a:cubicBezTo>
                    <a:pt x="18449" y="24380"/>
                    <a:pt x="18442" y="24372"/>
                    <a:pt x="18437" y="24361"/>
                  </a:cubicBezTo>
                  <a:close/>
                  <a:moveTo>
                    <a:pt x="18458" y="24386"/>
                  </a:moveTo>
                  <a:cubicBezTo>
                    <a:pt x="18463" y="24393"/>
                    <a:pt x="18470" y="24401"/>
                    <a:pt x="18477" y="24405"/>
                  </a:cubicBezTo>
                  <a:cubicBezTo>
                    <a:pt x="18470" y="24401"/>
                    <a:pt x="18463" y="24395"/>
                    <a:pt x="18458" y="24386"/>
                  </a:cubicBezTo>
                  <a:close/>
                  <a:moveTo>
                    <a:pt x="16660" y="24365"/>
                  </a:moveTo>
                  <a:cubicBezTo>
                    <a:pt x="16659" y="24383"/>
                    <a:pt x="16658" y="24399"/>
                    <a:pt x="16658" y="24416"/>
                  </a:cubicBezTo>
                  <a:lnTo>
                    <a:pt x="16658" y="24416"/>
                  </a:lnTo>
                  <a:cubicBezTo>
                    <a:pt x="16658" y="24399"/>
                    <a:pt x="16659" y="24381"/>
                    <a:pt x="16660" y="24365"/>
                  </a:cubicBezTo>
                  <a:close/>
                  <a:moveTo>
                    <a:pt x="17172" y="24302"/>
                  </a:moveTo>
                  <a:cubicBezTo>
                    <a:pt x="17254" y="24302"/>
                    <a:pt x="17334" y="24331"/>
                    <a:pt x="17407" y="24357"/>
                  </a:cubicBezTo>
                  <a:cubicBezTo>
                    <a:pt x="17486" y="24384"/>
                    <a:pt x="17397" y="24418"/>
                    <a:pt x="17360" y="24440"/>
                  </a:cubicBezTo>
                  <a:cubicBezTo>
                    <a:pt x="17292" y="24412"/>
                    <a:pt x="17216" y="24421"/>
                    <a:pt x="17145" y="24408"/>
                  </a:cubicBezTo>
                  <a:lnTo>
                    <a:pt x="17143" y="24410"/>
                  </a:lnTo>
                  <a:cubicBezTo>
                    <a:pt x="17093" y="24401"/>
                    <a:pt x="17033" y="24404"/>
                    <a:pt x="17013" y="24348"/>
                  </a:cubicBezTo>
                  <a:cubicBezTo>
                    <a:pt x="17065" y="24314"/>
                    <a:pt x="17119" y="24302"/>
                    <a:pt x="17172" y="24302"/>
                  </a:cubicBezTo>
                  <a:close/>
                  <a:moveTo>
                    <a:pt x="15403" y="24059"/>
                  </a:moveTo>
                  <a:cubicBezTo>
                    <a:pt x="15413" y="24059"/>
                    <a:pt x="15424" y="24060"/>
                    <a:pt x="15435" y="24061"/>
                  </a:cubicBezTo>
                  <a:cubicBezTo>
                    <a:pt x="15535" y="24068"/>
                    <a:pt x="15637" y="24071"/>
                    <a:pt x="15743" y="24108"/>
                  </a:cubicBezTo>
                  <a:cubicBezTo>
                    <a:pt x="15723" y="24166"/>
                    <a:pt x="15664" y="24194"/>
                    <a:pt x="15618" y="24229"/>
                  </a:cubicBezTo>
                  <a:cubicBezTo>
                    <a:pt x="15624" y="24261"/>
                    <a:pt x="15593" y="24280"/>
                    <a:pt x="15581" y="24307"/>
                  </a:cubicBezTo>
                  <a:cubicBezTo>
                    <a:pt x="15540" y="24334"/>
                    <a:pt x="15483" y="24357"/>
                    <a:pt x="15506" y="24418"/>
                  </a:cubicBezTo>
                  <a:lnTo>
                    <a:pt x="15505" y="24420"/>
                  </a:lnTo>
                  <a:cubicBezTo>
                    <a:pt x="15470" y="24437"/>
                    <a:pt x="15434" y="24443"/>
                    <a:pt x="15398" y="24443"/>
                  </a:cubicBezTo>
                  <a:cubicBezTo>
                    <a:pt x="15326" y="24443"/>
                    <a:pt x="15254" y="24420"/>
                    <a:pt x="15181" y="24420"/>
                  </a:cubicBezTo>
                  <a:cubicBezTo>
                    <a:pt x="15166" y="24420"/>
                    <a:pt x="15151" y="24421"/>
                    <a:pt x="15135" y="24423"/>
                  </a:cubicBezTo>
                  <a:cubicBezTo>
                    <a:pt x="14955" y="24358"/>
                    <a:pt x="14756" y="24391"/>
                    <a:pt x="14570" y="24354"/>
                  </a:cubicBezTo>
                  <a:cubicBezTo>
                    <a:pt x="14517" y="24345"/>
                    <a:pt x="14463" y="24343"/>
                    <a:pt x="14408" y="24339"/>
                  </a:cubicBezTo>
                  <a:cubicBezTo>
                    <a:pt x="14455" y="24183"/>
                    <a:pt x="14487" y="24141"/>
                    <a:pt x="14618" y="24141"/>
                  </a:cubicBezTo>
                  <a:cubicBezTo>
                    <a:pt x="14644" y="24141"/>
                    <a:pt x="14673" y="24142"/>
                    <a:pt x="14707" y="24145"/>
                  </a:cubicBezTo>
                  <a:cubicBezTo>
                    <a:pt x="14748" y="24147"/>
                    <a:pt x="14788" y="24152"/>
                    <a:pt x="14829" y="24156"/>
                  </a:cubicBezTo>
                  <a:cubicBezTo>
                    <a:pt x="14896" y="24163"/>
                    <a:pt x="14967" y="24160"/>
                    <a:pt x="15030" y="24179"/>
                  </a:cubicBezTo>
                  <a:cubicBezTo>
                    <a:pt x="15118" y="24204"/>
                    <a:pt x="14990" y="24272"/>
                    <a:pt x="15044" y="24310"/>
                  </a:cubicBezTo>
                  <a:cubicBezTo>
                    <a:pt x="15040" y="24308"/>
                    <a:pt x="15036" y="24307"/>
                    <a:pt x="15033" y="24307"/>
                  </a:cubicBezTo>
                  <a:cubicBezTo>
                    <a:pt x="15025" y="24307"/>
                    <a:pt x="15018" y="24311"/>
                    <a:pt x="15014" y="24317"/>
                  </a:cubicBezTo>
                  <a:cubicBezTo>
                    <a:pt x="15009" y="24323"/>
                    <a:pt x="15017" y="24343"/>
                    <a:pt x="15019" y="24343"/>
                  </a:cubicBezTo>
                  <a:cubicBezTo>
                    <a:pt x="15020" y="24344"/>
                    <a:pt x="15020" y="24344"/>
                    <a:pt x="15021" y="24344"/>
                  </a:cubicBezTo>
                  <a:cubicBezTo>
                    <a:pt x="15037" y="24344"/>
                    <a:pt x="15051" y="24332"/>
                    <a:pt x="15055" y="24316"/>
                  </a:cubicBezTo>
                  <a:cubicBezTo>
                    <a:pt x="15056" y="24316"/>
                    <a:pt x="15057" y="24317"/>
                    <a:pt x="15058" y="24319"/>
                  </a:cubicBezTo>
                  <a:lnTo>
                    <a:pt x="15057" y="24316"/>
                  </a:lnTo>
                  <a:lnTo>
                    <a:pt x="15056" y="24315"/>
                  </a:lnTo>
                  <a:cubicBezTo>
                    <a:pt x="15141" y="24292"/>
                    <a:pt x="15176" y="24192"/>
                    <a:pt x="15275" y="24192"/>
                  </a:cubicBezTo>
                  <a:cubicBezTo>
                    <a:pt x="15285" y="24192"/>
                    <a:pt x="15297" y="24194"/>
                    <a:pt x="15309" y="24196"/>
                  </a:cubicBezTo>
                  <a:cubicBezTo>
                    <a:pt x="15305" y="24178"/>
                    <a:pt x="15302" y="24160"/>
                    <a:pt x="15299" y="24143"/>
                  </a:cubicBezTo>
                  <a:cubicBezTo>
                    <a:pt x="15298" y="24073"/>
                    <a:pt x="15349" y="24059"/>
                    <a:pt x="15403" y="24059"/>
                  </a:cubicBezTo>
                  <a:close/>
                  <a:moveTo>
                    <a:pt x="12830" y="21653"/>
                  </a:moveTo>
                  <a:cubicBezTo>
                    <a:pt x="13947" y="21653"/>
                    <a:pt x="15056" y="21714"/>
                    <a:pt x="16153" y="21897"/>
                  </a:cubicBezTo>
                  <a:cubicBezTo>
                    <a:pt x="16882" y="22018"/>
                    <a:pt x="17576" y="22226"/>
                    <a:pt x="18229" y="22529"/>
                  </a:cubicBezTo>
                  <a:cubicBezTo>
                    <a:pt x="18543" y="22674"/>
                    <a:pt x="18835" y="22847"/>
                    <a:pt x="19084" y="23068"/>
                  </a:cubicBezTo>
                  <a:cubicBezTo>
                    <a:pt x="19440" y="23388"/>
                    <a:pt x="19599" y="23762"/>
                    <a:pt x="19500" y="24204"/>
                  </a:cubicBezTo>
                  <a:cubicBezTo>
                    <a:pt x="19490" y="24251"/>
                    <a:pt x="19484" y="24297"/>
                    <a:pt x="19483" y="24343"/>
                  </a:cubicBezTo>
                  <a:cubicBezTo>
                    <a:pt x="19481" y="24390"/>
                    <a:pt x="19488" y="24439"/>
                    <a:pt x="19409" y="24446"/>
                  </a:cubicBezTo>
                  <a:cubicBezTo>
                    <a:pt x="19403" y="24446"/>
                    <a:pt x="19396" y="24447"/>
                    <a:pt x="19390" y="24447"/>
                  </a:cubicBezTo>
                  <a:cubicBezTo>
                    <a:pt x="19335" y="24447"/>
                    <a:pt x="19310" y="24417"/>
                    <a:pt x="19292" y="24373"/>
                  </a:cubicBezTo>
                  <a:cubicBezTo>
                    <a:pt x="19254" y="24283"/>
                    <a:pt x="19174" y="24192"/>
                    <a:pt x="19176" y="24105"/>
                  </a:cubicBezTo>
                  <a:lnTo>
                    <a:pt x="19176" y="24105"/>
                  </a:lnTo>
                  <a:lnTo>
                    <a:pt x="19175" y="24106"/>
                  </a:lnTo>
                  <a:cubicBezTo>
                    <a:pt x="19181" y="23949"/>
                    <a:pt x="19080" y="23836"/>
                    <a:pt x="19017" y="23707"/>
                  </a:cubicBezTo>
                  <a:cubicBezTo>
                    <a:pt x="18842" y="23353"/>
                    <a:pt x="18557" y="23076"/>
                    <a:pt x="18195" y="22843"/>
                  </a:cubicBezTo>
                  <a:cubicBezTo>
                    <a:pt x="17555" y="22429"/>
                    <a:pt x="16837" y="22205"/>
                    <a:pt x="16044" y="22139"/>
                  </a:cubicBezTo>
                  <a:cubicBezTo>
                    <a:pt x="14705" y="22027"/>
                    <a:pt x="13364" y="21953"/>
                    <a:pt x="12018" y="21953"/>
                  </a:cubicBezTo>
                  <a:cubicBezTo>
                    <a:pt x="11867" y="21953"/>
                    <a:pt x="11715" y="21954"/>
                    <a:pt x="11563" y="21956"/>
                  </a:cubicBezTo>
                  <a:cubicBezTo>
                    <a:pt x="11474" y="21956"/>
                    <a:pt x="11386" y="21952"/>
                    <a:pt x="11297" y="21943"/>
                  </a:cubicBezTo>
                  <a:cubicBezTo>
                    <a:pt x="11127" y="21927"/>
                    <a:pt x="11121" y="21918"/>
                    <a:pt x="11142" y="21766"/>
                  </a:cubicBezTo>
                  <a:cubicBezTo>
                    <a:pt x="11146" y="21738"/>
                    <a:pt x="11150" y="21709"/>
                    <a:pt x="11160" y="21653"/>
                  </a:cubicBezTo>
                  <a:close/>
                  <a:moveTo>
                    <a:pt x="12399" y="24215"/>
                  </a:moveTo>
                  <a:cubicBezTo>
                    <a:pt x="12414" y="24316"/>
                    <a:pt x="12365" y="24388"/>
                    <a:pt x="12268" y="24461"/>
                  </a:cubicBezTo>
                  <a:cubicBezTo>
                    <a:pt x="12226" y="24294"/>
                    <a:pt x="12237" y="24276"/>
                    <a:pt x="12399" y="24215"/>
                  </a:cubicBezTo>
                  <a:close/>
                  <a:moveTo>
                    <a:pt x="13112" y="24227"/>
                  </a:moveTo>
                  <a:cubicBezTo>
                    <a:pt x="13160" y="24324"/>
                    <a:pt x="13088" y="24401"/>
                    <a:pt x="13080" y="24481"/>
                  </a:cubicBezTo>
                  <a:lnTo>
                    <a:pt x="13079" y="24483"/>
                  </a:lnTo>
                  <a:lnTo>
                    <a:pt x="13019" y="24496"/>
                  </a:lnTo>
                  <a:cubicBezTo>
                    <a:pt x="13070" y="24416"/>
                    <a:pt x="12986" y="24302"/>
                    <a:pt x="13112" y="24227"/>
                  </a:cubicBezTo>
                  <a:close/>
                  <a:moveTo>
                    <a:pt x="2862" y="24498"/>
                  </a:moveTo>
                  <a:cubicBezTo>
                    <a:pt x="2863" y="24499"/>
                    <a:pt x="2863" y="24499"/>
                    <a:pt x="2863" y="24499"/>
                  </a:cubicBezTo>
                  <a:lnTo>
                    <a:pt x="2864" y="24499"/>
                  </a:lnTo>
                  <a:cubicBezTo>
                    <a:pt x="2864" y="24499"/>
                    <a:pt x="2863" y="24499"/>
                    <a:pt x="2862" y="24498"/>
                  </a:cubicBezTo>
                  <a:close/>
                  <a:moveTo>
                    <a:pt x="17563" y="24502"/>
                  </a:moveTo>
                  <a:lnTo>
                    <a:pt x="17563" y="24502"/>
                  </a:lnTo>
                  <a:cubicBezTo>
                    <a:pt x="17563" y="24502"/>
                    <a:pt x="17563" y="24502"/>
                    <a:pt x="17563" y="24503"/>
                  </a:cubicBezTo>
                  <a:lnTo>
                    <a:pt x="17563" y="24502"/>
                  </a:lnTo>
                  <a:cubicBezTo>
                    <a:pt x="17563" y="24502"/>
                    <a:pt x="17563" y="24502"/>
                    <a:pt x="17563" y="24502"/>
                  </a:cubicBezTo>
                  <a:close/>
                  <a:moveTo>
                    <a:pt x="38094" y="24240"/>
                  </a:moveTo>
                  <a:cubicBezTo>
                    <a:pt x="38130" y="24296"/>
                    <a:pt x="38122" y="24332"/>
                    <a:pt x="38107" y="24362"/>
                  </a:cubicBezTo>
                  <a:cubicBezTo>
                    <a:pt x="38086" y="24409"/>
                    <a:pt x="38100" y="24466"/>
                    <a:pt x="38031" y="24517"/>
                  </a:cubicBezTo>
                  <a:cubicBezTo>
                    <a:pt x="38022" y="24415"/>
                    <a:pt x="38031" y="24334"/>
                    <a:pt x="38094" y="24240"/>
                  </a:cubicBezTo>
                  <a:close/>
                  <a:moveTo>
                    <a:pt x="39158" y="13327"/>
                  </a:moveTo>
                  <a:cubicBezTo>
                    <a:pt x="39296" y="13418"/>
                    <a:pt x="39283" y="13531"/>
                    <a:pt x="39247" y="13667"/>
                  </a:cubicBezTo>
                  <a:cubicBezTo>
                    <a:pt x="38974" y="14703"/>
                    <a:pt x="38737" y="15745"/>
                    <a:pt x="38525" y="16792"/>
                  </a:cubicBezTo>
                  <a:cubicBezTo>
                    <a:pt x="38135" y="18706"/>
                    <a:pt x="37782" y="20626"/>
                    <a:pt x="37412" y="22542"/>
                  </a:cubicBezTo>
                  <a:cubicBezTo>
                    <a:pt x="37291" y="23176"/>
                    <a:pt x="37135" y="23804"/>
                    <a:pt x="36995" y="24435"/>
                  </a:cubicBezTo>
                  <a:cubicBezTo>
                    <a:pt x="36985" y="24467"/>
                    <a:pt x="36973" y="24498"/>
                    <a:pt x="36959" y="24529"/>
                  </a:cubicBezTo>
                  <a:cubicBezTo>
                    <a:pt x="36830" y="24416"/>
                    <a:pt x="36785" y="24316"/>
                    <a:pt x="36835" y="24154"/>
                  </a:cubicBezTo>
                  <a:cubicBezTo>
                    <a:pt x="36956" y="23760"/>
                    <a:pt x="37010" y="23352"/>
                    <a:pt x="37087" y="22949"/>
                  </a:cubicBezTo>
                  <a:cubicBezTo>
                    <a:pt x="37287" y="21896"/>
                    <a:pt x="37487" y="20841"/>
                    <a:pt x="37686" y="19787"/>
                  </a:cubicBezTo>
                  <a:cubicBezTo>
                    <a:pt x="37728" y="19568"/>
                    <a:pt x="37776" y="19350"/>
                    <a:pt x="37816" y="19132"/>
                  </a:cubicBezTo>
                  <a:cubicBezTo>
                    <a:pt x="37826" y="19084"/>
                    <a:pt x="37848" y="19028"/>
                    <a:pt x="37798" y="18998"/>
                  </a:cubicBezTo>
                  <a:cubicBezTo>
                    <a:pt x="37852" y="18996"/>
                    <a:pt x="37855" y="18940"/>
                    <a:pt x="37865" y="18900"/>
                  </a:cubicBezTo>
                  <a:cubicBezTo>
                    <a:pt x="37906" y="18723"/>
                    <a:pt x="37947" y="18544"/>
                    <a:pt x="37982" y="18366"/>
                  </a:cubicBezTo>
                  <a:cubicBezTo>
                    <a:pt x="38149" y="17539"/>
                    <a:pt x="38368" y="16719"/>
                    <a:pt x="38550" y="15893"/>
                  </a:cubicBezTo>
                  <a:cubicBezTo>
                    <a:pt x="38718" y="15125"/>
                    <a:pt x="38890" y="14357"/>
                    <a:pt x="39062" y="13590"/>
                  </a:cubicBezTo>
                  <a:cubicBezTo>
                    <a:pt x="39082" y="13500"/>
                    <a:pt x="39027" y="13387"/>
                    <a:pt x="39158" y="13327"/>
                  </a:cubicBezTo>
                  <a:close/>
                  <a:moveTo>
                    <a:pt x="2844" y="23907"/>
                  </a:moveTo>
                  <a:cubicBezTo>
                    <a:pt x="2865" y="23907"/>
                    <a:pt x="2889" y="23913"/>
                    <a:pt x="2909" y="23915"/>
                  </a:cubicBezTo>
                  <a:cubicBezTo>
                    <a:pt x="3110" y="23957"/>
                    <a:pt x="3110" y="23957"/>
                    <a:pt x="3114" y="24140"/>
                  </a:cubicBezTo>
                  <a:cubicBezTo>
                    <a:pt x="3114" y="24156"/>
                    <a:pt x="3126" y="24171"/>
                    <a:pt x="3133" y="24187"/>
                  </a:cubicBezTo>
                  <a:lnTo>
                    <a:pt x="3121" y="24196"/>
                  </a:lnTo>
                  <a:cubicBezTo>
                    <a:pt x="3121" y="24196"/>
                    <a:pt x="3121" y="24196"/>
                    <a:pt x="3121" y="24196"/>
                  </a:cubicBezTo>
                  <a:lnTo>
                    <a:pt x="3121" y="24196"/>
                  </a:lnTo>
                  <a:cubicBezTo>
                    <a:pt x="3107" y="24207"/>
                    <a:pt x="3092" y="24210"/>
                    <a:pt x="3075" y="24210"/>
                  </a:cubicBezTo>
                  <a:cubicBezTo>
                    <a:pt x="3048" y="24210"/>
                    <a:pt x="3018" y="24201"/>
                    <a:pt x="2987" y="24201"/>
                  </a:cubicBezTo>
                  <a:cubicBezTo>
                    <a:pt x="2966" y="24201"/>
                    <a:pt x="2945" y="24205"/>
                    <a:pt x="2924" y="24219"/>
                  </a:cubicBezTo>
                  <a:cubicBezTo>
                    <a:pt x="2983" y="24267"/>
                    <a:pt x="3052" y="24269"/>
                    <a:pt x="3107" y="24292"/>
                  </a:cubicBezTo>
                  <a:cubicBezTo>
                    <a:pt x="3100" y="24354"/>
                    <a:pt x="3090" y="24415"/>
                    <a:pt x="3088" y="24477"/>
                  </a:cubicBezTo>
                  <a:cubicBezTo>
                    <a:pt x="3085" y="24524"/>
                    <a:pt x="3057" y="24531"/>
                    <a:pt x="3023" y="24531"/>
                  </a:cubicBezTo>
                  <a:cubicBezTo>
                    <a:pt x="3014" y="24531"/>
                    <a:pt x="3003" y="24531"/>
                    <a:pt x="2993" y="24530"/>
                  </a:cubicBezTo>
                  <a:cubicBezTo>
                    <a:pt x="2961" y="24516"/>
                    <a:pt x="2932" y="24495"/>
                    <a:pt x="2896" y="24495"/>
                  </a:cubicBezTo>
                  <a:cubicBezTo>
                    <a:pt x="2886" y="24495"/>
                    <a:pt x="2875" y="24497"/>
                    <a:pt x="2864" y="24500"/>
                  </a:cubicBezTo>
                  <a:cubicBezTo>
                    <a:pt x="2864" y="24500"/>
                    <a:pt x="2864" y="24500"/>
                    <a:pt x="2863" y="24499"/>
                  </a:cubicBezTo>
                  <a:lnTo>
                    <a:pt x="2862" y="24499"/>
                  </a:lnTo>
                  <a:cubicBezTo>
                    <a:pt x="2861" y="24499"/>
                    <a:pt x="2861" y="24498"/>
                    <a:pt x="2860" y="24497"/>
                  </a:cubicBezTo>
                  <a:lnTo>
                    <a:pt x="2860" y="24497"/>
                  </a:lnTo>
                  <a:cubicBezTo>
                    <a:pt x="2861" y="24498"/>
                    <a:pt x="2862" y="24498"/>
                    <a:pt x="2862" y="24498"/>
                  </a:cubicBezTo>
                  <a:lnTo>
                    <a:pt x="2862" y="24498"/>
                  </a:lnTo>
                  <a:cubicBezTo>
                    <a:pt x="2829" y="24466"/>
                    <a:pt x="2758" y="24462"/>
                    <a:pt x="2754" y="24409"/>
                  </a:cubicBezTo>
                  <a:cubicBezTo>
                    <a:pt x="2749" y="24352"/>
                    <a:pt x="2739" y="24289"/>
                    <a:pt x="2761" y="24238"/>
                  </a:cubicBezTo>
                  <a:cubicBezTo>
                    <a:pt x="2769" y="24218"/>
                    <a:pt x="2783" y="24212"/>
                    <a:pt x="2799" y="24212"/>
                  </a:cubicBezTo>
                  <a:cubicBezTo>
                    <a:pt x="2824" y="24212"/>
                    <a:pt x="2854" y="24225"/>
                    <a:pt x="2881" y="24225"/>
                  </a:cubicBezTo>
                  <a:cubicBezTo>
                    <a:pt x="2895" y="24225"/>
                    <a:pt x="2909" y="24221"/>
                    <a:pt x="2920" y="24210"/>
                  </a:cubicBezTo>
                  <a:cubicBezTo>
                    <a:pt x="2933" y="24143"/>
                    <a:pt x="2861" y="24145"/>
                    <a:pt x="2821" y="24120"/>
                  </a:cubicBezTo>
                  <a:cubicBezTo>
                    <a:pt x="2741" y="24069"/>
                    <a:pt x="2781" y="24003"/>
                    <a:pt x="2794" y="23945"/>
                  </a:cubicBezTo>
                  <a:cubicBezTo>
                    <a:pt x="2801" y="23915"/>
                    <a:pt x="2821" y="23907"/>
                    <a:pt x="2844" y="23907"/>
                  </a:cubicBezTo>
                  <a:close/>
                  <a:moveTo>
                    <a:pt x="12092" y="24372"/>
                  </a:moveTo>
                  <a:cubicBezTo>
                    <a:pt x="12124" y="24481"/>
                    <a:pt x="12078" y="24530"/>
                    <a:pt x="12009" y="24569"/>
                  </a:cubicBezTo>
                  <a:lnTo>
                    <a:pt x="12008" y="24569"/>
                  </a:lnTo>
                  <a:cubicBezTo>
                    <a:pt x="11983" y="24491"/>
                    <a:pt x="12042" y="24448"/>
                    <a:pt x="12092" y="24372"/>
                  </a:cubicBezTo>
                  <a:close/>
                  <a:moveTo>
                    <a:pt x="16962" y="24446"/>
                  </a:moveTo>
                  <a:cubicBezTo>
                    <a:pt x="16969" y="24446"/>
                    <a:pt x="16975" y="24446"/>
                    <a:pt x="16982" y="24447"/>
                  </a:cubicBezTo>
                  <a:lnTo>
                    <a:pt x="16982" y="24448"/>
                  </a:lnTo>
                  <a:lnTo>
                    <a:pt x="17319" y="24489"/>
                  </a:lnTo>
                  <a:cubicBezTo>
                    <a:pt x="17323" y="24539"/>
                    <a:pt x="17300" y="24589"/>
                    <a:pt x="17244" y="24589"/>
                  </a:cubicBezTo>
                  <a:cubicBezTo>
                    <a:pt x="17242" y="24589"/>
                    <a:pt x="17240" y="24588"/>
                    <a:pt x="17238" y="24588"/>
                  </a:cubicBezTo>
                  <a:cubicBezTo>
                    <a:pt x="17086" y="24578"/>
                    <a:pt x="16926" y="24595"/>
                    <a:pt x="16783" y="24527"/>
                  </a:cubicBezTo>
                  <a:cubicBezTo>
                    <a:pt x="16835" y="24484"/>
                    <a:pt x="16888" y="24446"/>
                    <a:pt x="16962" y="24446"/>
                  </a:cubicBezTo>
                  <a:close/>
                  <a:moveTo>
                    <a:pt x="11742" y="24288"/>
                  </a:moveTo>
                  <a:lnTo>
                    <a:pt x="11742" y="24288"/>
                  </a:lnTo>
                  <a:cubicBezTo>
                    <a:pt x="11874" y="24555"/>
                    <a:pt x="11874" y="24555"/>
                    <a:pt x="11700" y="24672"/>
                  </a:cubicBezTo>
                  <a:cubicBezTo>
                    <a:pt x="11641" y="24585"/>
                    <a:pt x="11601" y="24493"/>
                    <a:pt x="11710" y="24423"/>
                  </a:cubicBezTo>
                  <a:lnTo>
                    <a:pt x="11710" y="24423"/>
                  </a:lnTo>
                  <a:lnTo>
                    <a:pt x="11708" y="24424"/>
                  </a:lnTo>
                  <a:cubicBezTo>
                    <a:pt x="11783" y="24376"/>
                    <a:pt x="11677" y="24320"/>
                    <a:pt x="11742" y="24288"/>
                  </a:cubicBezTo>
                  <a:close/>
                  <a:moveTo>
                    <a:pt x="17627" y="24384"/>
                  </a:moveTo>
                  <a:cubicBezTo>
                    <a:pt x="17635" y="24384"/>
                    <a:pt x="17644" y="24385"/>
                    <a:pt x="17656" y="24386"/>
                  </a:cubicBezTo>
                  <a:cubicBezTo>
                    <a:pt x="17811" y="24405"/>
                    <a:pt x="17965" y="24435"/>
                    <a:pt x="18119" y="24456"/>
                  </a:cubicBezTo>
                  <a:cubicBezTo>
                    <a:pt x="18186" y="24466"/>
                    <a:pt x="18149" y="24512"/>
                    <a:pt x="18155" y="24542"/>
                  </a:cubicBezTo>
                  <a:cubicBezTo>
                    <a:pt x="18151" y="24541"/>
                    <a:pt x="18147" y="24540"/>
                    <a:pt x="18143" y="24540"/>
                  </a:cubicBezTo>
                  <a:cubicBezTo>
                    <a:pt x="18134" y="24540"/>
                    <a:pt x="18126" y="24543"/>
                    <a:pt x="18118" y="24548"/>
                  </a:cubicBezTo>
                  <a:lnTo>
                    <a:pt x="18074" y="24559"/>
                  </a:lnTo>
                  <a:cubicBezTo>
                    <a:pt x="18074" y="24662"/>
                    <a:pt x="18000" y="24676"/>
                    <a:pt x="17914" y="24676"/>
                  </a:cubicBezTo>
                  <a:cubicBezTo>
                    <a:pt x="17903" y="24676"/>
                    <a:pt x="17893" y="24675"/>
                    <a:pt x="17882" y="24675"/>
                  </a:cubicBezTo>
                  <a:lnTo>
                    <a:pt x="17374" y="24599"/>
                  </a:lnTo>
                  <a:cubicBezTo>
                    <a:pt x="17424" y="24541"/>
                    <a:pt x="17462" y="24498"/>
                    <a:pt x="17527" y="24498"/>
                  </a:cubicBezTo>
                  <a:cubicBezTo>
                    <a:pt x="17538" y="24498"/>
                    <a:pt x="17550" y="24499"/>
                    <a:pt x="17563" y="24502"/>
                  </a:cubicBezTo>
                  <a:lnTo>
                    <a:pt x="17563" y="24502"/>
                  </a:lnTo>
                  <a:cubicBezTo>
                    <a:pt x="17559" y="24486"/>
                    <a:pt x="17557" y="24471"/>
                    <a:pt x="17555" y="24458"/>
                  </a:cubicBezTo>
                  <a:cubicBezTo>
                    <a:pt x="17586" y="24400"/>
                    <a:pt x="17594" y="24384"/>
                    <a:pt x="17627" y="24384"/>
                  </a:cubicBezTo>
                  <a:close/>
                  <a:moveTo>
                    <a:pt x="2499" y="24466"/>
                  </a:moveTo>
                  <a:cubicBezTo>
                    <a:pt x="2703" y="24483"/>
                    <a:pt x="2662" y="24597"/>
                    <a:pt x="2690" y="24700"/>
                  </a:cubicBezTo>
                  <a:lnTo>
                    <a:pt x="2688" y="24700"/>
                  </a:lnTo>
                  <a:cubicBezTo>
                    <a:pt x="2542" y="24663"/>
                    <a:pt x="2556" y="24559"/>
                    <a:pt x="2499" y="24466"/>
                  </a:cubicBezTo>
                  <a:close/>
                  <a:moveTo>
                    <a:pt x="28666" y="11155"/>
                  </a:moveTo>
                  <a:cubicBezTo>
                    <a:pt x="29174" y="11155"/>
                    <a:pt x="29681" y="11194"/>
                    <a:pt x="30186" y="11276"/>
                  </a:cubicBezTo>
                  <a:cubicBezTo>
                    <a:pt x="30351" y="11302"/>
                    <a:pt x="30351" y="11304"/>
                    <a:pt x="30335" y="11459"/>
                  </a:cubicBezTo>
                  <a:lnTo>
                    <a:pt x="30248" y="11816"/>
                  </a:lnTo>
                  <a:lnTo>
                    <a:pt x="30318" y="11807"/>
                  </a:lnTo>
                  <a:cubicBezTo>
                    <a:pt x="30350" y="11692"/>
                    <a:pt x="30411" y="11581"/>
                    <a:pt x="30402" y="11459"/>
                  </a:cubicBezTo>
                  <a:cubicBezTo>
                    <a:pt x="30402" y="11422"/>
                    <a:pt x="30401" y="11386"/>
                    <a:pt x="30401" y="11351"/>
                  </a:cubicBezTo>
                  <a:lnTo>
                    <a:pt x="30445" y="11320"/>
                  </a:lnTo>
                  <a:cubicBezTo>
                    <a:pt x="30473" y="11321"/>
                    <a:pt x="30500" y="11322"/>
                    <a:pt x="30526" y="11326"/>
                  </a:cubicBezTo>
                  <a:cubicBezTo>
                    <a:pt x="30708" y="11348"/>
                    <a:pt x="30708" y="11348"/>
                    <a:pt x="30704" y="11514"/>
                  </a:cubicBezTo>
                  <a:cubicBezTo>
                    <a:pt x="30704" y="11520"/>
                    <a:pt x="30714" y="11527"/>
                    <a:pt x="30722" y="11533"/>
                  </a:cubicBezTo>
                  <a:cubicBezTo>
                    <a:pt x="30708" y="11536"/>
                    <a:pt x="30697" y="11543"/>
                    <a:pt x="30690" y="11555"/>
                  </a:cubicBezTo>
                  <a:cubicBezTo>
                    <a:pt x="30678" y="11575"/>
                    <a:pt x="30670" y="11598"/>
                    <a:pt x="30665" y="11622"/>
                  </a:cubicBezTo>
                  <a:cubicBezTo>
                    <a:pt x="30587" y="11999"/>
                    <a:pt x="30488" y="12373"/>
                    <a:pt x="30443" y="12756"/>
                  </a:cubicBezTo>
                  <a:cubicBezTo>
                    <a:pt x="30454" y="12749"/>
                    <a:pt x="30465" y="12745"/>
                    <a:pt x="30477" y="12744"/>
                  </a:cubicBezTo>
                  <a:cubicBezTo>
                    <a:pt x="30482" y="12710"/>
                    <a:pt x="30489" y="12675"/>
                    <a:pt x="30498" y="12642"/>
                  </a:cubicBezTo>
                  <a:cubicBezTo>
                    <a:pt x="30603" y="12322"/>
                    <a:pt x="30682" y="11999"/>
                    <a:pt x="30757" y="11673"/>
                  </a:cubicBezTo>
                  <a:cubicBezTo>
                    <a:pt x="30765" y="11640"/>
                    <a:pt x="30770" y="11604"/>
                    <a:pt x="30772" y="11569"/>
                  </a:cubicBezTo>
                  <a:cubicBezTo>
                    <a:pt x="30772" y="11554"/>
                    <a:pt x="30763" y="11540"/>
                    <a:pt x="30748" y="11536"/>
                  </a:cubicBezTo>
                  <a:cubicBezTo>
                    <a:pt x="30760" y="11535"/>
                    <a:pt x="30772" y="11528"/>
                    <a:pt x="30778" y="11517"/>
                  </a:cubicBezTo>
                  <a:cubicBezTo>
                    <a:pt x="30827" y="11419"/>
                    <a:pt x="30842" y="11388"/>
                    <a:pt x="30907" y="11388"/>
                  </a:cubicBezTo>
                  <a:cubicBezTo>
                    <a:pt x="30937" y="11388"/>
                    <a:pt x="30977" y="11395"/>
                    <a:pt x="31036" y="11404"/>
                  </a:cubicBezTo>
                  <a:cubicBezTo>
                    <a:pt x="31746" y="11518"/>
                    <a:pt x="32454" y="11641"/>
                    <a:pt x="33166" y="11750"/>
                  </a:cubicBezTo>
                  <a:cubicBezTo>
                    <a:pt x="33696" y="11832"/>
                    <a:pt x="34226" y="11883"/>
                    <a:pt x="34758" y="11883"/>
                  </a:cubicBezTo>
                  <a:cubicBezTo>
                    <a:pt x="35178" y="11883"/>
                    <a:pt x="35599" y="11851"/>
                    <a:pt x="36023" y="11777"/>
                  </a:cubicBezTo>
                  <a:lnTo>
                    <a:pt x="36023" y="11777"/>
                  </a:lnTo>
                  <a:cubicBezTo>
                    <a:pt x="36058" y="11971"/>
                    <a:pt x="35983" y="12151"/>
                    <a:pt x="35991" y="12334"/>
                  </a:cubicBezTo>
                  <a:lnTo>
                    <a:pt x="35953" y="12586"/>
                  </a:lnTo>
                  <a:lnTo>
                    <a:pt x="35953" y="12586"/>
                  </a:lnTo>
                  <a:lnTo>
                    <a:pt x="36024" y="12578"/>
                  </a:lnTo>
                  <a:cubicBezTo>
                    <a:pt x="36028" y="12506"/>
                    <a:pt x="36076" y="12441"/>
                    <a:pt x="36062" y="12368"/>
                  </a:cubicBezTo>
                  <a:cubicBezTo>
                    <a:pt x="36109" y="12234"/>
                    <a:pt x="36123" y="12095"/>
                    <a:pt x="36146" y="11958"/>
                  </a:cubicBezTo>
                  <a:cubicBezTo>
                    <a:pt x="36184" y="11731"/>
                    <a:pt x="36139" y="11755"/>
                    <a:pt x="36433" y="11705"/>
                  </a:cubicBezTo>
                  <a:lnTo>
                    <a:pt x="36433" y="11705"/>
                  </a:lnTo>
                  <a:cubicBezTo>
                    <a:pt x="36450" y="11893"/>
                    <a:pt x="36406" y="12078"/>
                    <a:pt x="36406" y="12265"/>
                  </a:cubicBezTo>
                  <a:cubicBezTo>
                    <a:pt x="36394" y="12436"/>
                    <a:pt x="36383" y="12608"/>
                    <a:pt x="36372" y="12780"/>
                  </a:cubicBezTo>
                  <a:cubicBezTo>
                    <a:pt x="36372" y="12781"/>
                    <a:pt x="36373" y="12782"/>
                    <a:pt x="36374" y="12782"/>
                  </a:cubicBezTo>
                  <a:cubicBezTo>
                    <a:pt x="36417" y="12623"/>
                    <a:pt x="36464" y="12463"/>
                    <a:pt x="36469" y="12297"/>
                  </a:cubicBezTo>
                  <a:cubicBezTo>
                    <a:pt x="36506" y="12101"/>
                    <a:pt x="36534" y="11903"/>
                    <a:pt x="36517" y="11703"/>
                  </a:cubicBezTo>
                  <a:cubicBezTo>
                    <a:pt x="36563" y="11654"/>
                    <a:pt x="36633" y="11648"/>
                    <a:pt x="36697" y="11635"/>
                  </a:cubicBezTo>
                  <a:cubicBezTo>
                    <a:pt x="36940" y="11581"/>
                    <a:pt x="37163" y="11485"/>
                    <a:pt x="37395" y="11411"/>
                  </a:cubicBezTo>
                  <a:cubicBezTo>
                    <a:pt x="37503" y="11377"/>
                    <a:pt x="37585" y="11285"/>
                    <a:pt x="37697" y="11244"/>
                  </a:cubicBezTo>
                  <a:cubicBezTo>
                    <a:pt x="37716" y="11228"/>
                    <a:pt x="37735" y="11214"/>
                    <a:pt x="37755" y="11201"/>
                  </a:cubicBezTo>
                  <a:cubicBezTo>
                    <a:pt x="37769" y="11193"/>
                    <a:pt x="37785" y="11182"/>
                    <a:pt x="37800" y="11182"/>
                  </a:cubicBezTo>
                  <a:cubicBezTo>
                    <a:pt x="37808" y="11182"/>
                    <a:pt x="37816" y="11185"/>
                    <a:pt x="37822" y="11194"/>
                  </a:cubicBezTo>
                  <a:cubicBezTo>
                    <a:pt x="37835" y="11212"/>
                    <a:pt x="37818" y="11237"/>
                    <a:pt x="37793" y="11250"/>
                  </a:cubicBezTo>
                  <a:cubicBezTo>
                    <a:pt x="37482" y="12156"/>
                    <a:pt x="37377" y="13094"/>
                    <a:pt x="37260" y="14027"/>
                  </a:cubicBezTo>
                  <a:cubicBezTo>
                    <a:pt x="37011" y="16000"/>
                    <a:pt x="36698" y="17965"/>
                    <a:pt x="36255" y="19915"/>
                  </a:cubicBezTo>
                  <a:cubicBezTo>
                    <a:pt x="36054" y="20796"/>
                    <a:pt x="35901" y="21685"/>
                    <a:pt x="35794" y="22582"/>
                  </a:cubicBezTo>
                  <a:cubicBezTo>
                    <a:pt x="35771" y="22767"/>
                    <a:pt x="35762" y="22955"/>
                    <a:pt x="35764" y="23142"/>
                  </a:cubicBezTo>
                  <a:cubicBezTo>
                    <a:pt x="35765" y="23199"/>
                    <a:pt x="35781" y="23259"/>
                    <a:pt x="35741" y="23313"/>
                  </a:cubicBezTo>
                  <a:lnTo>
                    <a:pt x="35740" y="23320"/>
                  </a:lnTo>
                  <a:cubicBezTo>
                    <a:pt x="35865" y="23348"/>
                    <a:pt x="35840" y="23459"/>
                    <a:pt x="35921" y="23533"/>
                  </a:cubicBezTo>
                  <a:cubicBezTo>
                    <a:pt x="35670" y="23591"/>
                    <a:pt x="35434" y="23603"/>
                    <a:pt x="35198" y="23605"/>
                  </a:cubicBezTo>
                  <a:cubicBezTo>
                    <a:pt x="35164" y="23606"/>
                    <a:pt x="35130" y="23606"/>
                    <a:pt x="35096" y="23606"/>
                  </a:cubicBezTo>
                  <a:cubicBezTo>
                    <a:pt x="34535" y="23606"/>
                    <a:pt x="33978" y="23552"/>
                    <a:pt x="33421" y="23496"/>
                  </a:cubicBezTo>
                  <a:cubicBezTo>
                    <a:pt x="32132" y="23366"/>
                    <a:pt x="30855" y="23164"/>
                    <a:pt x="29573" y="23004"/>
                  </a:cubicBezTo>
                  <a:cubicBezTo>
                    <a:pt x="28814" y="22910"/>
                    <a:pt x="28052" y="22855"/>
                    <a:pt x="27289" y="22815"/>
                  </a:cubicBezTo>
                  <a:cubicBezTo>
                    <a:pt x="26818" y="22790"/>
                    <a:pt x="26347" y="22774"/>
                    <a:pt x="25878" y="22756"/>
                  </a:cubicBezTo>
                  <a:cubicBezTo>
                    <a:pt x="25679" y="22749"/>
                    <a:pt x="25481" y="22745"/>
                    <a:pt x="25283" y="22745"/>
                  </a:cubicBezTo>
                  <a:cubicBezTo>
                    <a:pt x="24400" y="22745"/>
                    <a:pt x="23528" y="22826"/>
                    <a:pt x="22674" y="23050"/>
                  </a:cubicBezTo>
                  <a:cubicBezTo>
                    <a:pt x="21786" y="23284"/>
                    <a:pt x="20964" y="23634"/>
                    <a:pt x="20224" y="24118"/>
                  </a:cubicBezTo>
                  <a:cubicBezTo>
                    <a:pt x="20121" y="24183"/>
                    <a:pt x="20025" y="24258"/>
                    <a:pt x="19937" y="24341"/>
                  </a:cubicBezTo>
                  <a:cubicBezTo>
                    <a:pt x="19967" y="24367"/>
                    <a:pt x="19993" y="24377"/>
                    <a:pt x="20018" y="24377"/>
                  </a:cubicBezTo>
                  <a:cubicBezTo>
                    <a:pt x="20065" y="24377"/>
                    <a:pt x="20105" y="24342"/>
                    <a:pt x="20146" y="24314"/>
                  </a:cubicBezTo>
                  <a:cubicBezTo>
                    <a:pt x="20348" y="24172"/>
                    <a:pt x="20560" y="24042"/>
                    <a:pt x="20778" y="23924"/>
                  </a:cubicBezTo>
                  <a:cubicBezTo>
                    <a:pt x="21896" y="23327"/>
                    <a:pt x="23103" y="22955"/>
                    <a:pt x="24429" y="22872"/>
                  </a:cubicBezTo>
                  <a:cubicBezTo>
                    <a:pt x="24720" y="22853"/>
                    <a:pt x="25010" y="22846"/>
                    <a:pt x="25301" y="22846"/>
                  </a:cubicBezTo>
                  <a:cubicBezTo>
                    <a:pt x="25768" y="22846"/>
                    <a:pt x="26235" y="22866"/>
                    <a:pt x="26702" y="22892"/>
                  </a:cubicBezTo>
                  <a:cubicBezTo>
                    <a:pt x="27391" y="22931"/>
                    <a:pt x="28078" y="22981"/>
                    <a:pt x="28764" y="23048"/>
                  </a:cubicBezTo>
                  <a:cubicBezTo>
                    <a:pt x="29573" y="23125"/>
                    <a:pt x="30375" y="23239"/>
                    <a:pt x="31178" y="23352"/>
                  </a:cubicBezTo>
                  <a:cubicBezTo>
                    <a:pt x="32195" y="23496"/>
                    <a:pt x="33218" y="23621"/>
                    <a:pt x="34248" y="23673"/>
                  </a:cubicBezTo>
                  <a:cubicBezTo>
                    <a:pt x="34495" y="23685"/>
                    <a:pt x="34742" y="23694"/>
                    <a:pt x="34989" y="23694"/>
                  </a:cubicBezTo>
                  <a:cubicBezTo>
                    <a:pt x="35295" y="23694"/>
                    <a:pt x="35601" y="23680"/>
                    <a:pt x="35906" y="23641"/>
                  </a:cubicBezTo>
                  <a:cubicBezTo>
                    <a:pt x="35922" y="23639"/>
                    <a:pt x="35937" y="23638"/>
                    <a:pt x="35950" y="23638"/>
                  </a:cubicBezTo>
                  <a:cubicBezTo>
                    <a:pt x="35998" y="23638"/>
                    <a:pt x="36031" y="23652"/>
                    <a:pt x="36064" y="23688"/>
                  </a:cubicBezTo>
                  <a:cubicBezTo>
                    <a:pt x="36125" y="23756"/>
                    <a:pt x="36191" y="23822"/>
                    <a:pt x="36273" y="23910"/>
                  </a:cubicBezTo>
                  <a:cubicBezTo>
                    <a:pt x="36018" y="23950"/>
                    <a:pt x="35795" y="23988"/>
                    <a:pt x="35566" y="23996"/>
                  </a:cubicBezTo>
                  <a:cubicBezTo>
                    <a:pt x="35474" y="24000"/>
                    <a:pt x="35383" y="24001"/>
                    <a:pt x="35292" y="24001"/>
                  </a:cubicBezTo>
                  <a:cubicBezTo>
                    <a:pt x="34835" y="24001"/>
                    <a:pt x="34382" y="23962"/>
                    <a:pt x="33930" y="23915"/>
                  </a:cubicBezTo>
                  <a:cubicBezTo>
                    <a:pt x="32112" y="23729"/>
                    <a:pt x="30300" y="23497"/>
                    <a:pt x="28487" y="23277"/>
                  </a:cubicBezTo>
                  <a:cubicBezTo>
                    <a:pt x="27614" y="23171"/>
                    <a:pt x="26737" y="23086"/>
                    <a:pt x="25855" y="23086"/>
                  </a:cubicBezTo>
                  <a:cubicBezTo>
                    <a:pt x="25670" y="23086"/>
                    <a:pt x="25486" y="23090"/>
                    <a:pt x="25301" y="23098"/>
                  </a:cubicBezTo>
                  <a:cubicBezTo>
                    <a:pt x="23942" y="23157"/>
                    <a:pt x="22639" y="23421"/>
                    <a:pt x="21401" y="23904"/>
                  </a:cubicBezTo>
                  <a:cubicBezTo>
                    <a:pt x="21302" y="23942"/>
                    <a:pt x="21165" y="23963"/>
                    <a:pt x="21188" y="24102"/>
                  </a:cubicBezTo>
                  <a:cubicBezTo>
                    <a:pt x="21771" y="23839"/>
                    <a:pt x="22393" y="23661"/>
                    <a:pt x="23027" y="23512"/>
                  </a:cubicBezTo>
                  <a:cubicBezTo>
                    <a:pt x="23974" y="23290"/>
                    <a:pt x="24931" y="23190"/>
                    <a:pt x="25897" y="23190"/>
                  </a:cubicBezTo>
                  <a:cubicBezTo>
                    <a:pt x="26348" y="23190"/>
                    <a:pt x="26801" y="23212"/>
                    <a:pt x="27256" y="23253"/>
                  </a:cubicBezTo>
                  <a:cubicBezTo>
                    <a:pt x="28371" y="23356"/>
                    <a:pt x="29472" y="23537"/>
                    <a:pt x="30582" y="23669"/>
                  </a:cubicBezTo>
                  <a:cubicBezTo>
                    <a:pt x="31997" y="23837"/>
                    <a:pt x="33409" y="24026"/>
                    <a:pt x="34837" y="24101"/>
                  </a:cubicBezTo>
                  <a:cubicBezTo>
                    <a:pt x="34978" y="24108"/>
                    <a:pt x="35119" y="24111"/>
                    <a:pt x="35260" y="24111"/>
                  </a:cubicBezTo>
                  <a:cubicBezTo>
                    <a:pt x="35529" y="24111"/>
                    <a:pt x="35798" y="24099"/>
                    <a:pt x="36066" y="24075"/>
                  </a:cubicBezTo>
                  <a:cubicBezTo>
                    <a:pt x="36072" y="24075"/>
                    <a:pt x="36079" y="24074"/>
                    <a:pt x="36086" y="24074"/>
                  </a:cubicBezTo>
                  <a:cubicBezTo>
                    <a:pt x="36160" y="24071"/>
                    <a:pt x="36228" y="24030"/>
                    <a:pt x="36302" y="24030"/>
                  </a:cubicBezTo>
                  <a:cubicBezTo>
                    <a:pt x="36321" y="24030"/>
                    <a:pt x="36341" y="24032"/>
                    <a:pt x="36361" y="24039"/>
                  </a:cubicBezTo>
                  <a:cubicBezTo>
                    <a:pt x="36399" y="24052"/>
                    <a:pt x="36501" y="24195"/>
                    <a:pt x="36561" y="24307"/>
                  </a:cubicBezTo>
                  <a:cubicBezTo>
                    <a:pt x="36257" y="24387"/>
                    <a:pt x="35946" y="24403"/>
                    <a:pt x="35634" y="24415"/>
                  </a:cubicBezTo>
                  <a:cubicBezTo>
                    <a:pt x="35541" y="24419"/>
                    <a:pt x="35448" y="24420"/>
                    <a:pt x="35355" y="24420"/>
                  </a:cubicBezTo>
                  <a:cubicBezTo>
                    <a:pt x="34914" y="24420"/>
                    <a:pt x="34476" y="24382"/>
                    <a:pt x="34038" y="24339"/>
                  </a:cubicBezTo>
                  <a:cubicBezTo>
                    <a:pt x="32598" y="24196"/>
                    <a:pt x="31169" y="23992"/>
                    <a:pt x="29737" y="23807"/>
                  </a:cubicBezTo>
                  <a:cubicBezTo>
                    <a:pt x="28535" y="23652"/>
                    <a:pt x="27327" y="23546"/>
                    <a:pt x="26111" y="23546"/>
                  </a:cubicBezTo>
                  <a:cubicBezTo>
                    <a:pt x="25964" y="23546"/>
                    <a:pt x="25818" y="23547"/>
                    <a:pt x="25671" y="23551"/>
                  </a:cubicBezTo>
                  <a:cubicBezTo>
                    <a:pt x="24301" y="23580"/>
                    <a:pt x="22969" y="23789"/>
                    <a:pt x="21675" y="24177"/>
                  </a:cubicBezTo>
                  <a:cubicBezTo>
                    <a:pt x="21643" y="24187"/>
                    <a:pt x="21613" y="24201"/>
                    <a:pt x="21582" y="24214"/>
                  </a:cubicBezTo>
                  <a:lnTo>
                    <a:pt x="21582" y="24314"/>
                  </a:lnTo>
                  <a:cubicBezTo>
                    <a:pt x="22115" y="24169"/>
                    <a:pt x="22646" y="24019"/>
                    <a:pt x="23195" y="23918"/>
                  </a:cubicBezTo>
                  <a:cubicBezTo>
                    <a:pt x="24135" y="23745"/>
                    <a:pt x="25088" y="23658"/>
                    <a:pt x="26042" y="23658"/>
                  </a:cubicBezTo>
                  <a:cubicBezTo>
                    <a:pt x="26281" y="23658"/>
                    <a:pt x="26521" y="23663"/>
                    <a:pt x="26760" y="23674"/>
                  </a:cubicBezTo>
                  <a:cubicBezTo>
                    <a:pt x="28026" y="23730"/>
                    <a:pt x="29274" y="23895"/>
                    <a:pt x="30525" y="24057"/>
                  </a:cubicBezTo>
                  <a:cubicBezTo>
                    <a:pt x="31896" y="24234"/>
                    <a:pt x="33265" y="24428"/>
                    <a:pt x="34650" y="24516"/>
                  </a:cubicBezTo>
                  <a:cubicBezTo>
                    <a:pt x="34903" y="24532"/>
                    <a:pt x="35156" y="24542"/>
                    <a:pt x="35410" y="24542"/>
                  </a:cubicBezTo>
                  <a:cubicBezTo>
                    <a:pt x="35696" y="24542"/>
                    <a:pt x="35982" y="24529"/>
                    <a:pt x="36268" y="24496"/>
                  </a:cubicBezTo>
                  <a:cubicBezTo>
                    <a:pt x="36329" y="24489"/>
                    <a:pt x="36389" y="24479"/>
                    <a:pt x="36449" y="24466"/>
                  </a:cubicBezTo>
                  <a:cubicBezTo>
                    <a:pt x="36529" y="24449"/>
                    <a:pt x="36583" y="24438"/>
                    <a:pt x="36623" y="24438"/>
                  </a:cubicBezTo>
                  <a:cubicBezTo>
                    <a:pt x="36709" y="24438"/>
                    <a:pt x="36730" y="24490"/>
                    <a:pt x="36798" y="24654"/>
                  </a:cubicBezTo>
                  <a:cubicBezTo>
                    <a:pt x="36625" y="24681"/>
                    <a:pt x="36450" y="24699"/>
                    <a:pt x="36275" y="24706"/>
                  </a:cubicBezTo>
                  <a:cubicBezTo>
                    <a:pt x="36115" y="24712"/>
                    <a:pt x="35954" y="24715"/>
                    <a:pt x="35793" y="24715"/>
                  </a:cubicBezTo>
                  <a:cubicBezTo>
                    <a:pt x="35366" y="24715"/>
                    <a:pt x="34939" y="24694"/>
                    <a:pt x="34515" y="24651"/>
                  </a:cubicBezTo>
                  <a:cubicBezTo>
                    <a:pt x="33543" y="24554"/>
                    <a:pt x="32573" y="24454"/>
                    <a:pt x="31604" y="24352"/>
                  </a:cubicBezTo>
                  <a:cubicBezTo>
                    <a:pt x="31021" y="24289"/>
                    <a:pt x="30443" y="24197"/>
                    <a:pt x="29859" y="24133"/>
                  </a:cubicBezTo>
                  <a:cubicBezTo>
                    <a:pt x="29072" y="24046"/>
                    <a:pt x="28282" y="23996"/>
                    <a:pt x="27490" y="23969"/>
                  </a:cubicBezTo>
                  <a:cubicBezTo>
                    <a:pt x="27101" y="23956"/>
                    <a:pt x="26712" y="23949"/>
                    <a:pt x="26323" y="23949"/>
                  </a:cubicBezTo>
                  <a:cubicBezTo>
                    <a:pt x="26001" y="23949"/>
                    <a:pt x="25679" y="23954"/>
                    <a:pt x="25357" y="23963"/>
                  </a:cubicBezTo>
                  <a:cubicBezTo>
                    <a:pt x="24356" y="23990"/>
                    <a:pt x="23370" y="24115"/>
                    <a:pt x="22394" y="24298"/>
                  </a:cubicBezTo>
                  <a:cubicBezTo>
                    <a:pt x="21943" y="24384"/>
                    <a:pt x="21492" y="24471"/>
                    <a:pt x="21050" y="24587"/>
                  </a:cubicBezTo>
                  <a:cubicBezTo>
                    <a:pt x="21029" y="24593"/>
                    <a:pt x="21010" y="24595"/>
                    <a:pt x="20991" y="24595"/>
                  </a:cubicBezTo>
                  <a:cubicBezTo>
                    <a:pt x="20952" y="24595"/>
                    <a:pt x="20915" y="24584"/>
                    <a:pt x="20873" y="24568"/>
                  </a:cubicBezTo>
                  <a:lnTo>
                    <a:pt x="20982" y="24518"/>
                  </a:lnTo>
                  <a:cubicBezTo>
                    <a:pt x="20981" y="24515"/>
                    <a:pt x="20980" y="24512"/>
                    <a:pt x="20979" y="24509"/>
                  </a:cubicBezTo>
                  <a:lnTo>
                    <a:pt x="21006" y="24506"/>
                  </a:lnTo>
                  <a:lnTo>
                    <a:pt x="21181" y="24434"/>
                  </a:lnTo>
                  <a:cubicBezTo>
                    <a:pt x="21195" y="24444"/>
                    <a:pt x="21209" y="24451"/>
                    <a:pt x="21221" y="24451"/>
                  </a:cubicBezTo>
                  <a:cubicBezTo>
                    <a:pt x="21235" y="24451"/>
                    <a:pt x="21246" y="24442"/>
                    <a:pt x="21254" y="24421"/>
                  </a:cubicBezTo>
                  <a:lnTo>
                    <a:pt x="21456" y="24348"/>
                  </a:lnTo>
                  <a:cubicBezTo>
                    <a:pt x="21460" y="24349"/>
                    <a:pt x="21464" y="24349"/>
                    <a:pt x="21468" y="24349"/>
                  </a:cubicBezTo>
                  <a:cubicBezTo>
                    <a:pt x="21511" y="24349"/>
                    <a:pt x="21546" y="24331"/>
                    <a:pt x="21580" y="24310"/>
                  </a:cubicBezTo>
                  <a:lnTo>
                    <a:pt x="21580" y="24210"/>
                  </a:lnTo>
                  <a:cubicBezTo>
                    <a:pt x="21575" y="24210"/>
                    <a:pt x="21570" y="24210"/>
                    <a:pt x="21565" y="24210"/>
                  </a:cubicBezTo>
                  <a:cubicBezTo>
                    <a:pt x="21524" y="24210"/>
                    <a:pt x="21489" y="24227"/>
                    <a:pt x="21456" y="24247"/>
                  </a:cubicBezTo>
                  <a:cubicBezTo>
                    <a:pt x="21288" y="24286"/>
                    <a:pt x="21122" y="24343"/>
                    <a:pt x="20964" y="24416"/>
                  </a:cubicBezTo>
                  <a:cubicBezTo>
                    <a:pt x="20916" y="24429"/>
                    <a:pt x="20891" y="24437"/>
                    <a:pt x="20880" y="24447"/>
                  </a:cubicBezTo>
                  <a:cubicBezTo>
                    <a:pt x="20857" y="24453"/>
                    <a:pt x="20836" y="24460"/>
                    <a:pt x="20816" y="24469"/>
                  </a:cubicBezTo>
                  <a:cubicBezTo>
                    <a:pt x="20702" y="24522"/>
                    <a:pt x="20581" y="24521"/>
                    <a:pt x="20459" y="24522"/>
                  </a:cubicBezTo>
                  <a:cubicBezTo>
                    <a:pt x="20430" y="24522"/>
                    <a:pt x="20407" y="24516"/>
                    <a:pt x="20396" y="24490"/>
                  </a:cubicBezTo>
                  <a:lnTo>
                    <a:pt x="20634" y="24349"/>
                  </a:lnTo>
                  <a:lnTo>
                    <a:pt x="20648" y="24343"/>
                  </a:lnTo>
                  <a:cubicBezTo>
                    <a:pt x="20693" y="24332"/>
                    <a:pt x="20734" y="24317"/>
                    <a:pt x="20762" y="24284"/>
                  </a:cubicBezTo>
                  <a:lnTo>
                    <a:pt x="21071" y="24140"/>
                  </a:lnTo>
                  <a:cubicBezTo>
                    <a:pt x="21059" y="24101"/>
                    <a:pt x="21035" y="24088"/>
                    <a:pt x="21007" y="24088"/>
                  </a:cubicBezTo>
                  <a:cubicBezTo>
                    <a:pt x="20988" y="24088"/>
                    <a:pt x="20966" y="24094"/>
                    <a:pt x="20945" y="24102"/>
                  </a:cubicBezTo>
                  <a:cubicBezTo>
                    <a:pt x="20866" y="24129"/>
                    <a:pt x="20791" y="24169"/>
                    <a:pt x="20721" y="24216"/>
                  </a:cubicBezTo>
                  <a:cubicBezTo>
                    <a:pt x="20674" y="24223"/>
                    <a:pt x="20630" y="24246"/>
                    <a:pt x="20597" y="24280"/>
                  </a:cubicBezTo>
                  <a:cubicBezTo>
                    <a:pt x="20595" y="24280"/>
                    <a:pt x="20593" y="24280"/>
                    <a:pt x="20592" y="24280"/>
                  </a:cubicBezTo>
                  <a:cubicBezTo>
                    <a:pt x="20574" y="24280"/>
                    <a:pt x="20558" y="24290"/>
                    <a:pt x="20549" y="24305"/>
                  </a:cubicBezTo>
                  <a:cubicBezTo>
                    <a:pt x="20474" y="24327"/>
                    <a:pt x="20406" y="24366"/>
                    <a:pt x="20350" y="24420"/>
                  </a:cubicBezTo>
                  <a:cubicBezTo>
                    <a:pt x="20260" y="24474"/>
                    <a:pt x="20173" y="24530"/>
                    <a:pt x="20063" y="24530"/>
                  </a:cubicBezTo>
                  <a:cubicBezTo>
                    <a:pt x="20038" y="24530"/>
                    <a:pt x="20012" y="24527"/>
                    <a:pt x="19985" y="24521"/>
                  </a:cubicBezTo>
                  <a:cubicBezTo>
                    <a:pt x="19955" y="24515"/>
                    <a:pt x="19936" y="24505"/>
                    <a:pt x="19931" y="24479"/>
                  </a:cubicBezTo>
                  <a:cubicBezTo>
                    <a:pt x="19966" y="24431"/>
                    <a:pt x="19973" y="24390"/>
                    <a:pt x="19898" y="24366"/>
                  </a:cubicBezTo>
                  <a:lnTo>
                    <a:pt x="19822" y="24472"/>
                  </a:lnTo>
                  <a:cubicBezTo>
                    <a:pt x="19797" y="24479"/>
                    <a:pt x="19771" y="24491"/>
                    <a:pt x="19746" y="24491"/>
                  </a:cubicBezTo>
                  <a:cubicBezTo>
                    <a:pt x="19742" y="24491"/>
                    <a:pt x="19738" y="24491"/>
                    <a:pt x="19734" y="24491"/>
                  </a:cubicBezTo>
                  <a:cubicBezTo>
                    <a:pt x="19674" y="24491"/>
                    <a:pt x="19640" y="24473"/>
                    <a:pt x="19673" y="24408"/>
                  </a:cubicBezTo>
                  <a:cubicBezTo>
                    <a:pt x="19729" y="24305"/>
                    <a:pt x="19798" y="24210"/>
                    <a:pt x="19879" y="24126"/>
                  </a:cubicBezTo>
                  <a:cubicBezTo>
                    <a:pt x="20282" y="23697"/>
                    <a:pt x="20792" y="23395"/>
                    <a:pt x="21385" y="23188"/>
                  </a:cubicBezTo>
                  <a:cubicBezTo>
                    <a:pt x="22016" y="22967"/>
                    <a:pt x="22680" y="22857"/>
                    <a:pt x="23350" y="22778"/>
                  </a:cubicBezTo>
                  <a:cubicBezTo>
                    <a:pt x="24273" y="22668"/>
                    <a:pt x="25201" y="22617"/>
                    <a:pt x="26130" y="22605"/>
                  </a:cubicBezTo>
                  <a:cubicBezTo>
                    <a:pt x="26238" y="22604"/>
                    <a:pt x="26347" y="22603"/>
                    <a:pt x="26456" y="22603"/>
                  </a:cubicBezTo>
                  <a:cubicBezTo>
                    <a:pt x="27901" y="22603"/>
                    <a:pt x="29335" y="22734"/>
                    <a:pt x="30757" y="22964"/>
                  </a:cubicBezTo>
                  <a:cubicBezTo>
                    <a:pt x="31670" y="23113"/>
                    <a:pt x="32580" y="23269"/>
                    <a:pt x="33506" y="23351"/>
                  </a:cubicBezTo>
                  <a:cubicBezTo>
                    <a:pt x="33857" y="23382"/>
                    <a:pt x="34208" y="23400"/>
                    <a:pt x="34559" y="23400"/>
                  </a:cubicBezTo>
                  <a:cubicBezTo>
                    <a:pt x="34829" y="23400"/>
                    <a:pt x="35098" y="23390"/>
                    <a:pt x="35368" y="23367"/>
                  </a:cubicBezTo>
                  <a:cubicBezTo>
                    <a:pt x="35383" y="23368"/>
                    <a:pt x="35398" y="23369"/>
                    <a:pt x="35413" y="23369"/>
                  </a:cubicBezTo>
                  <a:cubicBezTo>
                    <a:pt x="35525" y="23369"/>
                    <a:pt x="35632" y="23343"/>
                    <a:pt x="35739" y="23318"/>
                  </a:cubicBezTo>
                  <a:lnTo>
                    <a:pt x="35741" y="23310"/>
                  </a:lnTo>
                  <a:cubicBezTo>
                    <a:pt x="35642" y="23265"/>
                    <a:pt x="35535" y="23262"/>
                    <a:pt x="35427" y="23262"/>
                  </a:cubicBezTo>
                  <a:cubicBezTo>
                    <a:pt x="35408" y="23262"/>
                    <a:pt x="35389" y="23262"/>
                    <a:pt x="35369" y="23262"/>
                  </a:cubicBezTo>
                  <a:cubicBezTo>
                    <a:pt x="35235" y="23228"/>
                    <a:pt x="35098" y="23232"/>
                    <a:pt x="34962" y="23230"/>
                  </a:cubicBezTo>
                  <a:cubicBezTo>
                    <a:pt x="33940" y="23215"/>
                    <a:pt x="32932" y="23096"/>
                    <a:pt x="31930" y="22939"/>
                  </a:cubicBezTo>
                  <a:cubicBezTo>
                    <a:pt x="31904" y="22935"/>
                    <a:pt x="31878" y="22925"/>
                    <a:pt x="31850" y="22924"/>
                  </a:cubicBezTo>
                  <a:cubicBezTo>
                    <a:pt x="31770" y="22919"/>
                    <a:pt x="31754" y="22885"/>
                    <a:pt x="31761" y="22821"/>
                  </a:cubicBezTo>
                  <a:cubicBezTo>
                    <a:pt x="31830" y="22233"/>
                    <a:pt x="31854" y="21645"/>
                    <a:pt x="31890" y="21056"/>
                  </a:cubicBezTo>
                  <a:cubicBezTo>
                    <a:pt x="31893" y="20998"/>
                    <a:pt x="31893" y="20940"/>
                    <a:pt x="31896" y="20882"/>
                  </a:cubicBezTo>
                  <a:lnTo>
                    <a:pt x="31892" y="20849"/>
                  </a:lnTo>
                  <a:cubicBezTo>
                    <a:pt x="31903" y="20849"/>
                    <a:pt x="31913" y="20852"/>
                    <a:pt x="31923" y="20854"/>
                  </a:cubicBezTo>
                  <a:cubicBezTo>
                    <a:pt x="31992" y="20798"/>
                    <a:pt x="32064" y="20746"/>
                    <a:pt x="32129" y="20687"/>
                  </a:cubicBezTo>
                  <a:cubicBezTo>
                    <a:pt x="32193" y="20627"/>
                    <a:pt x="32288" y="20592"/>
                    <a:pt x="32319" y="20473"/>
                  </a:cubicBezTo>
                  <a:lnTo>
                    <a:pt x="32319" y="20473"/>
                  </a:lnTo>
                  <a:cubicBezTo>
                    <a:pt x="32152" y="20549"/>
                    <a:pt x="32072" y="20670"/>
                    <a:pt x="31911" y="20745"/>
                  </a:cubicBezTo>
                  <a:lnTo>
                    <a:pt x="31911" y="20256"/>
                  </a:lnTo>
                  <a:cubicBezTo>
                    <a:pt x="31884" y="20451"/>
                    <a:pt x="31855" y="20645"/>
                    <a:pt x="31827" y="20839"/>
                  </a:cubicBezTo>
                  <a:lnTo>
                    <a:pt x="31757" y="20916"/>
                  </a:lnTo>
                  <a:cubicBezTo>
                    <a:pt x="31720" y="20922"/>
                    <a:pt x="31699" y="20945"/>
                    <a:pt x="31680" y="20971"/>
                  </a:cubicBezTo>
                  <a:cubicBezTo>
                    <a:pt x="31671" y="20975"/>
                    <a:pt x="31664" y="20981"/>
                    <a:pt x="31657" y="20990"/>
                  </a:cubicBezTo>
                  <a:cubicBezTo>
                    <a:pt x="31635" y="21006"/>
                    <a:pt x="31597" y="21023"/>
                    <a:pt x="31628" y="21050"/>
                  </a:cubicBezTo>
                  <a:cubicBezTo>
                    <a:pt x="31634" y="21056"/>
                    <a:pt x="31640" y="21058"/>
                    <a:pt x="31646" y="21058"/>
                  </a:cubicBezTo>
                  <a:cubicBezTo>
                    <a:pt x="31661" y="21058"/>
                    <a:pt x="31675" y="21043"/>
                    <a:pt x="31686" y="21031"/>
                  </a:cubicBezTo>
                  <a:lnTo>
                    <a:pt x="31729" y="20998"/>
                  </a:lnTo>
                  <a:lnTo>
                    <a:pt x="31762" y="20968"/>
                  </a:lnTo>
                  <a:cubicBezTo>
                    <a:pt x="31829" y="20998"/>
                    <a:pt x="31800" y="21049"/>
                    <a:pt x="31796" y="21092"/>
                  </a:cubicBezTo>
                  <a:cubicBezTo>
                    <a:pt x="31751" y="21540"/>
                    <a:pt x="31702" y="21987"/>
                    <a:pt x="31657" y="22434"/>
                  </a:cubicBezTo>
                  <a:cubicBezTo>
                    <a:pt x="31641" y="22579"/>
                    <a:pt x="31630" y="22723"/>
                    <a:pt x="31617" y="22873"/>
                  </a:cubicBezTo>
                  <a:cubicBezTo>
                    <a:pt x="31598" y="22876"/>
                    <a:pt x="31578" y="22877"/>
                    <a:pt x="31559" y="22877"/>
                  </a:cubicBezTo>
                  <a:cubicBezTo>
                    <a:pt x="31459" y="22877"/>
                    <a:pt x="31366" y="22845"/>
                    <a:pt x="31271" y="22835"/>
                  </a:cubicBezTo>
                  <a:cubicBezTo>
                    <a:pt x="31198" y="22828"/>
                    <a:pt x="31201" y="22779"/>
                    <a:pt x="31206" y="22728"/>
                  </a:cubicBezTo>
                  <a:cubicBezTo>
                    <a:pt x="31224" y="22548"/>
                    <a:pt x="31238" y="22368"/>
                    <a:pt x="31252" y="22187"/>
                  </a:cubicBezTo>
                  <a:cubicBezTo>
                    <a:pt x="31258" y="22119"/>
                    <a:pt x="31269" y="22051"/>
                    <a:pt x="31249" y="21979"/>
                  </a:cubicBezTo>
                  <a:cubicBezTo>
                    <a:pt x="31163" y="22045"/>
                    <a:pt x="31163" y="22045"/>
                    <a:pt x="31132" y="22380"/>
                  </a:cubicBezTo>
                  <a:cubicBezTo>
                    <a:pt x="31118" y="22517"/>
                    <a:pt x="31103" y="22657"/>
                    <a:pt x="31087" y="22807"/>
                  </a:cubicBezTo>
                  <a:cubicBezTo>
                    <a:pt x="30945" y="22785"/>
                    <a:pt x="30811" y="22762"/>
                    <a:pt x="30677" y="22746"/>
                  </a:cubicBezTo>
                  <a:cubicBezTo>
                    <a:pt x="30603" y="22736"/>
                    <a:pt x="30599" y="22700"/>
                    <a:pt x="30605" y="22647"/>
                  </a:cubicBezTo>
                  <a:cubicBezTo>
                    <a:pt x="30669" y="22137"/>
                    <a:pt x="30734" y="21626"/>
                    <a:pt x="30788" y="21115"/>
                  </a:cubicBezTo>
                  <a:cubicBezTo>
                    <a:pt x="30801" y="20991"/>
                    <a:pt x="30908" y="20940"/>
                    <a:pt x="30980" y="20860"/>
                  </a:cubicBezTo>
                  <a:cubicBezTo>
                    <a:pt x="31046" y="20838"/>
                    <a:pt x="31086" y="20790"/>
                    <a:pt x="31136" y="20752"/>
                  </a:cubicBezTo>
                  <a:cubicBezTo>
                    <a:pt x="31411" y="20549"/>
                    <a:pt x="31669" y="20330"/>
                    <a:pt x="31960" y="20141"/>
                  </a:cubicBezTo>
                  <a:lnTo>
                    <a:pt x="32332" y="19833"/>
                  </a:lnTo>
                  <a:cubicBezTo>
                    <a:pt x="32412" y="19795"/>
                    <a:pt x="32471" y="19738"/>
                    <a:pt x="32530" y="19680"/>
                  </a:cubicBezTo>
                  <a:cubicBezTo>
                    <a:pt x="32554" y="19668"/>
                    <a:pt x="32578" y="19656"/>
                    <a:pt x="32588" y="19631"/>
                  </a:cubicBezTo>
                  <a:cubicBezTo>
                    <a:pt x="32607" y="19627"/>
                    <a:pt x="32622" y="19614"/>
                    <a:pt x="32629" y="19595"/>
                  </a:cubicBezTo>
                  <a:cubicBezTo>
                    <a:pt x="32648" y="19593"/>
                    <a:pt x="32665" y="19580"/>
                    <a:pt x="32671" y="19561"/>
                  </a:cubicBezTo>
                  <a:cubicBezTo>
                    <a:pt x="32716" y="19548"/>
                    <a:pt x="32741" y="19514"/>
                    <a:pt x="32773" y="19487"/>
                  </a:cubicBezTo>
                  <a:lnTo>
                    <a:pt x="32735" y="19456"/>
                  </a:lnTo>
                  <a:lnTo>
                    <a:pt x="32636" y="19533"/>
                  </a:lnTo>
                  <a:lnTo>
                    <a:pt x="32588" y="19568"/>
                  </a:lnTo>
                  <a:cubicBezTo>
                    <a:pt x="32576" y="19573"/>
                    <a:pt x="32566" y="19581"/>
                    <a:pt x="32558" y="19591"/>
                  </a:cubicBezTo>
                  <a:cubicBezTo>
                    <a:pt x="32528" y="19600"/>
                    <a:pt x="32501" y="19620"/>
                    <a:pt x="32483" y="19646"/>
                  </a:cubicBezTo>
                  <a:cubicBezTo>
                    <a:pt x="32407" y="19681"/>
                    <a:pt x="32338" y="19731"/>
                    <a:pt x="32282" y="19793"/>
                  </a:cubicBezTo>
                  <a:cubicBezTo>
                    <a:pt x="31941" y="20020"/>
                    <a:pt x="31626" y="20273"/>
                    <a:pt x="31299" y="20515"/>
                  </a:cubicBezTo>
                  <a:cubicBezTo>
                    <a:pt x="31157" y="20621"/>
                    <a:pt x="31003" y="20716"/>
                    <a:pt x="30882" y="20842"/>
                  </a:cubicBezTo>
                  <a:cubicBezTo>
                    <a:pt x="30880" y="20843"/>
                    <a:pt x="30878" y="20843"/>
                    <a:pt x="30876" y="20843"/>
                  </a:cubicBezTo>
                  <a:cubicBezTo>
                    <a:pt x="30867" y="20843"/>
                    <a:pt x="30858" y="20840"/>
                    <a:pt x="30851" y="20836"/>
                  </a:cubicBezTo>
                  <a:cubicBezTo>
                    <a:pt x="30843" y="20844"/>
                    <a:pt x="30835" y="20847"/>
                    <a:pt x="30826" y="20847"/>
                  </a:cubicBezTo>
                  <a:cubicBezTo>
                    <a:pt x="30820" y="20847"/>
                    <a:pt x="30813" y="20846"/>
                    <a:pt x="30808" y="20842"/>
                  </a:cubicBezTo>
                  <a:cubicBezTo>
                    <a:pt x="30816" y="20835"/>
                    <a:pt x="30823" y="20826"/>
                    <a:pt x="30828" y="20815"/>
                  </a:cubicBezTo>
                  <a:cubicBezTo>
                    <a:pt x="30814" y="20734"/>
                    <a:pt x="30836" y="20655"/>
                    <a:pt x="30843" y="20575"/>
                  </a:cubicBezTo>
                  <a:lnTo>
                    <a:pt x="30773" y="20570"/>
                  </a:lnTo>
                  <a:lnTo>
                    <a:pt x="30729" y="20826"/>
                  </a:lnTo>
                  <a:cubicBezTo>
                    <a:pt x="30728" y="20827"/>
                    <a:pt x="30727" y="20827"/>
                    <a:pt x="30725" y="20828"/>
                  </a:cubicBezTo>
                  <a:cubicBezTo>
                    <a:pt x="30717" y="20917"/>
                    <a:pt x="30675" y="20999"/>
                    <a:pt x="30606" y="21055"/>
                  </a:cubicBezTo>
                  <a:cubicBezTo>
                    <a:pt x="30347" y="21224"/>
                    <a:pt x="30171" y="21382"/>
                    <a:pt x="30111" y="21514"/>
                  </a:cubicBezTo>
                  <a:cubicBezTo>
                    <a:pt x="30297" y="21392"/>
                    <a:pt x="30463" y="21283"/>
                    <a:pt x="30606" y="21151"/>
                  </a:cubicBezTo>
                  <a:cubicBezTo>
                    <a:pt x="30690" y="21184"/>
                    <a:pt x="30641" y="21242"/>
                    <a:pt x="30635" y="21286"/>
                  </a:cubicBezTo>
                  <a:cubicBezTo>
                    <a:pt x="30581" y="21651"/>
                    <a:pt x="30521" y="22015"/>
                    <a:pt x="30465" y="22378"/>
                  </a:cubicBezTo>
                  <a:cubicBezTo>
                    <a:pt x="30450" y="22482"/>
                    <a:pt x="30442" y="22586"/>
                    <a:pt x="30430" y="22693"/>
                  </a:cubicBezTo>
                  <a:cubicBezTo>
                    <a:pt x="30414" y="22694"/>
                    <a:pt x="30399" y="22695"/>
                    <a:pt x="30383" y="22695"/>
                  </a:cubicBezTo>
                  <a:cubicBezTo>
                    <a:pt x="30257" y="22695"/>
                    <a:pt x="30139" y="22667"/>
                    <a:pt x="30020" y="22652"/>
                  </a:cubicBezTo>
                  <a:cubicBezTo>
                    <a:pt x="28912" y="22511"/>
                    <a:pt x="27802" y="22432"/>
                    <a:pt x="26688" y="22432"/>
                  </a:cubicBezTo>
                  <a:cubicBezTo>
                    <a:pt x="26193" y="22432"/>
                    <a:pt x="25696" y="22448"/>
                    <a:pt x="25199" y="22481"/>
                  </a:cubicBezTo>
                  <a:cubicBezTo>
                    <a:pt x="24462" y="22529"/>
                    <a:pt x="23728" y="22588"/>
                    <a:pt x="23002" y="22704"/>
                  </a:cubicBezTo>
                  <a:cubicBezTo>
                    <a:pt x="22486" y="22786"/>
                    <a:pt x="21971" y="22880"/>
                    <a:pt x="21480" y="23044"/>
                  </a:cubicBezTo>
                  <a:cubicBezTo>
                    <a:pt x="20924" y="23230"/>
                    <a:pt x="20395" y="23459"/>
                    <a:pt x="19968" y="23826"/>
                  </a:cubicBezTo>
                  <a:cubicBezTo>
                    <a:pt x="19949" y="23843"/>
                    <a:pt x="19930" y="23860"/>
                    <a:pt x="19898" y="23860"/>
                  </a:cubicBezTo>
                  <a:cubicBezTo>
                    <a:pt x="19863" y="23813"/>
                    <a:pt x="19898" y="23770"/>
                    <a:pt x="19911" y="23728"/>
                  </a:cubicBezTo>
                  <a:cubicBezTo>
                    <a:pt x="20014" y="23408"/>
                    <a:pt x="20125" y="23089"/>
                    <a:pt x="20228" y="22769"/>
                  </a:cubicBezTo>
                  <a:cubicBezTo>
                    <a:pt x="20272" y="22632"/>
                    <a:pt x="20320" y="22502"/>
                    <a:pt x="20476" y="22421"/>
                  </a:cubicBezTo>
                  <a:cubicBezTo>
                    <a:pt x="20508" y="22404"/>
                    <a:pt x="20541" y="22380"/>
                    <a:pt x="20535" y="22353"/>
                  </a:cubicBezTo>
                  <a:lnTo>
                    <a:pt x="20535" y="22353"/>
                  </a:lnTo>
                  <a:cubicBezTo>
                    <a:pt x="20540" y="22356"/>
                    <a:pt x="20545" y="22356"/>
                    <a:pt x="20549" y="22356"/>
                  </a:cubicBezTo>
                  <a:cubicBezTo>
                    <a:pt x="20688" y="22302"/>
                    <a:pt x="20822" y="22232"/>
                    <a:pt x="20945" y="22146"/>
                  </a:cubicBezTo>
                  <a:cubicBezTo>
                    <a:pt x="20948" y="22144"/>
                    <a:pt x="20945" y="22136"/>
                    <a:pt x="20946" y="22126"/>
                  </a:cubicBezTo>
                  <a:cubicBezTo>
                    <a:pt x="20942" y="22109"/>
                    <a:pt x="20934" y="22088"/>
                    <a:pt x="20913" y="22088"/>
                  </a:cubicBezTo>
                  <a:cubicBezTo>
                    <a:pt x="20908" y="22088"/>
                    <a:pt x="20903" y="22089"/>
                    <a:pt x="20898" y="22091"/>
                  </a:cubicBezTo>
                  <a:cubicBezTo>
                    <a:pt x="20760" y="22136"/>
                    <a:pt x="20630" y="22201"/>
                    <a:pt x="20513" y="22284"/>
                  </a:cubicBezTo>
                  <a:cubicBezTo>
                    <a:pt x="20504" y="22294"/>
                    <a:pt x="20499" y="22306"/>
                    <a:pt x="20501" y="22318"/>
                  </a:cubicBezTo>
                  <a:cubicBezTo>
                    <a:pt x="20495" y="22314"/>
                    <a:pt x="20488" y="22311"/>
                    <a:pt x="20482" y="22307"/>
                  </a:cubicBezTo>
                  <a:cubicBezTo>
                    <a:pt x="20481" y="22307"/>
                    <a:pt x="20480" y="22307"/>
                    <a:pt x="20479" y="22307"/>
                  </a:cubicBezTo>
                  <a:cubicBezTo>
                    <a:pt x="20461" y="22307"/>
                    <a:pt x="20441" y="22314"/>
                    <a:pt x="20423" y="22314"/>
                  </a:cubicBezTo>
                  <a:cubicBezTo>
                    <a:pt x="20407" y="22314"/>
                    <a:pt x="20393" y="22309"/>
                    <a:pt x="20384" y="22287"/>
                  </a:cubicBezTo>
                  <a:cubicBezTo>
                    <a:pt x="20565" y="21773"/>
                    <a:pt x="20744" y="21261"/>
                    <a:pt x="20924" y="20748"/>
                  </a:cubicBezTo>
                  <a:cubicBezTo>
                    <a:pt x="20963" y="20637"/>
                    <a:pt x="21007" y="20526"/>
                    <a:pt x="21042" y="20413"/>
                  </a:cubicBezTo>
                  <a:cubicBezTo>
                    <a:pt x="21064" y="20337"/>
                    <a:pt x="21109" y="20269"/>
                    <a:pt x="21169" y="20218"/>
                  </a:cubicBezTo>
                  <a:cubicBezTo>
                    <a:pt x="21657" y="19920"/>
                    <a:pt x="22179" y="19670"/>
                    <a:pt x="22713" y="19437"/>
                  </a:cubicBezTo>
                  <a:cubicBezTo>
                    <a:pt x="22746" y="19422"/>
                    <a:pt x="22787" y="19413"/>
                    <a:pt x="22806" y="19380"/>
                  </a:cubicBezTo>
                  <a:cubicBezTo>
                    <a:pt x="22800" y="19380"/>
                    <a:pt x="22794" y="19379"/>
                    <a:pt x="22788" y="19379"/>
                  </a:cubicBezTo>
                  <a:cubicBezTo>
                    <a:pt x="22718" y="19379"/>
                    <a:pt x="22659" y="19409"/>
                    <a:pt x="22598" y="19432"/>
                  </a:cubicBezTo>
                  <a:cubicBezTo>
                    <a:pt x="22342" y="19525"/>
                    <a:pt x="22092" y="19632"/>
                    <a:pt x="21850" y="19753"/>
                  </a:cubicBezTo>
                  <a:cubicBezTo>
                    <a:pt x="21667" y="19844"/>
                    <a:pt x="21489" y="19940"/>
                    <a:pt x="21307" y="20032"/>
                  </a:cubicBezTo>
                  <a:cubicBezTo>
                    <a:pt x="21280" y="20045"/>
                    <a:pt x="21252" y="20071"/>
                    <a:pt x="21220" y="20071"/>
                  </a:cubicBezTo>
                  <a:cubicBezTo>
                    <a:pt x="21203" y="20071"/>
                    <a:pt x="21186" y="20064"/>
                    <a:pt x="21168" y="20043"/>
                  </a:cubicBezTo>
                  <a:cubicBezTo>
                    <a:pt x="21198" y="19960"/>
                    <a:pt x="21235" y="19879"/>
                    <a:pt x="21260" y="19795"/>
                  </a:cubicBezTo>
                  <a:cubicBezTo>
                    <a:pt x="21301" y="19650"/>
                    <a:pt x="21385" y="19527"/>
                    <a:pt x="21503" y="19422"/>
                  </a:cubicBezTo>
                  <a:cubicBezTo>
                    <a:pt x="21529" y="19417"/>
                    <a:pt x="21561" y="19419"/>
                    <a:pt x="21581" y="19406"/>
                  </a:cubicBezTo>
                  <a:cubicBezTo>
                    <a:pt x="21917" y="19196"/>
                    <a:pt x="22285" y="19029"/>
                    <a:pt x="22636" y="18839"/>
                  </a:cubicBezTo>
                  <a:lnTo>
                    <a:pt x="22715" y="18800"/>
                  </a:lnTo>
                  <a:cubicBezTo>
                    <a:pt x="22739" y="18787"/>
                    <a:pt x="22759" y="18771"/>
                    <a:pt x="22737" y="18748"/>
                  </a:cubicBezTo>
                  <a:cubicBezTo>
                    <a:pt x="22729" y="18739"/>
                    <a:pt x="22721" y="18735"/>
                    <a:pt x="22713" y="18735"/>
                  </a:cubicBezTo>
                  <a:cubicBezTo>
                    <a:pt x="22698" y="18735"/>
                    <a:pt x="22683" y="18745"/>
                    <a:pt x="22669" y="18751"/>
                  </a:cubicBezTo>
                  <a:lnTo>
                    <a:pt x="22586" y="18788"/>
                  </a:lnTo>
                  <a:cubicBezTo>
                    <a:pt x="22238" y="18932"/>
                    <a:pt x="21914" y="19111"/>
                    <a:pt x="21590" y="19289"/>
                  </a:cubicBezTo>
                  <a:cubicBezTo>
                    <a:pt x="21538" y="19316"/>
                    <a:pt x="21496" y="19362"/>
                    <a:pt x="21429" y="19362"/>
                  </a:cubicBezTo>
                  <a:cubicBezTo>
                    <a:pt x="21424" y="19362"/>
                    <a:pt x="21418" y="19362"/>
                    <a:pt x="21412" y="19361"/>
                  </a:cubicBezTo>
                  <a:cubicBezTo>
                    <a:pt x="21430" y="19329"/>
                    <a:pt x="21431" y="19290"/>
                    <a:pt x="21416" y="19256"/>
                  </a:cubicBezTo>
                  <a:cubicBezTo>
                    <a:pt x="21428" y="19237"/>
                    <a:pt x="21461" y="19228"/>
                    <a:pt x="21453" y="19199"/>
                  </a:cubicBezTo>
                  <a:cubicBezTo>
                    <a:pt x="21462" y="19191"/>
                    <a:pt x="21479" y="19184"/>
                    <a:pt x="21480" y="19174"/>
                  </a:cubicBezTo>
                  <a:cubicBezTo>
                    <a:pt x="21516" y="19000"/>
                    <a:pt x="21628" y="18858"/>
                    <a:pt x="21750" y="18721"/>
                  </a:cubicBezTo>
                  <a:cubicBezTo>
                    <a:pt x="21776" y="18716"/>
                    <a:pt x="21808" y="18717"/>
                    <a:pt x="21827" y="18704"/>
                  </a:cubicBezTo>
                  <a:cubicBezTo>
                    <a:pt x="22160" y="18478"/>
                    <a:pt x="22531" y="18303"/>
                    <a:pt x="22899" y="18122"/>
                  </a:cubicBezTo>
                  <a:cubicBezTo>
                    <a:pt x="22933" y="18106"/>
                    <a:pt x="22977" y="18097"/>
                    <a:pt x="22983" y="18020"/>
                  </a:cubicBezTo>
                  <a:lnTo>
                    <a:pt x="22983" y="18020"/>
                  </a:lnTo>
                  <a:cubicBezTo>
                    <a:pt x="22510" y="18209"/>
                    <a:pt x="22078" y="18422"/>
                    <a:pt x="21682" y="18689"/>
                  </a:cubicBezTo>
                  <a:cubicBezTo>
                    <a:pt x="21644" y="18630"/>
                    <a:pt x="21688" y="18575"/>
                    <a:pt x="21706" y="18522"/>
                  </a:cubicBezTo>
                  <a:cubicBezTo>
                    <a:pt x="22024" y="17587"/>
                    <a:pt x="22345" y="16653"/>
                    <a:pt x="22661" y="15717"/>
                  </a:cubicBezTo>
                  <a:cubicBezTo>
                    <a:pt x="22700" y="15602"/>
                    <a:pt x="22771" y="15500"/>
                    <a:pt x="22864" y="15421"/>
                  </a:cubicBezTo>
                  <a:cubicBezTo>
                    <a:pt x="22875" y="15424"/>
                    <a:pt x="22885" y="15426"/>
                    <a:pt x="22894" y="15426"/>
                  </a:cubicBezTo>
                  <a:cubicBezTo>
                    <a:pt x="22933" y="15426"/>
                    <a:pt x="22963" y="15404"/>
                    <a:pt x="22995" y="15386"/>
                  </a:cubicBezTo>
                  <a:cubicBezTo>
                    <a:pt x="23309" y="15210"/>
                    <a:pt x="23634" y="15052"/>
                    <a:pt x="23961" y="14893"/>
                  </a:cubicBezTo>
                  <a:cubicBezTo>
                    <a:pt x="23959" y="14871"/>
                    <a:pt x="23958" y="14848"/>
                    <a:pt x="23957" y="14826"/>
                  </a:cubicBezTo>
                  <a:cubicBezTo>
                    <a:pt x="23624" y="14954"/>
                    <a:pt x="23310" y="15110"/>
                    <a:pt x="22997" y="15270"/>
                  </a:cubicBezTo>
                  <a:cubicBezTo>
                    <a:pt x="22953" y="15294"/>
                    <a:pt x="22912" y="15338"/>
                    <a:pt x="22854" y="15338"/>
                  </a:cubicBezTo>
                  <a:cubicBezTo>
                    <a:pt x="22838" y="15338"/>
                    <a:pt x="22820" y="15334"/>
                    <a:pt x="22801" y="15326"/>
                  </a:cubicBezTo>
                  <a:cubicBezTo>
                    <a:pt x="22824" y="15271"/>
                    <a:pt x="22851" y="15218"/>
                    <a:pt x="22865" y="15162"/>
                  </a:cubicBezTo>
                  <a:cubicBezTo>
                    <a:pt x="22938" y="14887"/>
                    <a:pt x="23151" y="14721"/>
                    <a:pt x="23435" y="14605"/>
                  </a:cubicBezTo>
                  <a:cubicBezTo>
                    <a:pt x="23489" y="14582"/>
                    <a:pt x="23537" y="14549"/>
                    <a:pt x="23587" y="14520"/>
                  </a:cubicBezTo>
                  <a:cubicBezTo>
                    <a:pt x="23606" y="14514"/>
                    <a:pt x="23630" y="14513"/>
                    <a:pt x="23643" y="14501"/>
                  </a:cubicBezTo>
                  <a:cubicBezTo>
                    <a:pt x="23691" y="14463"/>
                    <a:pt x="23826" y="14457"/>
                    <a:pt x="23773" y="14383"/>
                  </a:cubicBezTo>
                  <a:cubicBezTo>
                    <a:pt x="23763" y="14368"/>
                    <a:pt x="23749" y="14363"/>
                    <a:pt x="23734" y="14363"/>
                  </a:cubicBezTo>
                  <a:cubicBezTo>
                    <a:pt x="23691" y="14363"/>
                    <a:pt x="23633" y="14409"/>
                    <a:pt x="23589" y="14432"/>
                  </a:cubicBezTo>
                  <a:cubicBezTo>
                    <a:pt x="23536" y="14437"/>
                    <a:pt x="23486" y="14461"/>
                    <a:pt x="23448" y="14499"/>
                  </a:cubicBezTo>
                  <a:lnTo>
                    <a:pt x="23156" y="14627"/>
                  </a:lnTo>
                  <a:cubicBezTo>
                    <a:pt x="23144" y="14636"/>
                    <a:pt x="23134" y="14654"/>
                    <a:pt x="23118" y="14654"/>
                  </a:cubicBezTo>
                  <a:cubicBezTo>
                    <a:pt x="23113" y="14654"/>
                    <a:pt x="23107" y="14653"/>
                    <a:pt x="23101" y="14649"/>
                  </a:cubicBezTo>
                  <a:cubicBezTo>
                    <a:pt x="23072" y="14631"/>
                    <a:pt x="23093" y="14613"/>
                    <a:pt x="23104" y="14595"/>
                  </a:cubicBezTo>
                  <a:cubicBezTo>
                    <a:pt x="23382" y="13826"/>
                    <a:pt x="23757" y="13098"/>
                    <a:pt x="24373" y="12478"/>
                  </a:cubicBezTo>
                  <a:cubicBezTo>
                    <a:pt x="24798" y="12050"/>
                    <a:pt x="25345" y="11768"/>
                    <a:pt x="25951" y="11565"/>
                  </a:cubicBezTo>
                  <a:cubicBezTo>
                    <a:pt x="26536" y="11369"/>
                    <a:pt x="27143" y="11245"/>
                    <a:pt x="27757" y="11195"/>
                  </a:cubicBezTo>
                  <a:cubicBezTo>
                    <a:pt x="28061" y="11169"/>
                    <a:pt x="28364" y="11155"/>
                    <a:pt x="28666" y="11155"/>
                  </a:cubicBezTo>
                  <a:close/>
                  <a:moveTo>
                    <a:pt x="12335" y="24568"/>
                  </a:moveTo>
                  <a:cubicBezTo>
                    <a:pt x="12359" y="24628"/>
                    <a:pt x="12361" y="24672"/>
                    <a:pt x="12302" y="24717"/>
                  </a:cubicBezTo>
                  <a:lnTo>
                    <a:pt x="12301" y="24717"/>
                  </a:lnTo>
                  <a:cubicBezTo>
                    <a:pt x="12262" y="24656"/>
                    <a:pt x="12268" y="24612"/>
                    <a:pt x="12335" y="24568"/>
                  </a:cubicBezTo>
                  <a:close/>
                  <a:moveTo>
                    <a:pt x="12803" y="24404"/>
                  </a:moveTo>
                  <a:cubicBezTo>
                    <a:pt x="12824" y="24598"/>
                    <a:pt x="12806" y="24641"/>
                    <a:pt x="12645" y="24736"/>
                  </a:cubicBezTo>
                  <a:lnTo>
                    <a:pt x="12644" y="24737"/>
                  </a:lnTo>
                  <a:cubicBezTo>
                    <a:pt x="12626" y="24437"/>
                    <a:pt x="12626" y="24437"/>
                    <a:pt x="12803" y="24404"/>
                  </a:cubicBezTo>
                  <a:close/>
                  <a:moveTo>
                    <a:pt x="12490" y="24490"/>
                  </a:moveTo>
                  <a:lnTo>
                    <a:pt x="12490" y="24490"/>
                  </a:lnTo>
                  <a:cubicBezTo>
                    <a:pt x="12579" y="24635"/>
                    <a:pt x="12565" y="24702"/>
                    <a:pt x="12433" y="24775"/>
                  </a:cubicBezTo>
                  <a:cubicBezTo>
                    <a:pt x="12419" y="24674"/>
                    <a:pt x="12421" y="24581"/>
                    <a:pt x="12490" y="24490"/>
                  </a:cubicBezTo>
                  <a:close/>
                  <a:moveTo>
                    <a:pt x="2214" y="24494"/>
                  </a:moveTo>
                  <a:cubicBezTo>
                    <a:pt x="2345" y="24559"/>
                    <a:pt x="2342" y="24675"/>
                    <a:pt x="2370" y="24781"/>
                  </a:cubicBezTo>
                  <a:cubicBezTo>
                    <a:pt x="2371" y="24783"/>
                    <a:pt x="2340" y="24794"/>
                    <a:pt x="2322" y="24801"/>
                  </a:cubicBezTo>
                  <a:lnTo>
                    <a:pt x="1936" y="24801"/>
                  </a:lnTo>
                  <a:cubicBezTo>
                    <a:pt x="2001" y="24675"/>
                    <a:pt x="2143" y="24607"/>
                    <a:pt x="2214" y="24494"/>
                  </a:cubicBezTo>
                  <a:close/>
                  <a:moveTo>
                    <a:pt x="18840" y="24361"/>
                  </a:moveTo>
                  <a:cubicBezTo>
                    <a:pt x="18851" y="24361"/>
                    <a:pt x="18863" y="24362"/>
                    <a:pt x="18874" y="24364"/>
                  </a:cubicBezTo>
                  <a:cubicBezTo>
                    <a:pt x="18912" y="24373"/>
                    <a:pt x="18950" y="24387"/>
                    <a:pt x="18986" y="24406"/>
                  </a:cubicBezTo>
                  <a:cubicBezTo>
                    <a:pt x="19363" y="24583"/>
                    <a:pt x="19758" y="24669"/>
                    <a:pt x="20173" y="24669"/>
                  </a:cubicBezTo>
                  <a:cubicBezTo>
                    <a:pt x="20302" y="24669"/>
                    <a:pt x="20433" y="24661"/>
                    <a:pt x="20566" y="24644"/>
                  </a:cubicBezTo>
                  <a:cubicBezTo>
                    <a:pt x="20596" y="24641"/>
                    <a:pt x="20635" y="24633"/>
                    <a:pt x="20669" y="24633"/>
                  </a:cubicBezTo>
                  <a:cubicBezTo>
                    <a:pt x="20706" y="24633"/>
                    <a:pt x="20738" y="24643"/>
                    <a:pt x="20747" y="24678"/>
                  </a:cubicBezTo>
                  <a:cubicBezTo>
                    <a:pt x="20767" y="24760"/>
                    <a:pt x="20656" y="24761"/>
                    <a:pt x="20590" y="24776"/>
                  </a:cubicBezTo>
                  <a:cubicBezTo>
                    <a:pt x="20429" y="24814"/>
                    <a:pt x="20265" y="24813"/>
                    <a:pt x="20138" y="24814"/>
                  </a:cubicBezTo>
                  <a:cubicBezTo>
                    <a:pt x="19759" y="24814"/>
                    <a:pt x="19381" y="24761"/>
                    <a:pt x="19016" y="24656"/>
                  </a:cubicBezTo>
                  <a:cubicBezTo>
                    <a:pt x="18925" y="24631"/>
                    <a:pt x="18835" y="24603"/>
                    <a:pt x="18761" y="24548"/>
                  </a:cubicBezTo>
                  <a:cubicBezTo>
                    <a:pt x="18717" y="24515"/>
                    <a:pt x="18690" y="24469"/>
                    <a:pt x="18719" y="24423"/>
                  </a:cubicBezTo>
                  <a:cubicBezTo>
                    <a:pt x="18743" y="24383"/>
                    <a:pt x="18789" y="24361"/>
                    <a:pt x="18840" y="24361"/>
                  </a:cubicBezTo>
                  <a:close/>
                  <a:moveTo>
                    <a:pt x="39389" y="13600"/>
                  </a:moveTo>
                  <a:cubicBezTo>
                    <a:pt x="39564" y="13664"/>
                    <a:pt x="39559" y="13758"/>
                    <a:pt x="39531" y="13890"/>
                  </a:cubicBezTo>
                  <a:cubicBezTo>
                    <a:pt x="39322" y="14890"/>
                    <a:pt x="39096" y="15886"/>
                    <a:pt x="38855" y="16880"/>
                  </a:cubicBezTo>
                  <a:cubicBezTo>
                    <a:pt x="38539" y="18184"/>
                    <a:pt x="38309" y="19499"/>
                    <a:pt x="38113" y="20819"/>
                  </a:cubicBezTo>
                  <a:cubicBezTo>
                    <a:pt x="37961" y="21839"/>
                    <a:pt x="37716" y="22843"/>
                    <a:pt x="37482" y="23850"/>
                  </a:cubicBezTo>
                  <a:cubicBezTo>
                    <a:pt x="37412" y="24147"/>
                    <a:pt x="37333" y="24443"/>
                    <a:pt x="37258" y="24739"/>
                  </a:cubicBezTo>
                  <a:cubicBezTo>
                    <a:pt x="37248" y="24785"/>
                    <a:pt x="37244" y="24832"/>
                    <a:pt x="37199" y="24868"/>
                  </a:cubicBezTo>
                  <a:cubicBezTo>
                    <a:pt x="37132" y="24831"/>
                    <a:pt x="37111" y="24766"/>
                    <a:pt x="37068" y="24714"/>
                  </a:cubicBezTo>
                  <a:cubicBezTo>
                    <a:pt x="37043" y="24683"/>
                    <a:pt x="37048" y="24653"/>
                    <a:pt x="37065" y="24616"/>
                  </a:cubicBezTo>
                  <a:cubicBezTo>
                    <a:pt x="37230" y="24242"/>
                    <a:pt x="37298" y="23849"/>
                    <a:pt x="37379" y="23459"/>
                  </a:cubicBezTo>
                  <a:cubicBezTo>
                    <a:pt x="37703" y="21903"/>
                    <a:pt x="37936" y="20334"/>
                    <a:pt x="38248" y="18775"/>
                  </a:cubicBezTo>
                  <a:cubicBezTo>
                    <a:pt x="38534" y="17338"/>
                    <a:pt x="38831" y="15902"/>
                    <a:pt x="39171" y="14471"/>
                  </a:cubicBezTo>
                  <a:cubicBezTo>
                    <a:pt x="39240" y="14182"/>
                    <a:pt x="39315" y="13892"/>
                    <a:pt x="39388" y="13600"/>
                  </a:cubicBezTo>
                  <a:close/>
                  <a:moveTo>
                    <a:pt x="11545" y="24673"/>
                  </a:moveTo>
                  <a:cubicBezTo>
                    <a:pt x="11556" y="24673"/>
                    <a:pt x="11564" y="24678"/>
                    <a:pt x="11567" y="24694"/>
                  </a:cubicBezTo>
                  <a:cubicBezTo>
                    <a:pt x="11575" y="24743"/>
                    <a:pt x="11651" y="24794"/>
                    <a:pt x="11577" y="24848"/>
                  </a:cubicBezTo>
                  <a:cubicBezTo>
                    <a:pt x="11561" y="24865"/>
                    <a:pt x="11548" y="24887"/>
                    <a:pt x="11526" y="24900"/>
                  </a:cubicBezTo>
                  <a:cubicBezTo>
                    <a:pt x="11493" y="24919"/>
                    <a:pt x="11465" y="24974"/>
                    <a:pt x="11427" y="24974"/>
                  </a:cubicBezTo>
                  <a:cubicBezTo>
                    <a:pt x="11415" y="24974"/>
                    <a:pt x="11403" y="24969"/>
                    <a:pt x="11389" y="24957"/>
                  </a:cubicBezTo>
                  <a:cubicBezTo>
                    <a:pt x="11329" y="24905"/>
                    <a:pt x="11369" y="24840"/>
                    <a:pt x="11444" y="24805"/>
                  </a:cubicBezTo>
                  <a:cubicBezTo>
                    <a:pt x="11453" y="24765"/>
                    <a:pt x="11489" y="24726"/>
                    <a:pt x="11458" y="24689"/>
                  </a:cubicBezTo>
                  <a:lnTo>
                    <a:pt x="11458" y="24689"/>
                  </a:lnTo>
                  <a:cubicBezTo>
                    <a:pt x="11462" y="24691"/>
                    <a:pt x="11466" y="24691"/>
                    <a:pt x="11471" y="24691"/>
                  </a:cubicBezTo>
                  <a:cubicBezTo>
                    <a:pt x="11496" y="24691"/>
                    <a:pt x="11525" y="24673"/>
                    <a:pt x="11545" y="24673"/>
                  </a:cubicBezTo>
                  <a:close/>
                  <a:moveTo>
                    <a:pt x="11860" y="24723"/>
                  </a:moveTo>
                  <a:cubicBezTo>
                    <a:pt x="11916" y="24851"/>
                    <a:pt x="11852" y="24912"/>
                    <a:pt x="11751" y="24975"/>
                  </a:cubicBezTo>
                  <a:lnTo>
                    <a:pt x="11750" y="24975"/>
                  </a:lnTo>
                  <a:cubicBezTo>
                    <a:pt x="11703" y="24859"/>
                    <a:pt x="11790" y="24807"/>
                    <a:pt x="11860" y="24723"/>
                  </a:cubicBezTo>
                  <a:close/>
                  <a:moveTo>
                    <a:pt x="22892" y="24810"/>
                  </a:moveTo>
                  <a:cubicBezTo>
                    <a:pt x="22945" y="24810"/>
                    <a:pt x="23009" y="24821"/>
                    <a:pt x="23130" y="24844"/>
                  </a:cubicBezTo>
                  <a:cubicBezTo>
                    <a:pt x="23107" y="24915"/>
                    <a:pt x="23058" y="24959"/>
                    <a:pt x="22973" y="24975"/>
                  </a:cubicBezTo>
                  <a:cubicBezTo>
                    <a:pt x="22934" y="24954"/>
                    <a:pt x="22891" y="24951"/>
                    <a:pt x="22847" y="24951"/>
                  </a:cubicBezTo>
                  <a:cubicBezTo>
                    <a:pt x="22829" y="24951"/>
                    <a:pt x="22812" y="24951"/>
                    <a:pt x="22795" y="24951"/>
                  </a:cubicBezTo>
                  <a:cubicBezTo>
                    <a:pt x="22756" y="24951"/>
                    <a:pt x="22718" y="24949"/>
                    <a:pt x="22683" y="24934"/>
                  </a:cubicBezTo>
                  <a:cubicBezTo>
                    <a:pt x="22671" y="24888"/>
                    <a:pt x="22727" y="24874"/>
                    <a:pt x="22730" y="24839"/>
                  </a:cubicBezTo>
                  <a:lnTo>
                    <a:pt x="22730" y="24840"/>
                  </a:lnTo>
                  <a:cubicBezTo>
                    <a:pt x="22800" y="24820"/>
                    <a:pt x="22841" y="24810"/>
                    <a:pt x="22892" y="24810"/>
                  </a:cubicBezTo>
                  <a:close/>
                  <a:moveTo>
                    <a:pt x="12162" y="24770"/>
                  </a:moveTo>
                  <a:cubicBezTo>
                    <a:pt x="12185" y="24944"/>
                    <a:pt x="12185" y="24944"/>
                    <a:pt x="12014" y="24982"/>
                  </a:cubicBezTo>
                  <a:cubicBezTo>
                    <a:pt x="12010" y="24881"/>
                    <a:pt x="12075" y="24826"/>
                    <a:pt x="12162" y="24770"/>
                  </a:cubicBezTo>
                  <a:close/>
                  <a:moveTo>
                    <a:pt x="3671" y="24861"/>
                  </a:moveTo>
                  <a:lnTo>
                    <a:pt x="3849" y="24969"/>
                  </a:lnTo>
                  <a:cubicBezTo>
                    <a:pt x="3815" y="24978"/>
                    <a:pt x="3786" y="24983"/>
                    <a:pt x="3762" y="24983"/>
                  </a:cubicBezTo>
                  <a:cubicBezTo>
                    <a:pt x="3697" y="24983"/>
                    <a:pt x="3668" y="24948"/>
                    <a:pt x="3671" y="24861"/>
                  </a:cubicBezTo>
                  <a:close/>
                  <a:moveTo>
                    <a:pt x="23353" y="24843"/>
                  </a:moveTo>
                  <a:cubicBezTo>
                    <a:pt x="23403" y="24843"/>
                    <a:pt x="23473" y="24859"/>
                    <a:pt x="23588" y="24887"/>
                  </a:cubicBezTo>
                  <a:cubicBezTo>
                    <a:pt x="23580" y="24946"/>
                    <a:pt x="23536" y="24978"/>
                    <a:pt x="23473" y="24995"/>
                  </a:cubicBezTo>
                  <a:lnTo>
                    <a:pt x="23185" y="24975"/>
                  </a:lnTo>
                  <a:cubicBezTo>
                    <a:pt x="23249" y="24881"/>
                    <a:pt x="23277" y="24843"/>
                    <a:pt x="23353" y="24843"/>
                  </a:cubicBezTo>
                  <a:close/>
                  <a:moveTo>
                    <a:pt x="37998" y="24691"/>
                  </a:moveTo>
                  <a:cubicBezTo>
                    <a:pt x="38060" y="24706"/>
                    <a:pt x="38017" y="24748"/>
                    <a:pt x="38029" y="24775"/>
                  </a:cubicBezTo>
                  <a:cubicBezTo>
                    <a:pt x="37992" y="24805"/>
                    <a:pt x="37998" y="24844"/>
                    <a:pt x="38001" y="24882"/>
                  </a:cubicBezTo>
                  <a:cubicBezTo>
                    <a:pt x="37990" y="24938"/>
                    <a:pt x="37974" y="24993"/>
                    <a:pt x="37930" y="25041"/>
                  </a:cubicBezTo>
                  <a:cubicBezTo>
                    <a:pt x="37898" y="24915"/>
                    <a:pt x="37913" y="24839"/>
                    <a:pt x="37998" y="24691"/>
                  </a:cubicBezTo>
                  <a:close/>
                  <a:moveTo>
                    <a:pt x="26162" y="24057"/>
                  </a:moveTo>
                  <a:cubicBezTo>
                    <a:pt x="26881" y="24057"/>
                    <a:pt x="27601" y="24085"/>
                    <a:pt x="28321" y="24127"/>
                  </a:cubicBezTo>
                  <a:cubicBezTo>
                    <a:pt x="29426" y="24192"/>
                    <a:pt x="30520" y="24335"/>
                    <a:pt x="31616" y="24467"/>
                  </a:cubicBezTo>
                  <a:cubicBezTo>
                    <a:pt x="32368" y="24557"/>
                    <a:pt x="33122" y="24623"/>
                    <a:pt x="33876" y="24698"/>
                  </a:cubicBezTo>
                  <a:cubicBezTo>
                    <a:pt x="34433" y="24752"/>
                    <a:pt x="34990" y="24808"/>
                    <a:pt x="35551" y="24813"/>
                  </a:cubicBezTo>
                  <a:cubicBezTo>
                    <a:pt x="35692" y="24814"/>
                    <a:pt x="35832" y="24816"/>
                    <a:pt x="35973" y="24816"/>
                  </a:cubicBezTo>
                  <a:cubicBezTo>
                    <a:pt x="36249" y="24816"/>
                    <a:pt x="36525" y="24809"/>
                    <a:pt x="36800" y="24775"/>
                  </a:cubicBezTo>
                  <a:cubicBezTo>
                    <a:pt x="36815" y="24773"/>
                    <a:pt x="36830" y="24772"/>
                    <a:pt x="36844" y="24772"/>
                  </a:cubicBezTo>
                  <a:cubicBezTo>
                    <a:pt x="36890" y="24772"/>
                    <a:pt x="36926" y="24785"/>
                    <a:pt x="36952" y="24830"/>
                  </a:cubicBezTo>
                  <a:cubicBezTo>
                    <a:pt x="36997" y="24906"/>
                    <a:pt x="37063" y="24974"/>
                    <a:pt x="37103" y="25079"/>
                  </a:cubicBezTo>
                  <a:cubicBezTo>
                    <a:pt x="36760" y="25063"/>
                    <a:pt x="36441" y="25054"/>
                    <a:pt x="36123" y="25029"/>
                  </a:cubicBezTo>
                  <a:cubicBezTo>
                    <a:pt x="35076" y="24946"/>
                    <a:pt x="34033" y="24815"/>
                    <a:pt x="32983" y="24746"/>
                  </a:cubicBezTo>
                  <a:cubicBezTo>
                    <a:pt x="31430" y="24647"/>
                    <a:pt x="29883" y="24465"/>
                    <a:pt x="28323" y="24436"/>
                  </a:cubicBezTo>
                  <a:cubicBezTo>
                    <a:pt x="27497" y="24420"/>
                    <a:pt x="26671" y="24404"/>
                    <a:pt x="25845" y="24404"/>
                  </a:cubicBezTo>
                  <a:cubicBezTo>
                    <a:pt x="24990" y="24404"/>
                    <a:pt x="24135" y="24422"/>
                    <a:pt x="23280" y="24475"/>
                  </a:cubicBezTo>
                  <a:cubicBezTo>
                    <a:pt x="22769" y="24508"/>
                    <a:pt x="22258" y="24543"/>
                    <a:pt x="21748" y="24587"/>
                  </a:cubicBezTo>
                  <a:cubicBezTo>
                    <a:pt x="21622" y="24619"/>
                    <a:pt x="21493" y="24628"/>
                    <a:pt x="21362" y="24628"/>
                  </a:cubicBezTo>
                  <a:cubicBezTo>
                    <a:pt x="21353" y="24628"/>
                    <a:pt x="21343" y="24628"/>
                    <a:pt x="21334" y="24628"/>
                  </a:cubicBezTo>
                  <a:cubicBezTo>
                    <a:pt x="21341" y="24619"/>
                    <a:pt x="21347" y="24610"/>
                    <a:pt x="21351" y="24600"/>
                  </a:cubicBezTo>
                  <a:cubicBezTo>
                    <a:pt x="21495" y="24596"/>
                    <a:pt x="21620" y="24517"/>
                    <a:pt x="21764" y="24517"/>
                  </a:cubicBezTo>
                  <a:cubicBezTo>
                    <a:pt x="21772" y="24517"/>
                    <a:pt x="21780" y="24518"/>
                    <a:pt x="21788" y="24518"/>
                  </a:cubicBezTo>
                  <a:cubicBezTo>
                    <a:pt x="22570" y="24349"/>
                    <a:pt x="23360" y="24209"/>
                    <a:pt x="24162" y="24139"/>
                  </a:cubicBezTo>
                  <a:cubicBezTo>
                    <a:pt x="24829" y="24081"/>
                    <a:pt x="25495" y="24057"/>
                    <a:pt x="26162" y="24057"/>
                  </a:cubicBezTo>
                  <a:close/>
                  <a:moveTo>
                    <a:pt x="24852" y="24967"/>
                  </a:moveTo>
                  <a:cubicBezTo>
                    <a:pt x="24937" y="24967"/>
                    <a:pt x="25027" y="24997"/>
                    <a:pt x="25113" y="24997"/>
                  </a:cubicBezTo>
                  <a:cubicBezTo>
                    <a:pt x="25120" y="24997"/>
                    <a:pt x="25127" y="24997"/>
                    <a:pt x="25135" y="24996"/>
                  </a:cubicBezTo>
                  <a:lnTo>
                    <a:pt x="25135" y="24997"/>
                  </a:lnTo>
                  <a:cubicBezTo>
                    <a:pt x="25079" y="25064"/>
                    <a:pt x="25013" y="25083"/>
                    <a:pt x="24944" y="25083"/>
                  </a:cubicBezTo>
                  <a:cubicBezTo>
                    <a:pt x="24861" y="25083"/>
                    <a:pt x="24772" y="25056"/>
                    <a:pt x="24688" y="25056"/>
                  </a:cubicBezTo>
                  <a:cubicBezTo>
                    <a:pt x="24679" y="25056"/>
                    <a:pt x="24670" y="25056"/>
                    <a:pt x="24662" y="25057"/>
                  </a:cubicBezTo>
                  <a:cubicBezTo>
                    <a:pt x="24718" y="24986"/>
                    <a:pt x="24783" y="24967"/>
                    <a:pt x="24852" y="24967"/>
                  </a:cubicBezTo>
                  <a:close/>
                  <a:moveTo>
                    <a:pt x="3321" y="24970"/>
                  </a:moveTo>
                  <a:cubicBezTo>
                    <a:pt x="3341" y="24970"/>
                    <a:pt x="3364" y="24976"/>
                    <a:pt x="3385" y="24976"/>
                  </a:cubicBezTo>
                  <a:cubicBezTo>
                    <a:pt x="3390" y="24976"/>
                    <a:pt x="3395" y="24976"/>
                    <a:pt x="3400" y="24975"/>
                  </a:cubicBezTo>
                  <a:lnTo>
                    <a:pt x="3598" y="25032"/>
                  </a:lnTo>
                  <a:cubicBezTo>
                    <a:pt x="3536" y="25053"/>
                    <a:pt x="3474" y="25076"/>
                    <a:pt x="3412" y="25095"/>
                  </a:cubicBezTo>
                  <a:cubicBezTo>
                    <a:pt x="3391" y="25102"/>
                    <a:pt x="3368" y="25113"/>
                    <a:pt x="3346" y="25113"/>
                  </a:cubicBezTo>
                  <a:cubicBezTo>
                    <a:pt x="3331" y="25113"/>
                    <a:pt x="3317" y="25108"/>
                    <a:pt x="3303" y="25094"/>
                  </a:cubicBezTo>
                  <a:cubicBezTo>
                    <a:pt x="3277" y="25066"/>
                    <a:pt x="3263" y="25027"/>
                    <a:pt x="3277" y="24997"/>
                  </a:cubicBezTo>
                  <a:cubicBezTo>
                    <a:pt x="3286" y="24976"/>
                    <a:pt x="3303" y="24970"/>
                    <a:pt x="3321" y="24970"/>
                  </a:cubicBezTo>
                  <a:close/>
                  <a:moveTo>
                    <a:pt x="25418" y="25000"/>
                  </a:moveTo>
                  <a:cubicBezTo>
                    <a:pt x="25478" y="25000"/>
                    <a:pt x="25565" y="25010"/>
                    <a:pt x="25705" y="25026"/>
                  </a:cubicBezTo>
                  <a:lnTo>
                    <a:pt x="25705" y="25027"/>
                  </a:lnTo>
                  <a:cubicBezTo>
                    <a:pt x="25661" y="25104"/>
                    <a:pt x="25639" y="25135"/>
                    <a:pt x="25545" y="25135"/>
                  </a:cubicBezTo>
                  <a:cubicBezTo>
                    <a:pt x="25481" y="25135"/>
                    <a:pt x="25384" y="25120"/>
                    <a:pt x="25224" y="25096"/>
                  </a:cubicBezTo>
                  <a:cubicBezTo>
                    <a:pt x="25293" y="25027"/>
                    <a:pt x="25320" y="25000"/>
                    <a:pt x="25418" y="25000"/>
                  </a:cubicBezTo>
                  <a:close/>
                  <a:moveTo>
                    <a:pt x="11584" y="25053"/>
                  </a:moveTo>
                  <a:cubicBezTo>
                    <a:pt x="11589" y="25053"/>
                    <a:pt x="11595" y="25055"/>
                    <a:pt x="11600" y="25059"/>
                  </a:cubicBezTo>
                  <a:cubicBezTo>
                    <a:pt x="11630" y="25082"/>
                    <a:pt x="11614" y="25110"/>
                    <a:pt x="11581" y="25128"/>
                  </a:cubicBezTo>
                  <a:cubicBezTo>
                    <a:pt x="11570" y="25133"/>
                    <a:pt x="11557" y="25138"/>
                    <a:pt x="11545" y="25140"/>
                  </a:cubicBezTo>
                  <a:lnTo>
                    <a:pt x="11544" y="25141"/>
                  </a:lnTo>
                  <a:cubicBezTo>
                    <a:pt x="11535" y="25147"/>
                    <a:pt x="11526" y="25151"/>
                    <a:pt x="11517" y="25151"/>
                  </a:cubicBezTo>
                  <a:cubicBezTo>
                    <a:pt x="11509" y="25151"/>
                    <a:pt x="11502" y="25147"/>
                    <a:pt x="11495" y="25138"/>
                  </a:cubicBezTo>
                  <a:cubicBezTo>
                    <a:pt x="11493" y="25134"/>
                    <a:pt x="11509" y="25122"/>
                    <a:pt x="11517" y="25113"/>
                  </a:cubicBezTo>
                  <a:cubicBezTo>
                    <a:pt x="11523" y="25102"/>
                    <a:pt x="11530" y="25092"/>
                    <a:pt x="11537" y="25083"/>
                  </a:cubicBezTo>
                  <a:cubicBezTo>
                    <a:pt x="11549" y="25070"/>
                    <a:pt x="11567" y="25053"/>
                    <a:pt x="11584" y="25053"/>
                  </a:cubicBezTo>
                  <a:close/>
                  <a:moveTo>
                    <a:pt x="25992" y="25035"/>
                  </a:moveTo>
                  <a:cubicBezTo>
                    <a:pt x="26051" y="25035"/>
                    <a:pt x="26113" y="25047"/>
                    <a:pt x="26174" y="25048"/>
                  </a:cubicBezTo>
                  <a:lnTo>
                    <a:pt x="26174" y="25050"/>
                  </a:lnTo>
                  <a:cubicBezTo>
                    <a:pt x="26116" y="25139"/>
                    <a:pt x="26095" y="25171"/>
                    <a:pt x="26013" y="25171"/>
                  </a:cubicBezTo>
                  <a:cubicBezTo>
                    <a:pt x="25965" y="25171"/>
                    <a:pt x="25897" y="25160"/>
                    <a:pt x="25790" y="25144"/>
                  </a:cubicBezTo>
                  <a:cubicBezTo>
                    <a:pt x="25847" y="25055"/>
                    <a:pt x="25917" y="25035"/>
                    <a:pt x="25992" y="25035"/>
                  </a:cubicBezTo>
                  <a:close/>
                  <a:moveTo>
                    <a:pt x="2883" y="24887"/>
                  </a:moveTo>
                  <a:cubicBezTo>
                    <a:pt x="3188" y="24914"/>
                    <a:pt x="3125" y="24925"/>
                    <a:pt x="3195" y="25104"/>
                  </a:cubicBezTo>
                  <a:cubicBezTo>
                    <a:pt x="3208" y="25134"/>
                    <a:pt x="3197" y="25167"/>
                    <a:pt x="3170" y="25183"/>
                  </a:cubicBezTo>
                  <a:cubicBezTo>
                    <a:pt x="3158" y="25191"/>
                    <a:pt x="3147" y="25194"/>
                    <a:pt x="3137" y="25194"/>
                  </a:cubicBezTo>
                  <a:cubicBezTo>
                    <a:pt x="3117" y="25194"/>
                    <a:pt x="3099" y="25181"/>
                    <a:pt x="3081" y="25170"/>
                  </a:cubicBezTo>
                  <a:cubicBezTo>
                    <a:pt x="2959" y="25096"/>
                    <a:pt x="2911" y="25025"/>
                    <a:pt x="2883" y="24888"/>
                  </a:cubicBezTo>
                  <a:lnTo>
                    <a:pt x="2883" y="24887"/>
                  </a:lnTo>
                  <a:close/>
                  <a:moveTo>
                    <a:pt x="13152" y="24905"/>
                  </a:moveTo>
                  <a:cubicBezTo>
                    <a:pt x="13157" y="24905"/>
                    <a:pt x="13161" y="24906"/>
                    <a:pt x="13166" y="24906"/>
                  </a:cubicBezTo>
                  <a:cubicBezTo>
                    <a:pt x="13253" y="24912"/>
                    <a:pt x="13341" y="24913"/>
                    <a:pt x="13429" y="24919"/>
                  </a:cubicBezTo>
                  <a:cubicBezTo>
                    <a:pt x="13435" y="24919"/>
                    <a:pt x="13441" y="24919"/>
                    <a:pt x="13447" y="24919"/>
                  </a:cubicBezTo>
                  <a:cubicBezTo>
                    <a:pt x="13459" y="24919"/>
                    <a:pt x="13471" y="24919"/>
                    <a:pt x="13483" y="24919"/>
                  </a:cubicBezTo>
                  <a:cubicBezTo>
                    <a:pt x="13535" y="24919"/>
                    <a:pt x="13581" y="24927"/>
                    <a:pt x="13560" y="25014"/>
                  </a:cubicBezTo>
                  <a:cubicBezTo>
                    <a:pt x="13559" y="25016"/>
                    <a:pt x="13559" y="25018"/>
                    <a:pt x="13560" y="25020"/>
                  </a:cubicBezTo>
                  <a:cubicBezTo>
                    <a:pt x="13557" y="25016"/>
                    <a:pt x="13552" y="25014"/>
                    <a:pt x="13547" y="25013"/>
                  </a:cubicBezTo>
                  <a:cubicBezTo>
                    <a:pt x="13541" y="25012"/>
                    <a:pt x="13536" y="25012"/>
                    <a:pt x="13531" y="25012"/>
                  </a:cubicBezTo>
                  <a:cubicBezTo>
                    <a:pt x="13471" y="25012"/>
                    <a:pt x="13434" y="25052"/>
                    <a:pt x="13395" y="25083"/>
                  </a:cubicBezTo>
                  <a:cubicBezTo>
                    <a:pt x="13384" y="25090"/>
                    <a:pt x="13376" y="25101"/>
                    <a:pt x="13371" y="25113"/>
                  </a:cubicBezTo>
                  <a:cubicBezTo>
                    <a:pt x="13368" y="25112"/>
                    <a:pt x="13365" y="25112"/>
                    <a:pt x="13362" y="25112"/>
                  </a:cubicBezTo>
                  <a:cubicBezTo>
                    <a:pt x="13351" y="25112"/>
                    <a:pt x="13339" y="25116"/>
                    <a:pt x="13330" y="25122"/>
                  </a:cubicBezTo>
                  <a:cubicBezTo>
                    <a:pt x="13227" y="25194"/>
                    <a:pt x="13115" y="25203"/>
                    <a:pt x="12990" y="25203"/>
                  </a:cubicBezTo>
                  <a:cubicBezTo>
                    <a:pt x="12946" y="25203"/>
                    <a:pt x="12900" y="25202"/>
                    <a:pt x="12852" y="25202"/>
                  </a:cubicBezTo>
                  <a:cubicBezTo>
                    <a:pt x="12832" y="25202"/>
                    <a:pt x="12812" y="25202"/>
                    <a:pt x="12792" y="25203"/>
                  </a:cubicBezTo>
                  <a:cubicBezTo>
                    <a:pt x="12889" y="25107"/>
                    <a:pt x="12966" y="25029"/>
                    <a:pt x="13041" y="24951"/>
                  </a:cubicBezTo>
                  <a:cubicBezTo>
                    <a:pt x="13071" y="24917"/>
                    <a:pt x="13107" y="24905"/>
                    <a:pt x="13152" y="24905"/>
                  </a:cubicBezTo>
                  <a:close/>
                  <a:moveTo>
                    <a:pt x="14447" y="24971"/>
                  </a:moveTo>
                  <a:cubicBezTo>
                    <a:pt x="14525" y="24971"/>
                    <a:pt x="14605" y="24980"/>
                    <a:pt x="14687" y="24993"/>
                  </a:cubicBezTo>
                  <a:cubicBezTo>
                    <a:pt x="14572" y="25145"/>
                    <a:pt x="14467" y="25207"/>
                    <a:pt x="14261" y="25207"/>
                  </a:cubicBezTo>
                  <a:cubicBezTo>
                    <a:pt x="14188" y="25207"/>
                    <a:pt x="14103" y="25199"/>
                    <a:pt x="14000" y="25185"/>
                  </a:cubicBezTo>
                  <a:lnTo>
                    <a:pt x="13998" y="25186"/>
                  </a:lnTo>
                  <a:cubicBezTo>
                    <a:pt x="14117" y="25018"/>
                    <a:pt x="14275" y="24971"/>
                    <a:pt x="14447" y="24971"/>
                  </a:cubicBezTo>
                  <a:close/>
                  <a:moveTo>
                    <a:pt x="13888" y="24943"/>
                  </a:moveTo>
                  <a:cubicBezTo>
                    <a:pt x="13951" y="24943"/>
                    <a:pt x="14018" y="24953"/>
                    <a:pt x="14089" y="24962"/>
                  </a:cubicBezTo>
                  <a:cubicBezTo>
                    <a:pt x="13945" y="25105"/>
                    <a:pt x="13796" y="25207"/>
                    <a:pt x="13593" y="25207"/>
                  </a:cubicBezTo>
                  <a:cubicBezTo>
                    <a:pt x="13559" y="25207"/>
                    <a:pt x="13524" y="25204"/>
                    <a:pt x="13487" y="25198"/>
                  </a:cubicBezTo>
                  <a:lnTo>
                    <a:pt x="13485" y="25198"/>
                  </a:lnTo>
                  <a:cubicBezTo>
                    <a:pt x="13452" y="25193"/>
                    <a:pt x="13418" y="25192"/>
                    <a:pt x="13413" y="25154"/>
                  </a:cubicBezTo>
                  <a:lnTo>
                    <a:pt x="13413" y="25154"/>
                  </a:lnTo>
                  <a:cubicBezTo>
                    <a:pt x="13415" y="25154"/>
                    <a:pt x="13416" y="25155"/>
                    <a:pt x="13419" y="25155"/>
                  </a:cubicBezTo>
                  <a:cubicBezTo>
                    <a:pt x="13419" y="25154"/>
                    <a:pt x="13418" y="25154"/>
                    <a:pt x="13416" y="25152"/>
                  </a:cubicBezTo>
                  <a:cubicBezTo>
                    <a:pt x="13434" y="25147"/>
                    <a:pt x="13451" y="25139"/>
                    <a:pt x="13466" y="25129"/>
                  </a:cubicBezTo>
                  <a:cubicBezTo>
                    <a:pt x="13504" y="25102"/>
                    <a:pt x="13570" y="25095"/>
                    <a:pt x="13570" y="25035"/>
                  </a:cubicBezTo>
                  <a:cubicBezTo>
                    <a:pt x="13570" y="25035"/>
                    <a:pt x="13570" y="25034"/>
                    <a:pt x="13570" y="25034"/>
                  </a:cubicBezTo>
                  <a:cubicBezTo>
                    <a:pt x="13575" y="25037"/>
                    <a:pt x="13583" y="25038"/>
                    <a:pt x="13591" y="25038"/>
                  </a:cubicBezTo>
                  <a:cubicBezTo>
                    <a:pt x="13613" y="25038"/>
                    <a:pt x="13641" y="25030"/>
                    <a:pt x="13657" y="25018"/>
                  </a:cubicBezTo>
                  <a:cubicBezTo>
                    <a:pt x="13728" y="24960"/>
                    <a:pt x="13805" y="24943"/>
                    <a:pt x="13888" y="24943"/>
                  </a:cubicBezTo>
                  <a:close/>
                  <a:moveTo>
                    <a:pt x="15004" y="25007"/>
                  </a:moveTo>
                  <a:cubicBezTo>
                    <a:pt x="15069" y="25007"/>
                    <a:pt x="15144" y="25016"/>
                    <a:pt x="15235" y="25034"/>
                  </a:cubicBezTo>
                  <a:cubicBezTo>
                    <a:pt x="15130" y="25179"/>
                    <a:pt x="14984" y="25221"/>
                    <a:pt x="14822" y="25221"/>
                  </a:cubicBezTo>
                  <a:cubicBezTo>
                    <a:pt x="14761" y="25221"/>
                    <a:pt x="14698" y="25215"/>
                    <a:pt x="14633" y="25207"/>
                  </a:cubicBezTo>
                  <a:lnTo>
                    <a:pt x="14633" y="25207"/>
                  </a:lnTo>
                  <a:cubicBezTo>
                    <a:pt x="14746" y="25066"/>
                    <a:pt x="14843" y="25007"/>
                    <a:pt x="15004" y="25007"/>
                  </a:cubicBezTo>
                  <a:close/>
                  <a:moveTo>
                    <a:pt x="27407" y="25107"/>
                  </a:moveTo>
                  <a:cubicBezTo>
                    <a:pt x="27452" y="25107"/>
                    <a:pt x="27495" y="25118"/>
                    <a:pt x="27533" y="25155"/>
                  </a:cubicBezTo>
                  <a:cubicBezTo>
                    <a:pt x="27459" y="25240"/>
                    <a:pt x="27346" y="25207"/>
                    <a:pt x="27248" y="25222"/>
                  </a:cubicBezTo>
                  <a:lnTo>
                    <a:pt x="27248" y="25223"/>
                  </a:lnTo>
                  <a:cubicBezTo>
                    <a:pt x="27241" y="25183"/>
                    <a:pt x="27226" y="25136"/>
                    <a:pt x="27290" y="25123"/>
                  </a:cubicBezTo>
                  <a:cubicBezTo>
                    <a:pt x="27329" y="25116"/>
                    <a:pt x="27369" y="25107"/>
                    <a:pt x="27407" y="25107"/>
                  </a:cubicBezTo>
                  <a:close/>
                  <a:moveTo>
                    <a:pt x="23166" y="25009"/>
                  </a:moveTo>
                  <a:cubicBezTo>
                    <a:pt x="23170" y="25009"/>
                    <a:pt x="23174" y="25010"/>
                    <a:pt x="23178" y="25010"/>
                  </a:cubicBezTo>
                  <a:cubicBezTo>
                    <a:pt x="23216" y="25017"/>
                    <a:pt x="23254" y="25019"/>
                    <a:pt x="23293" y="25019"/>
                  </a:cubicBezTo>
                  <a:cubicBezTo>
                    <a:pt x="23347" y="25019"/>
                    <a:pt x="23401" y="25015"/>
                    <a:pt x="23455" y="25015"/>
                  </a:cubicBezTo>
                  <a:cubicBezTo>
                    <a:pt x="23459" y="25015"/>
                    <a:pt x="23464" y="25015"/>
                    <a:pt x="23468" y="25015"/>
                  </a:cubicBezTo>
                  <a:cubicBezTo>
                    <a:pt x="23475" y="25045"/>
                    <a:pt x="23426" y="25075"/>
                    <a:pt x="23448" y="25104"/>
                  </a:cubicBezTo>
                  <a:cubicBezTo>
                    <a:pt x="23438" y="25104"/>
                    <a:pt x="23429" y="25108"/>
                    <a:pt x="23422" y="25114"/>
                  </a:cubicBezTo>
                  <a:cubicBezTo>
                    <a:pt x="23381" y="25134"/>
                    <a:pt x="23353" y="25171"/>
                    <a:pt x="23342" y="25215"/>
                  </a:cubicBezTo>
                  <a:cubicBezTo>
                    <a:pt x="23294" y="25220"/>
                    <a:pt x="23247" y="25223"/>
                    <a:pt x="23200" y="25223"/>
                  </a:cubicBezTo>
                  <a:cubicBezTo>
                    <a:pt x="23124" y="25223"/>
                    <a:pt x="23049" y="25215"/>
                    <a:pt x="22976" y="25197"/>
                  </a:cubicBezTo>
                  <a:cubicBezTo>
                    <a:pt x="22955" y="25132"/>
                    <a:pt x="23056" y="25112"/>
                    <a:pt x="23025" y="25057"/>
                  </a:cubicBezTo>
                  <a:lnTo>
                    <a:pt x="23025" y="25057"/>
                  </a:lnTo>
                  <a:lnTo>
                    <a:pt x="23030" y="25059"/>
                  </a:lnTo>
                  <a:lnTo>
                    <a:pt x="22982" y="25010"/>
                  </a:lnTo>
                  <a:lnTo>
                    <a:pt x="23030" y="25058"/>
                  </a:lnTo>
                  <a:cubicBezTo>
                    <a:pt x="23035" y="25059"/>
                    <a:pt x="23038" y="25059"/>
                    <a:pt x="23042" y="25059"/>
                  </a:cubicBezTo>
                  <a:cubicBezTo>
                    <a:pt x="23091" y="25059"/>
                    <a:pt x="23117" y="25009"/>
                    <a:pt x="23166" y="25009"/>
                  </a:cubicBezTo>
                  <a:close/>
                  <a:moveTo>
                    <a:pt x="2603" y="25083"/>
                  </a:moveTo>
                  <a:cubicBezTo>
                    <a:pt x="2695" y="25083"/>
                    <a:pt x="2725" y="25153"/>
                    <a:pt x="2791" y="25214"/>
                  </a:cubicBezTo>
                  <a:cubicBezTo>
                    <a:pt x="2748" y="25222"/>
                    <a:pt x="2705" y="25227"/>
                    <a:pt x="2662" y="25227"/>
                  </a:cubicBezTo>
                  <a:cubicBezTo>
                    <a:pt x="2622" y="25227"/>
                    <a:pt x="2582" y="25223"/>
                    <a:pt x="2542" y="25215"/>
                  </a:cubicBezTo>
                  <a:cubicBezTo>
                    <a:pt x="2517" y="25157"/>
                    <a:pt x="2594" y="25132"/>
                    <a:pt x="2583" y="25084"/>
                  </a:cubicBezTo>
                  <a:cubicBezTo>
                    <a:pt x="2590" y="25083"/>
                    <a:pt x="2596" y="25083"/>
                    <a:pt x="2603" y="25083"/>
                  </a:cubicBezTo>
                  <a:close/>
                  <a:moveTo>
                    <a:pt x="26489" y="25051"/>
                  </a:moveTo>
                  <a:cubicBezTo>
                    <a:pt x="26558" y="25051"/>
                    <a:pt x="26631" y="25073"/>
                    <a:pt x="26702" y="25119"/>
                  </a:cubicBezTo>
                  <a:cubicBezTo>
                    <a:pt x="26634" y="25175"/>
                    <a:pt x="26567" y="25233"/>
                    <a:pt x="26471" y="25233"/>
                  </a:cubicBezTo>
                  <a:cubicBezTo>
                    <a:pt x="26455" y="25233"/>
                    <a:pt x="26438" y="25231"/>
                    <a:pt x="26421" y="25228"/>
                  </a:cubicBezTo>
                  <a:cubicBezTo>
                    <a:pt x="26358" y="25211"/>
                    <a:pt x="26288" y="25217"/>
                    <a:pt x="26231" y="25182"/>
                  </a:cubicBezTo>
                  <a:cubicBezTo>
                    <a:pt x="26302" y="25095"/>
                    <a:pt x="26393" y="25051"/>
                    <a:pt x="26489" y="25051"/>
                  </a:cubicBezTo>
                  <a:close/>
                  <a:moveTo>
                    <a:pt x="15608" y="25025"/>
                  </a:moveTo>
                  <a:cubicBezTo>
                    <a:pt x="15636" y="25025"/>
                    <a:pt x="15665" y="25028"/>
                    <a:pt x="15697" y="25034"/>
                  </a:cubicBezTo>
                  <a:cubicBezTo>
                    <a:pt x="15768" y="25048"/>
                    <a:pt x="15843" y="25047"/>
                    <a:pt x="15933" y="25053"/>
                  </a:cubicBezTo>
                  <a:cubicBezTo>
                    <a:pt x="15870" y="25151"/>
                    <a:pt x="15781" y="25199"/>
                    <a:pt x="15673" y="25232"/>
                  </a:cubicBezTo>
                  <a:lnTo>
                    <a:pt x="15672" y="25234"/>
                  </a:lnTo>
                  <a:lnTo>
                    <a:pt x="15303" y="25224"/>
                  </a:lnTo>
                  <a:cubicBezTo>
                    <a:pt x="15371" y="25107"/>
                    <a:pt x="15461" y="25025"/>
                    <a:pt x="15608" y="25025"/>
                  </a:cubicBezTo>
                  <a:close/>
                  <a:moveTo>
                    <a:pt x="16235" y="25070"/>
                  </a:moveTo>
                  <a:cubicBezTo>
                    <a:pt x="16273" y="25070"/>
                    <a:pt x="16313" y="25075"/>
                    <a:pt x="16354" y="25083"/>
                  </a:cubicBezTo>
                  <a:cubicBezTo>
                    <a:pt x="16384" y="25086"/>
                    <a:pt x="16400" y="25100"/>
                    <a:pt x="16377" y="25126"/>
                  </a:cubicBezTo>
                  <a:lnTo>
                    <a:pt x="16375" y="25127"/>
                  </a:lnTo>
                  <a:cubicBezTo>
                    <a:pt x="16314" y="25176"/>
                    <a:pt x="16256" y="25232"/>
                    <a:pt x="16166" y="25241"/>
                  </a:cubicBezTo>
                  <a:lnTo>
                    <a:pt x="15953" y="25227"/>
                  </a:lnTo>
                  <a:cubicBezTo>
                    <a:pt x="16018" y="25115"/>
                    <a:pt x="16116" y="25070"/>
                    <a:pt x="16235" y="25070"/>
                  </a:cubicBezTo>
                  <a:close/>
                  <a:moveTo>
                    <a:pt x="3939" y="25048"/>
                  </a:moveTo>
                  <a:cubicBezTo>
                    <a:pt x="3966" y="25051"/>
                    <a:pt x="3994" y="25054"/>
                    <a:pt x="4020" y="25062"/>
                  </a:cubicBezTo>
                  <a:cubicBezTo>
                    <a:pt x="4044" y="25069"/>
                    <a:pt x="4073" y="25079"/>
                    <a:pt x="4067" y="25108"/>
                  </a:cubicBezTo>
                  <a:cubicBezTo>
                    <a:pt x="4063" y="25125"/>
                    <a:pt x="4051" y="25139"/>
                    <a:pt x="4034" y="25147"/>
                  </a:cubicBezTo>
                  <a:cubicBezTo>
                    <a:pt x="3962" y="25178"/>
                    <a:pt x="3888" y="25205"/>
                    <a:pt x="3813" y="25233"/>
                  </a:cubicBezTo>
                  <a:cubicBezTo>
                    <a:pt x="3794" y="25240"/>
                    <a:pt x="3774" y="25250"/>
                    <a:pt x="3756" y="25250"/>
                  </a:cubicBezTo>
                  <a:cubicBezTo>
                    <a:pt x="3741" y="25250"/>
                    <a:pt x="3727" y="25243"/>
                    <a:pt x="3717" y="25220"/>
                  </a:cubicBezTo>
                  <a:lnTo>
                    <a:pt x="3714" y="25221"/>
                  </a:lnTo>
                  <a:cubicBezTo>
                    <a:pt x="3698" y="25184"/>
                    <a:pt x="3681" y="25142"/>
                    <a:pt x="3733" y="25113"/>
                  </a:cubicBezTo>
                  <a:cubicBezTo>
                    <a:pt x="3796" y="25078"/>
                    <a:pt x="3868" y="25062"/>
                    <a:pt x="3939" y="25048"/>
                  </a:cubicBezTo>
                  <a:close/>
                  <a:moveTo>
                    <a:pt x="16675" y="25095"/>
                  </a:moveTo>
                  <a:cubicBezTo>
                    <a:pt x="16754" y="25095"/>
                    <a:pt x="16837" y="25113"/>
                    <a:pt x="16921" y="25123"/>
                  </a:cubicBezTo>
                  <a:cubicBezTo>
                    <a:pt x="16846" y="25236"/>
                    <a:pt x="16740" y="25257"/>
                    <a:pt x="16628" y="25257"/>
                  </a:cubicBezTo>
                  <a:cubicBezTo>
                    <a:pt x="16574" y="25257"/>
                    <a:pt x="16519" y="25252"/>
                    <a:pt x="16465" y="25251"/>
                  </a:cubicBezTo>
                  <a:lnTo>
                    <a:pt x="16465" y="25253"/>
                  </a:lnTo>
                  <a:cubicBezTo>
                    <a:pt x="16417" y="25251"/>
                    <a:pt x="16417" y="25221"/>
                    <a:pt x="16425" y="25190"/>
                  </a:cubicBezTo>
                  <a:lnTo>
                    <a:pt x="16425" y="25188"/>
                  </a:lnTo>
                  <a:cubicBezTo>
                    <a:pt x="16431" y="25186"/>
                    <a:pt x="16438" y="25184"/>
                    <a:pt x="16443" y="25179"/>
                  </a:cubicBezTo>
                  <a:cubicBezTo>
                    <a:pt x="16517" y="25114"/>
                    <a:pt x="16594" y="25095"/>
                    <a:pt x="16675" y="25095"/>
                  </a:cubicBezTo>
                  <a:close/>
                  <a:moveTo>
                    <a:pt x="23834" y="24894"/>
                  </a:moveTo>
                  <a:cubicBezTo>
                    <a:pt x="23867" y="24894"/>
                    <a:pt x="23902" y="24897"/>
                    <a:pt x="23938" y="24901"/>
                  </a:cubicBezTo>
                  <a:cubicBezTo>
                    <a:pt x="23971" y="24903"/>
                    <a:pt x="24004" y="24908"/>
                    <a:pt x="24039" y="24912"/>
                  </a:cubicBezTo>
                  <a:lnTo>
                    <a:pt x="24048" y="24947"/>
                  </a:lnTo>
                  <a:cubicBezTo>
                    <a:pt x="24056" y="25016"/>
                    <a:pt x="23933" y="25039"/>
                    <a:pt x="23958" y="25117"/>
                  </a:cubicBezTo>
                  <a:lnTo>
                    <a:pt x="23957" y="25119"/>
                  </a:lnTo>
                  <a:cubicBezTo>
                    <a:pt x="23954" y="25118"/>
                    <a:pt x="23951" y="25118"/>
                    <a:pt x="23948" y="25118"/>
                  </a:cubicBezTo>
                  <a:cubicBezTo>
                    <a:pt x="23928" y="25118"/>
                    <a:pt x="23921" y="25134"/>
                    <a:pt x="23913" y="25148"/>
                  </a:cubicBezTo>
                  <a:cubicBezTo>
                    <a:pt x="23859" y="25220"/>
                    <a:pt x="23793" y="25259"/>
                    <a:pt x="23711" y="25259"/>
                  </a:cubicBezTo>
                  <a:cubicBezTo>
                    <a:pt x="23679" y="25259"/>
                    <a:pt x="23644" y="25253"/>
                    <a:pt x="23607" y="25240"/>
                  </a:cubicBezTo>
                  <a:cubicBezTo>
                    <a:pt x="23593" y="25235"/>
                    <a:pt x="23577" y="25234"/>
                    <a:pt x="23560" y="25234"/>
                  </a:cubicBezTo>
                  <a:cubicBezTo>
                    <a:pt x="23547" y="25234"/>
                    <a:pt x="23533" y="25234"/>
                    <a:pt x="23520" y="25234"/>
                  </a:cubicBezTo>
                  <a:cubicBezTo>
                    <a:pt x="23479" y="25234"/>
                    <a:pt x="23442" y="25228"/>
                    <a:pt x="23429" y="25174"/>
                  </a:cubicBezTo>
                  <a:cubicBezTo>
                    <a:pt x="23450" y="25161"/>
                    <a:pt x="23470" y="25148"/>
                    <a:pt x="23469" y="25122"/>
                  </a:cubicBezTo>
                  <a:cubicBezTo>
                    <a:pt x="23532" y="25109"/>
                    <a:pt x="23587" y="25070"/>
                    <a:pt x="23618" y="25014"/>
                  </a:cubicBezTo>
                  <a:cubicBezTo>
                    <a:pt x="23668" y="24917"/>
                    <a:pt x="23745" y="24894"/>
                    <a:pt x="23834" y="24894"/>
                  </a:cubicBezTo>
                  <a:close/>
                  <a:moveTo>
                    <a:pt x="10841" y="25057"/>
                  </a:moveTo>
                  <a:cubicBezTo>
                    <a:pt x="10857" y="25057"/>
                    <a:pt x="10870" y="25073"/>
                    <a:pt x="10882" y="25089"/>
                  </a:cubicBezTo>
                  <a:lnTo>
                    <a:pt x="10957" y="25079"/>
                  </a:lnTo>
                  <a:lnTo>
                    <a:pt x="10957" y="25079"/>
                  </a:lnTo>
                  <a:lnTo>
                    <a:pt x="10882" y="25090"/>
                  </a:lnTo>
                  <a:cubicBezTo>
                    <a:pt x="10890" y="25141"/>
                    <a:pt x="10860" y="25178"/>
                    <a:pt x="10818" y="25209"/>
                  </a:cubicBezTo>
                  <a:cubicBezTo>
                    <a:pt x="10795" y="25217"/>
                    <a:pt x="10771" y="25224"/>
                    <a:pt x="10777" y="25253"/>
                  </a:cubicBezTo>
                  <a:lnTo>
                    <a:pt x="10771" y="25246"/>
                  </a:lnTo>
                  <a:lnTo>
                    <a:pt x="10706" y="25260"/>
                  </a:lnTo>
                  <a:cubicBezTo>
                    <a:pt x="10699" y="25249"/>
                    <a:pt x="10693" y="25237"/>
                    <a:pt x="10687" y="25226"/>
                  </a:cubicBezTo>
                  <a:cubicBezTo>
                    <a:pt x="10728" y="25174"/>
                    <a:pt x="10768" y="25122"/>
                    <a:pt x="10812" y="25075"/>
                  </a:cubicBezTo>
                  <a:cubicBezTo>
                    <a:pt x="10823" y="25062"/>
                    <a:pt x="10833" y="25057"/>
                    <a:pt x="10841" y="25057"/>
                  </a:cubicBezTo>
                  <a:close/>
                  <a:moveTo>
                    <a:pt x="12493" y="24984"/>
                  </a:moveTo>
                  <a:cubicBezTo>
                    <a:pt x="12510" y="25145"/>
                    <a:pt x="12359" y="25201"/>
                    <a:pt x="12249" y="25279"/>
                  </a:cubicBezTo>
                  <a:cubicBezTo>
                    <a:pt x="12292" y="25160"/>
                    <a:pt x="12294" y="25018"/>
                    <a:pt x="12493" y="24984"/>
                  </a:cubicBezTo>
                  <a:close/>
                  <a:moveTo>
                    <a:pt x="27718" y="25132"/>
                  </a:moveTo>
                  <a:cubicBezTo>
                    <a:pt x="27743" y="25132"/>
                    <a:pt x="27769" y="25135"/>
                    <a:pt x="27794" y="25135"/>
                  </a:cubicBezTo>
                  <a:cubicBezTo>
                    <a:pt x="27801" y="25135"/>
                    <a:pt x="27807" y="25134"/>
                    <a:pt x="27813" y="25134"/>
                  </a:cubicBezTo>
                  <a:cubicBezTo>
                    <a:pt x="27818" y="25134"/>
                    <a:pt x="27824" y="25134"/>
                    <a:pt x="27829" y="25134"/>
                  </a:cubicBezTo>
                  <a:cubicBezTo>
                    <a:pt x="27919" y="25134"/>
                    <a:pt x="28003" y="25179"/>
                    <a:pt x="28088" y="25179"/>
                  </a:cubicBezTo>
                  <a:cubicBezTo>
                    <a:pt x="28104" y="25179"/>
                    <a:pt x="28120" y="25177"/>
                    <a:pt x="28137" y="25173"/>
                  </a:cubicBezTo>
                  <a:cubicBezTo>
                    <a:pt x="28173" y="25165"/>
                    <a:pt x="28209" y="25162"/>
                    <a:pt x="28244" y="25162"/>
                  </a:cubicBezTo>
                  <a:cubicBezTo>
                    <a:pt x="28295" y="25162"/>
                    <a:pt x="28345" y="25167"/>
                    <a:pt x="28395" y="25167"/>
                  </a:cubicBezTo>
                  <a:cubicBezTo>
                    <a:pt x="28416" y="25167"/>
                    <a:pt x="28437" y="25166"/>
                    <a:pt x="28457" y="25164"/>
                  </a:cubicBezTo>
                  <a:cubicBezTo>
                    <a:pt x="28466" y="25179"/>
                    <a:pt x="28484" y="25199"/>
                    <a:pt x="28478" y="25210"/>
                  </a:cubicBezTo>
                  <a:lnTo>
                    <a:pt x="28477" y="25211"/>
                  </a:lnTo>
                  <a:cubicBezTo>
                    <a:pt x="28455" y="25255"/>
                    <a:pt x="28412" y="25281"/>
                    <a:pt x="28365" y="25281"/>
                  </a:cubicBezTo>
                  <a:cubicBezTo>
                    <a:pt x="28359" y="25281"/>
                    <a:pt x="28354" y="25281"/>
                    <a:pt x="28348" y="25280"/>
                  </a:cubicBezTo>
                  <a:cubicBezTo>
                    <a:pt x="28267" y="25272"/>
                    <a:pt x="28152" y="25285"/>
                    <a:pt x="28114" y="25245"/>
                  </a:cubicBezTo>
                  <a:cubicBezTo>
                    <a:pt x="28088" y="25218"/>
                    <a:pt x="28064" y="25209"/>
                    <a:pt x="28042" y="25209"/>
                  </a:cubicBezTo>
                  <a:cubicBezTo>
                    <a:pt x="27993" y="25209"/>
                    <a:pt x="27951" y="25254"/>
                    <a:pt x="27903" y="25254"/>
                  </a:cubicBezTo>
                  <a:cubicBezTo>
                    <a:pt x="27895" y="25254"/>
                    <a:pt x="27888" y="25253"/>
                    <a:pt x="27880" y="25251"/>
                  </a:cubicBezTo>
                  <a:cubicBezTo>
                    <a:pt x="27806" y="25227"/>
                    <a:pt x="27719" y="25235"/>
                    <a:pt x="27638" y="25224"/>
                  </a:cubicBezTo>
                  <a:cubicBezTo>
                    <a:pt x="27583" y="25217"/>
                    <a:pt x="27615" y="25182"/>
                    <a:pt x="27617" y="25157"/>
                  </a:cubicBezTo>
                  <a:cubicBezTo>
                    <a:pt x="27649" y="25137"/>
                    <a:pt x="27683" y="25132"/>
                    <a:pt x="27718" y="25132"/>
                  </a:cubicBezTo>
                  <a:close/>
                  <a:moveTo>
                    <a:pt x="10873" y="25280"/>
                  </a:moveTo>
                  <a:cubicBezTo>
                    <a:pt x="10857" y="25294"/>
                    <a:pt x="10838" y="25301"/>
                    <a:pt x="10817" y="25301"/>
                  </a:cubicBezTo>
                  <a:cubicBezTo>
                    <a:pt x="10809" y="25301"/>
                    <a:pt x="10800" y="25300"/>
                    <a:pt x="10791" y="25297"/>
                  </a:cubicBezTo>
                  <a:lnTo>
                    <a:pt x="10791" y="25297"/>
                  </a:lnTo>
                  <a:cubicBezTo>
                    <a:pt x="10800" y="25299"/>
                    <a:pt x="10808" y="25301"/>
                    <a:pt x="10817" y="25301"/>
                  </a:cubicBezTo>
                  <a:cubicBezTo>
                    <a:pt x="10837" y="25301"/>
                    <a:pt x="10857" y="25294"/>
                    <a:pt x="10873" y="25280"/>
                  </a:cubicBezTo>
                  <a:close/>
                  <a:moveTo>
                    <a:pt x="17205" y="25132"/>
                  </a:moveTo>
                  <a:cubicBezTo>
                    <a:pt x="17220" y="25132"/>
                    <a:pt x="17236" y="25133"/>
                    <a:pt x="17252" y="25136"/>
                  </a:cubicBezTo>
                  <a:cubicBezTo>
                    <a:pt x="17322" y="25149"/>
                    <a:pt x="17423" y="25115"/>
                    <a:pt x="17438" y="25222"/>
                  </a:cubicBezTo>
                  <a:cubicBezTo>
                    <a:pt x="17440" y="25235"/>
                    <a:pt x="17456" y="25243"/>
                    <a:pt x="17473" y="25243"/>
                  </a:cubicBezTo>
                  <a:cubicBezTo>
                    <a:pt x="17485" y="25243"/>
                    <a:pt x="17497" y="25240"/>
                    <a:pt x="17506" y="25233"/>
                  </a:cubicBezTo>
                  <a:cubicBezTo>
                    <a:pt x="17572" y="25178"/>
                    <a:pt x="17642" y="25162"/>
                    <a:pt x="17713" y="25162"/>
                  </a:cubicBezTo>
                  <a:cubicBezTo>
                    <a:pt x="17810" y="25162"/>
                    <a:pt x="17910" y="25191"/>
                    <a:pt x="18014" y="25191"/>
                  </a:cubicBezTo>
                  <a:cubicBezTo>
                    <a:pt x="18024" y="25191"/>
                    <a:pt x="18034" y="25190"/>
                    <a:pt x="18043" y="25190"/>
                  </a:cubicBezTo>
                  <a:lnTo>
                    <a:pt x="18043" y="25190"/>
                  </a:lnTo>
                  <a:cubicBezTo>
                    <a:pt x="17997" y="25276"/>
                    <a:pt x="17936" y="25312"/>
                    <a:pt x="17850" y="25312"/>
                  </a:cubicBezTo>
                  <a:cubicBezTo>
                    <a:pt x="17837" y="25312"/>
                    <a:pt x="17824" y="25312"/>
                    <a:pt x="17810" y="25310"/>
                  </a:cubicBezTo>
                  <a:lnTo>
                    <a:pt x="17810" y="25311"/>
                  </a:lnTo>
                  <a:cubicBezTo>
                    <a:pt x="17787" y="25309"/>
                    <a:pt x="17763" y="25308"/>
                    <a:pt x="17739" y="25308"/>
                  </a:cubicBezTo>
                  <a:cubicBezTo>
                    <a:pt x="17715" y="25308"/>
                    <a:pt x="17691" y="25309"/>
                    <a:pt x="17668" y="25309"/>
                  </a:cubicBezTo>
                  <a:lnTo>
                    <a:pt x="17441" y="25287"/>
                  </a:lnTo>
                  <a:cubicBezTo>
                    <a:pt x="17452" y="25252"/>
                    <a:pt x="17433" y="25224"/>
                    <a:pt x="17407" y="25224"/>
                  </a:cubicBezTo>
                  <a:cubicBezTo>
                    <a:pt x="17399" y="25224"/>
                    <a:pt x="17391" y="25227"/>
                    <a:pt x="17382" y="25233"/>
                  </a:cubicBezTo>
                  <a:cubicBezTo>
                    <a:pt x="17322" y="25273"/>
                    <a:pt x="17258" y="25280"/>
                    <a:pt x="17193" y="25280"/>
                  </a:cubicBezTo>
                  <a:cubicBezTo>
                    <a:pt x="17158" y="25280"/>
                    <a:pt x="17122" y="25278"/>
                    <a:pt x="17087" y="25278"/>
                  </a:cubicBezTo>
                  <a:cubicBezTo>
                    <a:pt x="17081" y="25278"/>
                    <a:pt x="17075" y="25278"/>
                    <a:pt x="17070" y="25278"/>
                  </a:cubicBezTo>
                  <a:lnTo>
                    <a:pt x="16983" y="25261"/>
                  </a:lnTo>
                  <a:cubicBezTo>
                    <a:pt x="16983" y="25232"/>
                    <a:pt x="16988" y="25202"/>
                    <a:pt x="17021" y="25185"/>
                  </a:cubicBezTo>
                  <a:cubicBezTo>
                    <a:pt x="17079" y="25159"/>
                    <a:pt x="17139" y="25132"/>
                    <a:pt x="17205" y="25132"/>
                  </a:cubicBezTo>
                  <a:close/>
                  <a:moveTo>
                    <a:pt x="28737" y="25186"/>
                  </a:moveTo>
                  <a:cubicBezTo>
                    <a:pt x="28804" y="25186"/>
                    <a:pt x="28871" y="25194"/>
                    <a:pt x="28939" y="25196"/>
                  </a:cubicBezTo>
                  <a:cubicBezTo>
                    <a:pt x="28889" y="25293"/>
                    <a:pt x="28875" y="25321"/>
                    <a:pt x="28789" y="25321"/>
                  </a:cubicBezTo>
                  <a:cubicBezTo>
                    <a:pt x="28754" y="25321"/>
                    <a:pt x="28707" y="25317"/>
                    <a:pt x="28642" y="25310"/>
                  </a:cubicBezTo>
                  <a:lnTo>
                    <a:pt x="28642" y="25311"/>
                  </a:lnTo>
                  <a:lnTo>
                    <a:pt x="28530" y="25284"/>
                  </a:lnTo>
                  <a:lnTo>
                    <a:pt x="28613" y="25199"/>
                  </a:lnTo>
                  <a:cubicBezTo>
                    <a:pt x="28655" y="25189"/>
                    <a:pt x="28696" y="25186"/>
                    <a:pt x="28737" y="25186"/>
                  </a:cubicBezTo>
                  <a:close/>
                  <a:moveTo>
                    <a:pt x="18334" y="25210"/>
                  </a:moveTo>
                  <a:cubicBezTo>
                    <a:pt x="18391" y="25210"/>
                    <a:pt x="18451" y="25226"/>
                    <a:pt x="18512" y="25258"/>
                  </a:cubicBezTo>
                  <a:cubicBezTo>
                    <a:pt x="18512" y="25258"/>
                    <a:pt x="18506" y="25267"/>
                    <a:pt x="18502" y="25273"/>
                  </a:cubicBezTo>
                  <a:lnTo>
                    <a:pt x="18516" y="25277"/>
                  </a:lnTo>
                  <a:lnTo>
                    <a:pt x="18500" y="25277"/>
                  </a:lnTo>
                  <a:cubicBezTo>
                    <a:pt x="18465" y="25329"/>
                    <a:pt x="18405" y="25340"/>
                    <a:pt x="18341" y="25346"/>
                  </a:cubicBezTo>
                  <a:cubicBezTo>
                    <a:pt x="18261" y="25324"/>
                    <a:pt x="18178" y="25330"/>
                    <a:pt x="18094" y="25327"/>
                  </a:cubicBezTo>
                  <a:cubicBezTo>
                    <a:pt x="18161" y="25249"/>
                    <a:pt x="18244" y="25210"/>
                    <a:pt x="18334" y="25210"/>
                  </a:cubicBezTo>
                  <a:close/>
                  <a:moveTo>
                    <a:pt x="11951" y="25353"/>
                  </a:moveTo>
                  <a:lnTo>
                    <a:pt x="11951" y="25353"/>
                  </a:lnTo>
                  <a:cubicBezTo>
                    <a:pt x="11954" y="25355"/>
                    <a:pt x="11958" y="25358"/>
                    <a:pt x="11962" y="25358"/>
                  </a:cubicBezTo>
                  <a:lnTo>
                    <a:pt x="11961" y="25359"/>
                  </a:lnTo>
                  <a:cubicBezTo>
                    <a:pt x="11958" y="25358"/>
                    <a:pt x="11953" y="25355"/>
                    <a:pt x="11951" y="25353"/>
                  </a:cubicBezTo>
                  <a:close/>
                  <a:moveTo>
                    <a:pt x="3564" y="25160"/>
                  </a:moveTo>
                  <a:cubicBezTo>
                    <a:pt x="3567" y="25160"/>
                    <a:pt x="3570" y="25160"/>
                    <a:pt x="3573" y="25160"/>
                  </a:cubicBezTo>
                  <a:cubicBezTo>
                    <a:pt x="3637" y="25172"/>
                    <a:pt x="3619" y="25222"/>
                    <a:pt x="3632" y="25256"/>
                  </a:cubicBezTo>
                  <a:lnTo>
                    <a:pt x="3631" y="25256"/>
                  </a:lnTo>
                  <a:cubicBezTo>
                    <a:pt x="3627" y="25297"/>
                    <a:pt x="3531" y="25373"/>
                    <a:pt x="3482" y="25373"/>
                  </a:cubicBezTo>
                  <a:cubicBezTo>
                    <a:pt x="3479" y="25373"/>
                    <a:pt x="3477" y="25372"/>
                    <a:pt x="3474" y="25372"/>
                  </a:cubicBezTo>
                  <a:cubicBezTo>
                    <a:pt x="3405" y="25358"/>
                    <a:pt x="3390" y="25302"/>
                    <a:pt x="3374" y="25253"/>
                  </a:cubicBezTo>
                  <a:cubicBezTo>
                    <a:pt x="3366" y="25227"/>
                    <a:pt x="3507" y="25160"/>
                    <a:pt x="3564" y="25160"/>
                  </a:cubicBezTo>
                  <a:close/>
                  <a:moveTo>
                    <a:pt x="4301" y="25155"/>
                  </a:moveTo>
                  <a:cubicBezTo>
                    <a:pt x="4349" y="25155"/>
                    <a:pt x="4397" y="25180"/>
                    <a:pt x="4407" y="25215"/>
                  </a:cubicBezTo>
                  <a:cubicBezTo>
                    <a:pt x="4443" y="25323"/>
                    <a:pt x="4313" y="25316"/>
                    <a:pt x="4220" y="25373"/>
                  </a:cubicBezTo>
                  <a:lnTo>
                    <a:pt x="4217" y="25374"/>
                  </a:lnTo>
                  <a:cubicBezTo>
                    <a:pt x="4222" y="25280"/>
                    <a:pt x="4145" y="25207"/>
                    <a:pt x="4254" y="25164"/>
                  </a:cubicBezTo>
                  <a:cubicBezTo>
                    <a:pt x="4269" y="25158"/>
                    <a:pt x="4285" y="25155"/>
                    <a:pt x="4301" y="25155"/>
                  </a:cubicBezTo>
                  <a:close/>
                  <a:moveTo>
                    <a:pt x="18798" y="25255"/>
                  </a:moveTo>
                  <a:cubicBezTo>
                    <a:pt x="18885" y="25255"/>
                    <a:pt x="18977" y="25284"/>
                    <a:pt x="19068" y="25289"/>
                  </a:cubicBezTo>
                  <a:cubicBezTo>
                    <a:pt x="19049" y="25373"/>
                    <a:pt x="18973" y="25372"/>
                    <a:pt x="18918" y="25394"/>
                  </a:cubicBezTo>
                  <a:cubicBezTo>
                    <a:pt x="18813" y="25355"/>
                    <a:pt x="18699" y="25376"/>
                    <a:pt x="18592" y="25353"/>
                  </a:cubicBezTo>
                  <a:lnTo>
                    <a:pt x="18592" y="25353"/>
                  </a:lnTo>
                  <a:cubicBezTo>
                    <a:pt x="18654" y="25276"/>
                    <a:pt x="18724" y="25255"/>
                    <a:pt x="18798" y="25255"/>
                  </a:cubicBezTo>
                  <a:close/>
                  <a:moveTo>
                    <a:pt x="30582" y="25244"/>
                  </a:moveTo>
                  <a:cubicBezTo>
                    <a:pt x="30588" y="25244"/>
                    <a:pt x="30593" y="25244"/>
                    <a:pt x="30599" y="25245"/>
                  </a:cubicBezTo>
                  <a:cubicBezTo>
                    <a:pt x="30645" y="25247"/>
                    <a:pt x="30691" y="25247"/>
                    <a:pt x="30738" y="25247"/>
                  </a:cubicBezTo>
                  <a:cubicBezTo>
                    <a:pt x="30808" y="25247"/>
                    <a:pt x="30881" y="25246"/>
                    <a:pt x="30959" y="25246"/>
                  </a:cubicBezTo>
                  <a:cubicBezTo>
                    <a:pt x="30935" y="25341"/>
                    <a:pt x="30878" y="25372"/>
                    <a:pt x="30790" y="25372"/>
                  </a:cubicBezTo>
                  <a:cubicBezTo>
                    <a:pt x="30787" y="25372"/>
                    <a:pt x="30784" y="25372"/>
                    <a:pt x="30780" y="25372"/>
                  </a:cubicBezTo>
                  <a:cubicBezTo>
                    <a:pt x="30706" y="25371"/>
                    <a:pt x="30629" y="25371"/>
                    <a:pt x="30555" y="25371"/>
                  </a:cubicBezTo>
                  <a:cubicBezTo>
                    <a:pt x="30512" y="25371"/>
                    <a:pt x="30474" y="25377"/>
                    <a:pt x="30450" y="25403"/>
                  </a:cubicBezTo>
                  <a:cubicBezTo>
                    <a:pt x="30452" y="25392"/>
                    <a:pt x="30449" y="25381"/>
                    <a:pt x="30432" y="25371"/>
                  </a:cubicBezTo>
                  <a:cubicBezTo>
                    <a:pt x="30401" y="25350"/>
                    <a:pt x="30405" y="25325"/>
                    <a:pt x="30410" y="25298"/>
                  </a:cubicBezTo>
                  <a:cubicBezTo>
                    <a:pt x="30460" y="25263"/>
                    <a:pt x="30520" y="25244"/>
                    <a:pt x="30582" y="25244"/>
                  </a:cubicBezTo>
                  <a:close/>
                  <a:moveTo>
                    <a:pt x="19283" y="25326"/>
                  </a:moveTo>
                  <a:cubicBezTo>
                    <a:pt x="19300" y="25326"/>
                    <a:pt x="19319" y="25328"/>
                    <a:pt x="19338" y="25331"/>
                  </a:cubicBezTo>
                  <a:lnTo>
                    <a:pt x="19534" y="25363"/>
                  </a:lnTo>
                  <a:cubicBezTo>
                    <a:pt x="19531" y="25402"/>
                    <a:pt x="19500" y="25410"/>
                    <a:pt x="19464" y="25410"/>
                  </a:cubicBezTo>
                  <a:cubicBezTo>
                    <a:pt x="19389" y="25410"/>
                    <a:pt x="19314" y="25409"/>
                    <a:pt x="19239" y="25407"/>
                  </a:cubicBezTo>
                  <a:lnTo>
                    <a:pt x="19158" y="25400"/>
                  </a:lnTo>
                  <a:cubicBezTo>
                    <a:pt x="19185" y="25345"/>
                    <a:pt x="19228" y="25326"/>
                    <a:pt x="19283" y="25326"/>
                  </a:cubicBezTo>
                  <a:close/>
                  <a:moveTo>
                    <a:pt x="31666" y="25259"/>
                  </a:moveTo>
                  <a:cubicBezTo>
                    <a:pt x="31647" y="25345"/>
                    <a:pt x="31616" y="25400"/>
                    <a:pt x="31526" y="25400"/>
                  </a:cubicBezTo>
                  <a:cubicBezTo>
                    <a:pt x="31518" y="25400"/>
                    <a:pt x="31508" y="25399"/>
                    <a:pt x="31499" y="25398"/>
                  </a:cubicBezTo>
                  <a:cubicBezTo>
                    <a:pt x="31493" y="25402"/>
                    <a:pt x="31487" y="25406"/>
                    <a:pt x="31482" y="25410"/>
                  </a:cubicBezTo>
                  <a:cubicBezTo>
                    <a:pt x="31482" y="25409"/>
                    <a:pt x="31482" y="25406"/>
                    <a:pt x="31483" y="25404"/>
                  </a:cubicBezTo>
                  <a:cubicBezTo>
                    <a:pt x="31362" y="25398"/>
                    <a:pt x="31241" y="25394"/>
                    <a:pt x="31119" y="25390"/>
                  </a:cubicBezTo>
                  <a:lnTo>
                    <a:pt x="31119" y="25391"/>
                  </a:lnTo>
                  <a:cubicBezTo>
                    <a:pt x="31092" y="25390"/>
                    <a:pt x="31061" y="25387"/>
                    <a:pt x="31054" y="25361"/>
                  </a:cubicBezTo>
                  <a:cubicBezTo>
                    <a:pt x="31048" y="25331"/>
                    <a:pt x="31068" y="25306"/>
                    <a:pt x="31093" y="25287"/>
                  </a:cubicBezTo>
                  <a:cubicBezTo>
                    <a:pt x="31131" y="25259"/>
                    <a:pt x="31179" y="25259"/>
                    <a:pt x="31226" y="25259"/>
                  </a:cubicBezTo>
                  <a:close/>
                  <a:moveTo>
                    <a:pt x="10418" y="25325"/>
                  </a:moveTo>
                  <a:cubicBezTo>
                    <a:pt x="10425" y="25340"/>
                    <a:pt x="10431" y="25353"/>
                    <a:pt x="10437" y="25367"/>
                  </a:cubicBezTo>
                  <a:cubicBezTo>
                    <a:pt x="10407" y="25388"/>
                    <a:pt x="10377" y="25411"/>
                    <a:pt x="10338" y="25411"/>
                  </a:cubicBezTo>
                  <a:cubicBezTo>
                    <a:pt x="10326" y="25411"/>
                    <a:pt x="10313" y="25409"/>
                    <a:pt x="10299" y="25404"/>
                  </a:cubicBezTo>
                  <a:lnTo>
                    <a:pt x="10299" y="25405"/>
                  </a:lnTo>
                  <a:cubicBezTo>
                    <a:pt x="10284" y="25399"/>
                    <a:pt x="10281" y="25390"/>
                    <a:pt x="10286" y="25378"/>
                  </a:cubicBezTo>
                  <a:cubicBezTo>
                    <a:pt x="10310" y="25321"/>
                    <a:pt x="10372" y="25336"/>
                    <a:pt x="10418" y="25325"/>
                  </a:cubicBezTo>
                  <a:close/>
                  <a:moveTo>
                    <a:pt x="10969" y="21046"/>
                  </a:moveTo>
                  <a:cubicBezTo>
                    <a:pt x="11021" y="21085"/>
                    <a:pt x="10999" y="21126"/>
                    <a:pt x="10995" y="21163"/>
                  </a:cubicBezTo>
                  <a:cubicBezTo>
                    <a:pt x="10969" y="21365"/>
                    <a:pt x="10953" y="21569"/>
                    <a:pt x="10952" y="21772"/>
                  </a:cubicBezTo>
                  <a:cubicBezTo>
                    <a:pt x="10952" y="22011"/>
                    <a:pt x="10837" y="22185"/>
                    <a:pt x="10574" y="22281"/>
                  </a:cubicBezTo>
                  <a:cubicBezTo>
                    <a:pt x="10425" y="22334"/>
                    <a:pt x="10290" y="22416"/>
                    <a:pt x="10133" y="22456"/>
                  </a:cubicBezTo>
                  <a:cubicBezTo>
                    <a:pt x="10082" y="22485"/>
                    <a:pt x="10033" y="22520"/>
                    <a:pt x="9971" y="22535"/>
                  </a:cubicBezTo>
                  <a:cubicBezTo>
                    <a:pt x="9920" y="22536"/>
                    <a:pt x="9881" y="22561"/>
                    <a:pt x="9832" y="22579"/>
                  </a:cubicBezTo>
                  <a:cubicBezTo>
                    <a:pt x="9854" y="22590"/>
                    <a:pt x="9877" y="22595"/>
                    <a:pt x="9900" y="22595"/>
                  </a:cubicBezTo>
                  <a:cubicBezTo>
                    <a:pt x="9923" y="22595"/>
                    <a:pt x="9945" y="22590"/>
                    <a:pt x="9966" y="22580"/>
                  </a:cubicBezTo>
                  <a:cubicBezTo>
                    <a:pt x="10258" y="22547"/>
                    <a:pt x="10528" y="22458"/>
                    <a:pt x="10791" y="22353"/>
                  </a:cubicBezTo>
                  <a:cubicBezTo>
                    <a:pt x="10929" y="22297"/>
                    <a:pt x="10967" y="22256"/>
                    <a:pt x="11093" y="22061"/>
                  </a:cubicBezTo>
                  <a:cubicBezTo>
                    <a:pt x="11179" y="22152"/>
                    <a:pt x="11343" y="22170"/>
                    <a:pt x="11361" y="22312"/>
                  </a:cubicBezTo>
                  <a:cubicBezTo>
                    <a:pt x="11202" y="22390"/>
                    <a:pt x="11042" y="22466"/>
                    <a:pt x="10884" y="22546"/>
                  </a:cubicBezTo>
                  <a:cubicBezTo>
                    <a:pt x="10810" y="22584"/>
                    <a:pt x="10725" y="22608"/>
                    <a:pt x="10680" y="22679"/>
                  </a:cubicBezTo>
                  <a:cubicBezTo>
                    <a:pt x="10850" y="22706"/>
                    <a:pt x="10856" y="22717"/>
                    <a:pt x="10764" y="22831"/>
                  </a:cubicBezTo>
                  <a:cubicBezTo>
                    <a:pt x="10776" y="22836"/>
                    <a:pt x="10786" y="22838"/>
                    <a:pt x="10797" y="22838"/>
                  </a:cubicBezTo>
                  <a:cubicBezTo>
                    <a:pt x="10825" y="22838"/>
                    <a:pt x="10849" y="22822"/>
                    <a:pt x="10871" y="22804"/>
                  </a:cubicBezTo>
                  <a:cubicBezTo>
                    <a:pt x="10876" y="22803"/>
                    <a:pt x="10881" y="22803"/>
                    <a:pt x="10886" y="22803"/>
                  </a:cubicBezTo>
                  <a:cubicBezTo>
                    <a:pt x="10939" y="22803"/>
                    <a:pt x="10972" y="22838"/>
                    <a:pt x="11013" y="22861"/>
                  </a:cubicBezTo>
                  <a:cubicBezTo>
                    <a:pt x="11033" y="22882"/>
                    <a:pt x="11035" y="22916"/>
                    <a:pt x="11018" y="22941"/>
                  </a:cubicBezTo>
                  <a:cubicBezTo>
                    <a:pt x="11026" y="22950"/>
                    <a:pt x="11033" y="22961"/>
                    <a:pt x="11040" y="22970"/>
                  </a:cubicBezTo>
                  <a:lnTo>
                    <a:pt x="11096" y="22957"/>
                  </a:lnTo>
                  <a:lnTo>
                    <a:pt x="11272" y="23100"/>
                  </a:lnTo>
                  <a:cubicBezTo>
                    <a:pt x="11272" y="23108"/>
                    <a:pt x="11274" y="23117"/>
                    <a:pt x="11280" y="23123"/>
                  </a:cubicBezTo>
                  <a:cubicBezTo>
                    <a:pt x="11317" y="23149"/>
                    <a:pt x="11347" y="23183"/>
                    <a:pt x="11367" y="23225"/>
                  </a:cubicBezTo>
                  <a:cubicBezTo>
                    <a:pt x="11404" y="23265"/>
                    <a:pt x="11451" y="23303"/>
                    <a:pt x="11436" y="23364"/>
                  </a:cubicBezTo>
                  <a:lnTo>
                    <a:pt x="11488" y="23405"/>
                  </a:lnTo>
                  <a:cubicBezTo>
                    <a:pt x="11520" y="23448"/>
                    <a:pt x="11577" y="23499"/>
                    <a:pt x="11512" y="23540"/>
                  </a:cubicBezTo>
                  <a:cubicBezTo>
                    <a:pt x="11502" y="23546"/>
                    <a:pt x="11492" y="23548"/>
                    <a:pt x="11483" y="23548"/>
                  </a:cubicBezTo>
                  <a:cubicBezTo>
                    <a:pt x="11444" y="23548"/>
                    <a:pt x="11411" y="23504"/>
                    <a:pt x="11381" y="23479"/>
                  </a:cubicBezTo>
                  <a:cubicBezTo>
                    <a:pt x="11369" y="23468"/>
                    <a:pt x="11368" y="23448"/>
                    <a:pt x="11361" y="23433"/>
                  </a:cubicBezTo>
                  <a:lnTo>
                    <a:pt x="11488" y="23407"/>
                  </a:lnTo>
                  <a:lnTo>
                    <a:pt x="11436" y="23364"/>
                  </a:lnTo>
                  <a:cubicBezTo>
                    <a:pt x="11404" y="23366"/>
                    <a:pt x="11373" y="23369"/>
                    <a:pt x="11363" y="23402"/>
                  </a:cubicBezTo>
                  <a:cubicBezTo>
                    <a:pt x="11352" y="23404"/>
                    <a:pt x="11340" y="23406"/>
                    <a:pt x="11329" y="23406"/>
                  </a:cubicBezTo>
                  <a:cubicBezTo>
                    <a:pt x="11262" y="23406"/>
                    <a:pt x="11202" y="23365"/>
                    <a:pt x="11125" y="23350"/>
                  </a:cubicBezTo>
                  <a:lnTo>
                    <a:pt x="11125" y="23350"/>
                  </a:lnTo>
                  <a:cubicBezTo>
                    <a:pt x="11125" y="23438"/>
                    <a:pt x="11185" y="23471"/>
                    <a:pt x="11235" y="23514"/>
                  </a:cubicBezTo>
                  <a:cubicBezTo>
                    <a:pt x="11263" y="23537"/>
                    <a:pt x="11343" y="23554"/>
                    <a:pt x="11285" y="23612"/>
                  </a:cubicBezTo>
                  <a:cubicBezTo>
                    <a:pt x="11337" y="23655"/>
                    <a:pt x="11429" y="23650"/>
                    <a:pt x="11455" y="23723"/>
                  </a:cubicBezTo>
                  <a:cubicBezTo>
                    <a:pt x="11496" y="23832"/>
                    <a:pt x="11649" y="23904"/>
                    <a:pt x="11638" y="24019"/>
                  </a:cubicBezTo>
                  <a:cubicBezTo>
                    <a:pt x="11628" y="24132"/>
                    <a:pt x="11694" y="24258"/>
                    <a:pt x="11586" y="24360"/>
                  </a:cubicBezTo>
                  <a:cubicBezTo>
                    <a:pt x="11542" y="24338"/>
                    <a:pt x="11540" y="24286"/>
                    <a:pt x="11504" y="24263"/>
                  </a:cubicBezTo>
                  <a:cubicBezTo>
                    <a:pt x="11485" y="24251"/>
                    <a:pt x="11470" y="24246"/>
                    <a:pt x="11458" y="24246"/>
                  </a:cubicBezTo>
                  <a:cubicBezTo>
                    <a:pt x="11430" y="24246"/>
                    <a:pt x="11417" y="24271"/>
                    <a:pt x="11411" y="24305"/>
                  </a:cubicBezTo>
                  <a:cubicBezTo>
                    <a:pt x="11443" y="24351"/>
                    <a:pt x="11490" y="24395"/>
                    <a:pt x="11443" y="24454"/>
                  </a:cubicBezTo>
                  <a:cubicBezTo>
                    <a:pt x="11507" y="24484"/>
                    <a:pt x="11530" y="24522"/>
                    <a:pt x="11489" y="24580"/>
                  </a:cubicBezTo>
                  <a:cubicBezTo>
                    <a:pt x="11471" y="24610"/>
                    <a:pt x="11455" y="24641"/>
                    <a:pt x="11439" y="24673"/>
                  </a:cubicBezTo>
                  <a:cubicBezTo>
                    <a:pt x="11396" y="24685"/>
                    <a:pt x="11385" y="24740"/>
                    <a:pt x="11331" y="24740"/>
                  </a:cubicBezTo>
                  <a:cubicBezTo>
                    <a:pt x="11328" y="24740"/>
                    <a:pt x="11325" y="24740"/>
                    <a:pt x="11322" y="24739"/>
                  </a:cubicBezTo>
                  <a:cubicBezTo>
                    <a:pt x="11297" y="24655"/>
                    <a:pt x="11272" y="24572"/>
                    <a:pt x="11246" y="24487"/>
                  </a:cubicBezTo>
                  <a:cubicBezTo>
                    <a:pt x="11145" y="24393"/>
                    <a:pt x="11125" y="24242"/>
                    <a:pt x="10916" y="24165"/>
                  </a:cubicBezTo>
                  <a:lnTo>
                    <a:pt x="10916" y="24165"/>
                  </a:lnTo>
                  <a:cubicBezTo>
                    <a:pt x="11055" y="24384"/>
                    <a:pt x="11169" y="24571"/>
                    <a:pt x="11248" y="24769"/>
                  </a:cubicBezTo>
                  <a:cubicBezTo>
                    <a:pt x="11250" y="24826"/>
                    <a:pt x="11230" y="24881"/>
                    <a:pt x="11190" y="24921"/>
                  </a:cubicBezTo>
                  <a:cubicBezTo>
                    <a:pt x="11173" y="24939"/>
                    <a:pt x="11168" y="24955"/>
                    <a:pt x="11188" y="24971"/>
                  </a:cubicBezTo>
                  <a:cubicBezTo>
                    <a:pt x="11178" y="24967"/>
                    <a:pt x="11169" y="24965"/>
                    <a:pt x="11161" y="24965"/>
                  </a:cubicBezTo>
                  <a:cubicBezTo>
                    <a:pt x="11140" y="24965"/>
                    <a:pt x="11133" y="24981"/>
                    <a:pt x="11134" y="25010"/>
                  </a:cubicBezTo>
                  <a:cubicBezTo>
                    <a:pt x="11140" y="25012"/>
                    <a:pt x="11147" y="25012"/>
                    <a:pt x="11152" y="25012"/>
                  </a:cubicBezTo>
                  <a:cubicBezTo>
                    <a:pt x="11177" y="25012"/>
                    <a:pt x="11193" y="25000"/>
                    <a:pt x="11198" y="24975"/>
                  </a:cubicBezTo>
                  <a:cubicBezTo>
                    <a:pt x="11319" y="24985"/>
                    <a:pt x="11356" y="25032"/>
                    <a:pt x="11287" y="25100"/>
                  </a:cubicBezTo>
                  <a:cubicBezTo>
                    <a:pt x="11236" y="25151"/>
                    <a:pt x="11169" y="25192"/>
                    <a:pt x="11109" y="25236"/>
                  </a:cubicBezTo>
                  <a:cubicBezTo>
                    <a:pt x="11090" y="25249"/>
                    <a:pt x="11068" y="25260"/>
                    <a:pt x="11047" y="25260"/>
                  </a:cubicBezTo>
                  <a:cubicBezTo>
                    <a:pt x="11032" y="25260"/>
                    <a:pt x="11017" y="25254"/>
                    <a:pt x="11005" y="25239"/>
                  </a:cubicBezTo>
                  <a:cubicBezTo>
                    <a:pt x="10978" y="25204"/>
                    <a:pt x="10947" y="25158"/>
                    <a:pt x="11017" y="25125"/>
                  </a:cubicBezTo>
                  <a:cubicBezTo>
                    <a:pt x="11068" y="25107"/>
                    <a:pt x="11123" y="25090"/>
                    <a:pt x="11114" y="25027"/>
                  </a:cubicBezTo>
                  <a:cubicBezTo>
                    <a:pt x="11104" y="25024"/>
                    <a:pt x="11095" y="25022"/>
                    <a:pt x="11087" y="25022"/>
                  </a:cubicBezTo>
                  <a:cubicBezTo>
                    <a:pt x="11037" y="25022"/>
                    <a:pt x="11011" y="25077"/>
                    <a:pt x="10962" y="25077"/>
                  </a:cubicBezTo>
                  <a:cubicBezTo>
                    <a:pt x="10961" y="25077"/>
                    <a:pt x="10961" y="25077"/>
                    <a:pt x="10960" y="25077"/>
                  </a:cubicBezTo>
                  <a:cubicBezTo>
                    <a:pt x="10957" y="25020"/>
                    <a:pt x="10901" y="24966"/>
                    <a:pt x="10926" y="24911"/>
                  </a:cubicBezTo>
                  <a:cubicBezTo>
                    <a:pt x="10954" y="24844"/>
                    <a:pt x="10876" y="24843"/>
                    <a:pt x="10858" y="24807"/>
                  </a:cubicBezTo>
                  <a:cubicBezTo>
                    <a:pt x="10843" y="24769"/>
                    <a:pt x="10841" y="24724"/>
                    <a:pt x="10790" y="24704"/>
                  </a:cubicBezTo>
                  <a:lnTo>
                    <a:pt x="10790" y="24704"/>
                  </a:lnTo>
                  <a:cubicBezTo>
                    <a:pt x="10787" y="24755"/>
                    <a:pt x="10778" y="24807"/>
                    <a:pt x="10821" y="24851"/>
                  </a:cubicBezTo>
                  <a:cubicBezTo>
                    <a:pt x="10844" y="24987"/>
                    <a:pt x="10727" y="25051"/>
                    <a:pt x="10655" y="25123"/>
                  </a:cubicBezTo>
                  <a:cubicBezTo>
                    <a:pt x="10571" y="25116"/>
                    <a:pt x="10598" y="25054"/>
                    <a:pt x="10555" y="25034"/>
                  </a:cubicBezTo>
                  <a:cubicBezTo>
                    <a:pt x="10555" y="25088"/>
                    <a:pt x="10535" y="25139"/>
                    <a:pt x="10554" y="25191"/>
                  </a:cubicBezTo>
                  <a:cubicBezTo>
                    <a:pt x="10548" y="25242"/>
                    <a:pt x="10512" y="25273"/>
                    <a:pt x="10459" y="25291"/>
                  </a:cubicBezTo>
                  <a:lnTo>
                    <a:pt x="10457" y="25292"/>
                  </a:lnTo>
                  <a:lnTo>
                    <a:pt x="10419" y="25295"/>
                  </a:lnTo>
                  <a:cubicBezTo>
                    <a:pt x="10367" y="25284"/>
                    <a:pt x="10314" y="25279"/>
                    <a:pt x="10260" y="25279"/>
                  </a:cubicBezTo>
                  <a:cubicBezTo>
                    <a:pt x="10202" y="25279"/>
                    <a:pt x="10145" y="25285"/>
                    <a:pt x="10088" y="25297"/>
                  </a:cubicBezTo>
                  <a:cubicBezTo>
                    <a:pt x="10043" y="25307"/>
                    <a:pt x="10010" y="25312"/>
                    <a:pt x="9985" y="25312"/>
                  </a:cubicBezTo>
                  <a:cubicBezTo>
                    <a:pt x="9922" y="25312"/>
                    <a:pt x="9906" y="25280"/>
                    <a:pt x="9880" y="25199"/>
                  </a:cubicBezTo>
                  <a:cubicBezTo>
                    <a:pt x="9830" y="25292"/>
                    <a:pt x="9789" y="25331"/>
                    <a:pt x="9717" y="25331"/>
                  </a:cubicBezTo>
                  <a:cubicBezTo>
                    <a:pt x="9675" y="25331"/>
                    <a:pt x="9623" y="25318"/>
                    <a:pt x="9553" y="25295"/>
                  </a:cubicBezTo>
                  <a:cubicBezTo>
                    <a:pt x="9525" y="25309"/>
                    <a:pt x="9496" y="25324"/>
                    <a:pt x="9463" y="25324"/>
                  </a:cubicBezTo>
                  <a:cubicBezTo>
                    <a:pt x="9456" y="25324"/>
                    <a:pt x="9448" y="25324"/>
                    <a:pt x="9440" y="25322"/>
                  </a:cubicBezTo>
                  <a:lnTo>
                    <a:pt x="9347" y="25325"/>
                  </a:lnTo>
                  <a:cubicBezTo>
                    <a:pt x="9257" y="25358"/>
                    <a:pt x="9160" y="25350"/>
                    <a:pt x="9066" y="25356"/>
                  </a:cubicBezTo>
                  <a:cubicBezTo>
                    <a:pt x="9052" y="25357"/>
                    <a:pt x="9037" y="25359"/>
                    <a:pt x="9022" y="25359"/>
                  </a:cubicBezTo>
                  <a:cubicBezTo>
                    <a:pt x="8991" y="25359"/>
                    <a:pt x="8961" y="25352"/>
                    <a:pt x="8943" y="25319"/>
                  </a:cubicBezTo>
                  <a:cubicBezTo>
                    <a:pt x="8939" y="25313"/>
                    <a:pt x="8937" y="25289"/>
                    <a:pt x="8925" y="25289"/>
                  </a:cubicBezTo>
                  <a:cubicBezTo>
                    <a:pt x="8919" y="25289"/>
                    <a:pt x="8912" y="25293"/>
                    <a:pt x="8901" y="25306"/>
                  </a:cubicBezTo>
                  <a:cubicBezTo>
                    <a:pt x="8855" y="25365"/>
                    <a:pt x="8797" y="25378"/>
                    <a:pt x="8735" y="25378"/>
                  </a:cubicBezTo>
                  <a:cubicBezTo>
                    <a:pt x="8690" y="25378"/>
                    <a:pt x="8643" y="25371"/>
                    <a:pt x="8597" y="25371"/>
                  </a:cubicBezTo>
                  <a:cubicBezTo>
                    <a:pt x="8575" y="25371"/>
                    <a:pt x="8553" y="25373"/>
                    <a:pt x="8531" y="25378"/>
                  </a:cubicBezTo>
                  <a:cubicBezTo>
                    <a:pt x="8528" y="25378"/>
                    <a:pt x="8525" y="25379"/>
                    <a:pt x="8522" y="25379"/>
                  </a:cubicBezTo>
                  <a:cubicBezTo>
                    <a:pt x="8493" y="25379"/>
                    <a:pt x="8469" y="25352"/>
                    <a:pt x="8460" y="25325"/>
                  </a:cubicBezTo>
                  <a:cubicBezTo>
                    <a:pt x="8445" y="25281"/>
                    <a:pt x="8434" y="25236"/>
                    <a:pt x="8397" y="25214"/>
                  </a:cubicBezTo>
                  <a:lnTo>
                    <a:pt x="8397" y="25214"/>
                  </a:lnTo>
                  <a:cubicBezTo>
                    <a:pt x="8401" y="25363"/>
                    <a:pt x="8393" y="25399"/>
                    <a:pt x="8270" y="25399"/>
                  </a:cubicBezTo>
                  <a:cubicBezTo>
                    <a:pt x="8238" y="25399"/>
                    <a:pt x="8199" y="25397"/>
                    <a:pt x="8150" y="25393"/>
                  </a:cubicBezTo>
                  <a:cubicBezTo>
                    <a:pt x="8134" y="25392"/>
                    <a:pt x="8118" y="25392"/>
                    <a:pt x="8101" y="25392"/>
                  </a:cubicBezTo>
                  <a:cubicBezTo>
                    <a:pt x="8004" y="25392"/>
                    <a:pt x="7907" y="25409"/>
                    <a:pt x="7809" y="25409"/>
                  </a:cubicBezTo>
                  <a:cubicBezTo>
                    <a:pt x="7766" y="25409"/>
                    <a:pt x="7722" y="25405"/>
                    <a:pt x="7679" y="25396"/>
                  </a:cubicBezTo>
                  <a:lnTo>
                    <a:pt x="7622" y="25398"/>
                  </a:lnTo>
                  <a:cubicBezTo>
                    <a:pt x="7560" y="25405"/>
                    <a:pt x="7497" y="25412"/>
                    <a:pt x="7435" y="25412"/>
                  </a:cubicBezTo>
                  <a:cubicBezTo>
                    <a:pt x="7378" y="25412"/>
                    <a:pt x="7322" y="25406"/>
                    <a:pt x="7265" y="25390"/>
                  </a:cubicBezTo>
                  <a:lnTo>
                    <a:pt x="7212" y="25392"/>
                  </a:lnTo>
                  <a:cubicBezTo>
                    <a:pt x="7171" y="25397"/>
                    <a:pt x="7132" y="25403"/>
                    <a:pt x="7093" y="25404"/>
                  </a:cubicBezTo>
                  <a:cubicBezTo>
                    <a:pt x="7071" y="25404"/>
                    <a:pt x="7051" y="25405"/>
                    <a:pt x="7035" y="25405"/>
                  </a:cubicBezTo>
                  <a:cubicBezTo>
                    <a:pt x="6927" y="25405"/>
                    <a:pt x="6922" y="25388"/>
                    <a:pt x="6886" y="25261"/>
                  </a:cubicBezTo>
                  <a:lnTo>
                    <a:pt x="6871" y="25267"/>
                  </a:lnTo>
                  <a:lnTo>
                    <a:pt x="6856" y="25267"/>
                  </a:lnTo>
                  <a:cubicBezTo>
                    <a:pt x="6829" y="25381"/>
                    <a:pt x="6825" y="25398"/>
                    <a:pt x="6735" y="25398"/>
                  </a:cubicBezTo>
                  <a:cubicBezTo>
                    <a:pt x="6721" y="25398"/>
                    <a:pt x="6705" y="25397"/>
                    <a:pt x="6686" y="25397"/>
                  </a:cubicBezTo>
                  <a:cubicBezTo>
                    <a:pt x="6626" y="25394"/>
                    <a:pt x="6564" y="25400"/>
                    <a:pt x="6507" y="25378"/>
                  </a:cubicBezTo>
                  <a:lnTo>
                    <a:pt x="6436" y="25361"/>
                  </a:lnTo>
                  <a:cubicBezTo>
                    <a:pt x="6397" y="25366"/>
                    <a:pt x="6360" y="25368"/>
                    <a:pt x="6323" y="25368"/>
                  </a:cubicBezTo>
                  <a:cubicBezTo>
                    <a:pt x="6251" y="25368"/>
                    <a:pt x="6179" y="25358"/>
                    <a:pt x="6104" y="25331"/>
                  </a:cubicBezTo>
                  <a:cubicBezTo>
                    <a:pt x="6085" y="25325"/>
                    <a:pt x="6061" y="25323"/>
                    <a:pt x="6034" y="25323"/>
                  </a:cubicBezTo>
                  <a:cubicBezTo>
                    <a:pt x="5989" y="25323"/>
                    <a:pt x="5937" y="25328"/>
                    <a:pt x="5889" y="25328"/>
                  </a:cubicBezTo>
                  <a:cubicBezTo>
                    <a:pt x="5881" y="25328"/>
                    <a:pt x="5873" y="25328"/>
                    <a:pt x="5866" y="25328"/>
                  </a:cubicBezTo>
                  <a:cubicBezTo>
                    <a:pt x="5759" y="25324"/>
                    <a:pt x="5663" y="25309"/>
                    <a:pt x="5643" y="25165"/>
                  </a:cubicBezTo>
                  <a:cubicBezTo>
                    <a:pt x="5627" y="25239"/>
                    <a:pt x="5615" y="25291"/>
                    <a:pt x="5560" y="25291"/>
                  </a:cubicBezTo>
                  <a:cubicBezTo>
                    <a:pt x="5550" y="25291"/>
                    <a:pt x="5537" y="25289"/>
                    <a:pt x="5523" y="25285"/>
                  </a:cubicBezTo>
                  <a:cubicBezTo>
                    <a:pt x="5425" y="25256"/>
                    <a:pt x="5294" y="25287"/>
                    <a:pt x="5246" y="25171"/>
                  </a:cubicBezTo>
                  <a:cubicBezTo>
                    <a:pt x="5242" y="25162"/>
                    <a:pt x="5237" y="25158"/>
                    <a:pt x="5233" y="25158"/>
                  </a:cubicBezTo>
                  <a:cubicBezTo>
                    <a:pt x="5229" y="25158"/>
                    <a:pt x="5225" y="25161"/>
                    <a:pt x="5222" y="25167"/>
                  </a:cubicBezTo>
                  <a:cubicBezTo>
                    <a:pt x="5195" y="25212"/>
                    <a:pt x="5163" y="25226"/>
                    <a:pt x="5130" y="25226"/>
                  </a:cubicBezTo>
                  <a:cubicBezTo>
                    <a:pt x="5079" y="25226"/>
                    <a:pt x="5023" y="25190"/>
                    <a:pt x="4977" y="25182"/>
                  </a:cubicBezTo>
                  <a:cubicBezTo>
                    <a:pt x="4886" y="25166"/>
                    <a:pt x="4796" y="25144"/>
                    <a:pt x="4705" y="25127"/>
                  </a:cubicBezTo>
                  <a:cubicBezTo>
                    <a:pt x="4652" y="25117"/>
                    <a:pt x="4601" y="25101"/>
                    <a:pt x="4549" y="25088"/>
                  </a:cubicBezTo>
                  <a:cubicBezTo>
                    <a:pt x="4547" y="25088"/>
                    <a:pt x="4545" y="25088"/>
                    <a:pt x="4543" y="25088"/>
                  </a:cubicBezTo>
                  <a:cubicBezTo>
                    <a:pt x="4491" y="25088"/>
                    <a:pt x="4496" y="25016"/>
                    <a:pt x="4443" y="25016"/>
                  </a:cubicBezTo>
                  <a:cubicBezTo>
                    <a:pt x="4439" y="25016"/>
                    <a:pt x="4435" y="25017"/>
                    <a:pt x="4430" y="25018"/>
                  </a:cubicBezTo>
                  <a:cubicBezTo>
                    <a:pt x="4406" y="25023"/>
                    <a:pt x="4382" y="25026"/>
                    <a:pt x="4361" y="25026"/>
                  </a:cubicBezTo>
                  <a:cubicBezTo>
                    <a:pt x="4263" y="25026"/>
                    <a:pt x="4193" y="24974"/>
                    <a:pt x="4152" y="24899"/>
                  </a:cubicBezTo>
                  <a:cubicBezTo>
                    <a:pt x="4136" y="24869"/>
                    <a:pt x="4125" y="24859"/>
                    <a:pt x="4118" y="24859"/>
                  </a:cubicBezTo>
                  <a:cubicBezTo>
                    <a:pt x="4102" y="24859"/>
                    <a:pt x="4100" y="24906"/>
                    <a:pt x="4087" y="24906"/>
                  </a:cubicBezTo>
                  <a:cubicBezTo>
                    <a:pt x="4087" y="24906"/>
                    <a:pt x="4087" y="24906"/>
                    <a:pt x="4086" y="24906"/>
                  </a:cubicBezTo>
                  <a:cubicBezTo>
                    <a:pt x="4002" y="24896"/>
                    <a:pt x="3921" y="24874"/>
                    <a:pt x="3845" y="24837"/>
                  </a:cubicBezTo>
                  <a:cubicBezTo>
                    <a:pt x="3787" y="24808"/>
                    <a:pt x="3736" y="24770"/>
                    <a:pt x="3667" y="24763"/>
                  </a:cubicBezTo>
                  <a:cubicBezTo>
                    <a:pt x="3632" y="24651"/>
                    <a:pt x="3657" y="24534"/>
                    <a:pt x="3611" y="24424"/>
                  </a:cubicBezTo>
                  <a:cubicBezTo>
                    <a:pt x="3630" y="24345"/>
                    <a:pt x="3601" y="24269"/>
                    <a:pt x="3570" y="24191"/>
                  </a:cubicBezTo>
                  <a:lnTo>
                    <a:pt x="3570" y="24421"/>
                  </a:lnTo>
                  <a:cubicBezTo>
                    <a:pt x="3566" y="24479"/>
                    <a:pt x="3561" y="24536"/>
                    <a:pt x="3557" y="24594"/>
                  </a:cubicBezTo>
                  <a:cubicBezTo>
                    <a:pt x="3574" y="24654"/>
                    <a:pt x="3544" y="24716"/>
                    <a:pt x="3579" y="24774"/>
                  </a:cubicBezTo>
                  <a:cubicBezTo>
                    <a:pt x="3585" y="24826"/>
                    <a:pt x="3592" y="24877"/>
                    <a:pt x="3598" y="24930"/>
                  </a:cubicBezTo>
                  <a:cubicBezTo>
                    <a:pt x="3584" y="24935"/>
                    <a:pt x="3571" y="24937"/>
                    <a:pt x="3557" y="24937"/>
                  </a:cubicBezTo>
                  <a:cubicBezTo>
                    <a:pt x="3510" y="24937"/>
                    <a:pt x="3465" y="24912"/>
                    <a:pt x="3418" y="24912"/>
                  </a:cubicBezTo>
                  <a:cubicBezTo>
                    <a:pt x="3412" y="24912"/>
                    <a:pt x="3406" y="24912"/>
                    <a:pt x="3400" y="24913"/>
                  </a:cubicBezTo>
                  <a:cubicBezTo>
                    <a:pt x="3335" y="24877"/>
                    <a:pt x="3242" y="24883"/>
                    <a:pt x="3203" y="24807"/>
                  </a:cubicBezTo>
                  <a:cubicBezTo>
                    <a:pt x="3198" y="24795"/>
                    <a:pt x="3188" y="24787"/>
                    <a:pt x="3175" y="24786"/>
                  </a:cubicBezTo>
                  <a:cubicBezTo>
                    <a:pt x="3195" y="24777"/>
                    <a:pt x="3194" y="24755"/>
                    <a:pt x="3197" y="24735"/>
                  </a:cubicBezTo>
                  <a:cubicBezTo>
                    <a:pt x="3188" y="24712"/>
                    <a:pt x="3197" y="24677"/>
                    <a:pt x="3156" y="24677"/>
                  </a:cubicBezTo>
                  <a:cubicBezTo>
                    <a:pt x="3154" y="24677"/>
                    <a:pt x="3152" y="24677"/>
                    <a:pt x="3150" y="24678"/>
                  </a:cubicBezTo>
                  <a:cubicBezTo>
                    <a:pt x="3101" y="24681"/>
                    <a:pt x="3112" y="24716"/>
                    <a:pt x="3114" y="24741"/>
                  </a:cubicBezTo>
                  <a:cubicBezTo>
                    <a:pt x="3115" y="24758"/>
                    <a:pt x="3112" y="24785"/>
                    <a:pt x="3146" y="24788"/>
                  </a:cubicBezTo>
                  <a:cubicBezTo>
                    <a:pt x="3133" y="24792"/>
                    <a:pt x="3119" y="24795"/>
                    <a:pt x="3104" y="24799"/>
                  </a:cubicBezTo>
                  <a:cubicBezTo>
                    <a:pt x="3074" y="24805"/>
                    <a:pt x="3044" y="24808"/>
                    <a:pt x="3017" y="24808"/>
                  </a:cubicBezTo>
                  <a:cubicBezTo>
                    <a:pt x="2873" y="24808"/>
                    <a:pt x="2775" y="24724"/>
                    <a:pt x="2777" y="24598"/>
                  </a:cubicBezTo>
                  <a:cubicBezTo>
                    <a:pt x="2777" y="24572"/>
                    <a:pt x="2798" y="24559"/>
                    <a:pt x="2825" y="24552"/>
                  </a:cubicBezTo>
                  <a:cubicBezTo>
                    <a:pt x="2872" y="24568"/>
                    <a:pt x="2918" y="24591"/>
                    <a:pt x="2970" y="24591"/>
                  </a:cubicBezTo>
                  <a:cubicBezTo>
                    <a:pt x="2976" y="24591"/>
                    <a:pt x="2983" y="24590"/>
                    <a:pt x="2990" y="24590"/>
                  </a:cubicBezTo>
                  <a:cubicBezTo>
                    <a:pt x="3032" y="24599"/>
                    <a:pt x="3071" y="24619"/>
                    <a:pt x="3104" y="24647"/>
                  </a:cubicBezTo>
                  <a:cubicBezTo>
                    <a:pt x="3119" y="24660"/>
                    <a:pt x="3134" y="24667"/>
                    <a:pt x="3149" y="24667"/>
                  </a:cubicBezTo>
                  <a:cubicBezTo>
                    <a:pt x="3166" y="24667"/>
                    <a:pt x="3183" y="24658"/>
                    <a:pt x="3196" y="24637"/>
                  </a:cubicBezTo>
                  <a:cubicBezTo>
                    <a:pt x="3235" y="24624"/>
                    <a:pt x="3288" y="24643"/>
                    <a:pt x="3311" y="24598"/>
                  </a:cubicBezTo>
                  <a:lnTo>
                    <a:pt x="3200" y="24585"/>
                  </a:lnTo>
                  <a:cubicBezTo>
                    <a:pt x="3177" y="24493"/>
                    <a:pt x="3173" y="24397"/>
                    <a:pt x="3189" y="24303"/>
                  </a:cubicBezTo>
                  <a:lnTo>
                    <a:pt x="3346" y="24303"/>
                  </a:lnTo>
                  <a:lnTo>
                    <a:pt x="3197" y="24278"/>
                  </a:lnTo>
                  <a:cubicBezTo>
                    <a:pt x="3194" y="24257"/>
                    <a:pt x="3190" y="24234"/>
                    <a:pt x="3186" y="24212"/>
                  </a:cubicBezTo>
                  <a:cubicBezTo>
                    <a:pt x="3210" y="24119"/>
                    <a:pt x="3248" y="24021"/>
                    <a:pt x="3251" y="23933"/>
                  </a:cubicBezTo>
                  <a:cubicBezTo>
                    <a:pt x="3259" y="23667"/>
                    <a:pt x="3316" y="23408"/>
                    <a:pt x="3348" y="23145"/>
                  </a:cubicBezTo>
                  <a:lnTo>
                    <a:pt x="3348" y="23145"/>
                  </a:lnTo>
                  <a:lnTo>
                    <a:pt x="3285" y="23167"/>
                  </a:lnTo>
                  <a:cubicBezTo>
                    <a:pt x="3245" y="23318"/>
                    <a:pt x="3230" y="23472"/>
                    <a:pt x="3167" y="23618"/>
                  </a:cubicBezTo>
                  <a:cubicBezTo>
                    <a:pt x="3122" y="23672"/>
                    <a:pt x="3176" y="23728"/>
                    <a:pt x="3161" y="23785"/>
                  </a:cubicBezTo>
                  <a:cubicBezTo>
                    <a:pt x="3141" y="23862"/>
                    <a:pt x="3130" y="23891"/>
                    <a:pt x="3077" y="23891"/>
                  </a:cubicBezTo>
                  <a:cubicBezTo>
                    <a:pt x="3055" y="23891"/>
                    <a:pt x="3026" y="23886"/>
                    <a:pt x="2986" y="23877"/>
                  </a:cubicBezTo>
                  <a:cubicBezTo>
                    <a:pt x="2959" y="23873"/>
                    <a:pt x="2933" y="23868"/>
                    <a:pt x="2908" y="23863"/>
                  </a:cubicBezTo>
                  <a:cubicBezTo>
                    <a:pt x="2799" y="23835"/>
                    <a:pt x="2836" y="23772"/>
                    <a:pt x="2854" y="23707"/>
                  </a:cubicBezTo>
                  <a:cubicBezTo>
                    <a:pt x="2867" y="23659"/>
                    <a:pt x="2899" y="23651"/>
                    <a:pt x="2939" y="23651"/>
                  </a:cubicBezTo>
                  <a:cubicBezTo>
                    <a:pt x="2952" y="23651"/>
                    <a:pt x="2965" y="23652"/>
                    <a:pt x="2978" y="23653"/>
                  </a:cubicBezTo>
                  <a:cubicBezTo>
                    <a:pt x="2996" y="23654"/>
                    <a:pt x="3019" y="23661"/>
                    <a:pt x="3038" y="23661"/>
                  </a:cubicBezTo>
                  <a:cubicBezTo>
                    <a:pt x="3060" y="23661"/>
                    <a:pt x="3078" y="23652"/>
                    <a:pt x="3078" y="23612"/>
                  </a:cubicBezTo>
                  <a:cubicBezTo>
                    <a:pt x="2911" y="23570"/>
                    <a:pt x="2906" y="23564"/>
                    <a:pt x="2939" y="23448"/>
                  </a:cubicBezTo>
                  <a:cubicBezTo>
                    <a:pt x="2956" y="23386"/>
                    <a:pt x="2974" y="23325"/>
                    <a:pt x="2990" y="23263"/>
                  </a:cubicBezTo>
                  <a:lnTo>
                    <a:pt x="2912" y="23263"/>
                  </a:lnTo>
                  <a:cubicBezTo>
                    <a:pt x="2875" y="23339"/>
                    <a:pt x="2839" y="23414"/>
                    <a:pt x="2805" y="23488"/>
                  </a:cubicBezTo>
                  <a:cubicBezTo>
                    <a:pt x="2792" y="23489"/>
                    <a:pt x="2779" y="23493"/>
                    <a:pt x="2771" y="23493"/>
                  </a:cubicBezTo>
                  <a:cubicBezTo>
                    <a:pt x="2767" y="23493"/>
                    <a:pt x="2764" y="23492"/>
                    <a:pt x="2762" y="23491"/>
                  </a:cubicBezTo>
                  <a:cubicBezTo>
                    <a:pt x="2569" y="23392"/>
                    <a:pt x="2568" y="23440"/>
                    <a:pt x="2676" y="23264"/>
                  </a:cubicBezTo>
                  <a:cubicBezTo>
                    <a:pt x="2810" y="23044"/>
                    <a:pt x="3007" y="22863"/>
                    <a:pt x="3242" y="22720"/>
                  </a:cubicBezTo>
                  <a:cubicBezTo>
                    <a:pt x="3461" y="22584"/>
                    <a:pt x="3693" y="22470"/>
                    <a:pt x="3934" y="22381"/>
                  </a:cubicBezTo>
                  <a:lnTo>
                    <a:pt x="4473" y="22108"/>
                  </a:lnTo>
                  <a:cubicBezTo>
                    <a:pt x="4523" y="22156"/>
                    <a:pt x="4495" y="22207"/>
                    <a:pt x="4517" y="22248"/>
                  </a:cubicBezTo>
                  <a:cubicBezTo>
                    <a:pt x="4500" y="22243"/>
                    <a:pt x="4483" y="22241"/>
                    <a:pt x="4467" y="22241"/>
                  </a:cubicBezTo>
                  <a:cubicBezTo>
                    <a:pt x="4410" y="22241"/>
                    <a:pt x="4360" y="22266"/>
                    <a:pt x="4309" y="22290"/>
                  </a:cubicBezTo>
                  <a:cubicBezTo>
                    <a:pt x="4186" y="22347"/>
                    <a:pt x="4064" y="22406"/>
                    <a:pt x="3940" y="22463"/>
                  </a:cubicBezTo>
                  <a:cubicBezTo>
                    <a:pt x="3918" y="22500"/>
                    <a:pt x="3840" y="22503"/>
                    <a:pt x="3855" y="22565"/>
                  </a:cubicBezTo>
                  <a:cubicBezTo>
                    <a:pt x="3862" y="22566"/>
                    <a:pt x="3870" y="22566"/>
                    <a:pt x="3877" y="22566"/>
                  </a:cubicBezTo>
                  <a:cubicBezTo>
                    <a:pt x="3947" y="22566"/>
                    <a:pt x="4001" y="22528"/>
                    <a:pt x="4060" y="22506"/>
                  </a:cubicBezTo>
                  <a:cubicBezTo>
                    <a:pt x="4170" y="22463"/>
                    <a:pt x="4278" y="22416"/>
                    <a:pt x="4387" y="22371"/>
                  </a:cubicBezTo>
                  <a:cubicBezTo>
                    <a:pt x="4402" y="22365"/>
                    <a:pt x="4418" y="22358"/>
                    <a:pt x="4433" y="22358"/>
                  </a:cubicBezTo>
                  <a:cubicBezTo>
                    <a:pt x="4445" y="22358"/>
                    <a:pt x="4456" y="22363"/>
                    <a:pt x="4464" y="22375"/>
                  </a:cubicBezTo>
                  <a:cubicBezTo>
                    <a:pt x="4436" y="22307"/>
                    <a:pt x="4505" y="22309"/>
                    <a:pt x="4555" y="22299"/>
                  </a:cubicBezTo>
                  <a:lnTo>
                    <a:pt x="4555" y="22299"/>
                  </a:lnTo>
                  <a:cubicBezTo>
                    <a:pt x="4562" y="22328"/>
                    <a:pt x="4588" y="22358"/>
                    <a:pt x="4554" y="22388"/>
                  </a:cubicBezTo>
                  <a:cubicBezTo>
                    <a:pt x="4553" y="22388"/>
                    <a:pt x="4552" y="22388"/>
                    <a:pt x="4551" y="22388"/>
                  </a:cubicBezTo>
                  <a:cubicBezTo>
                    <a:pt x="4533" y="22388"/>
                    <a:pt x="4516" y="22394"/>
                    <a:pt x="4498" y="22394"/>
                  </a:cubicBezTo>
                  <a:cubicBezTo>
                    <a:pt x="4489" y="22394"/>
                    <a:pt x="4479" y="22392"/>
                    <a:pt x="4469" y="22385"/>
                  </a:cubicBezTo>
                  <a:lnTo>
                    <a:pt x="4469" y="22385"/>
                  </a:lnTo>
                  <a:cubicBezTo>
                    <a:pt x="4476" y="22429"/>
                    <a:pt x="4429" y="22435"/>
                    <a:pt x="4399" y="22453"/>
                  </a:cubicBezTo>
                  <a:cubicBezTo>
                    <a:pt x="4300" y="22513"/>
                    <a:pt x="4199" y="22572"/>
                    <a:pt x="4099" y="22630"/>
                  </a:cubicBezTo>
                  <a:cubicBezTo>
                    <a:pt x="4099" y="22652"/>
                    <a:pt x="4098" y="22672"/>
                    <a:pt x="4097" y="22693"/>
                  </a:cubicBezTo>
                  <a:cubicBezTo>
                    <a:pt x="4250" y="22613"/>
                    <a:pt x="4420" y="22554"/>
                    <a:pt x="4560" y="22454"/>
                  </a:cubicBezTo>
                  <a:cubicBezTo>
                    <a:pt x="4582" y="22448"/>
                    <a:pt x="4602" y="22439"/>
                    <a:pt x="4622" y="22439"/>
                  </a:cubicBezTo>
                  <a:cubicBezTo>
                    <a:pt x="4641" y="22439"/>
                    <a:pt x="4660" y="22448"/>
                    <a:pt x="4680" y="22473"/>
                  </a:cubicBezTo>
                  <a:cubicBezTo>
                    <a:pt x="4736" y="22545"/>
                    <a:pt x="4822" y="22589"/>
                    <a:pt x="4921" y="22615"/>
                  </a:cubicBezTo>
                  <a:cubicBezTo>
                    <a:pt x="4958" y="22553"/>
                    <a:pt x="4907" y="22530"/>
                    <a:pt x="4877" y="22508"/>
                  </a:cubicBezTo>
                  <a:cubicBezTo>
                    <a:pt x="4788" y="22440"/>
                    <a:pt x="4736" y="22352"/>
                    <a:pt x="4680" y="22265"/>
                  </a:cubicBezTo>
                  <a:cubicBezTo>
                    <a:pt x="4619" y="22170"/>
                    <a:pt x="4625" y="22079"/>
                    <a:pt x="4727" y="21974"/>
                  </a:cubicBezTo>
                  <a:cubicBezTo>
                    <a:pt x="4819" y="22086"/>
                    <a:pt x="4926" y="22183"/>
                    <a:pt x="5046" y="22264"/>
                  </a:cubicBezTo>
                  <a:cubicBezTo>
                    <a:pt x="5363" y="22475"/>
                    <a:pt x="5744" y="22550"/>
                    <a:pt x="6120" y="22629"/>
                  </a:cubicBezTo>
                  <a:cubicBezTo>
                    <a:pt x="6601" y="22732"/>
                    <a:pt x="7094" y="22766"/>
                    <a:pt x="7589" y="22766"/>
                  </a:cubicBezTo>
                  <a:cubicBezTo>
                    <a:pt x="7614" y="22766"/>
                    <a:pt x="7639" y="22766"/>
                    <a:pt x="7665" y="22766"/>
                  </a:cubicBezTo>
                  <a:lnTo>
                    <a:pt x="7672" y="22702"/>
                  </a:lnTo>
                  <a:cubicBezTo>
                    <a:pt x="7262" y="22618"/>
                    <a:pt x="6841" y="22597"/>
                    <a:pt x="6430" y="22526"/>
                  </a:cubicBezTo>
                  <a:cubicBezTo>
                    <a:pt x="6178" y="22483"/>
                    <a:pt x="5923" y="22448"/>
                    <a:pt x="5688" y="22353"/>
                  </a:cubicBezTo>
                  <a:cubicBezTo>
                    <a:pt x="5702" y="22315"/>
                    <a:pt x="5725" y="22304"/>
                    <a:pt x="5750" y="22304"/>
                  </a:cubicBezTo>
                  <a:cubicBezTo>
                    <a:pt x="5780" y="22304"/>
                    <a:pt x="5813" y="22319"/>
                    <a:pt x="5840" y="22324"/>
                  </a:cubicBezTo>
                  <a:cubicBezTo>
                    <a:pt x="6474" y="22431"/>
                    <a:pt x="7112" y="22480"/>
                    <a:pt x="7754" y="22480"/>
                  </a:cubicBezTo>
                  <a:cubicBezTo>
                    <a:pt x="8003" y="22480"/>
                    <a:pt x="8253" y="22472"/>
                    <a:pt x="8503" y="22458"/>
                  </a:cubicBezTo>
                  <a:cubicBezTo>
                    <a:pt x="8795" y="22440"/>
                    <a:pt x="9084" y="22402"/>
                    <a:pt x="9371" y="22345"/>
                  </a:cubicBezTo>
                  <a:cubicBezTo>
                    <a:pt x="9420" y="22336"/>
                    <a:pt x="9491" y="22341"/>
                    <a:pt x="9518" y="22271"/>
                  </a:cubicBezTo>
                  <a:cubicBezTo>
                    <a:pt x="9515" y="22271"/>
                    <a:pt x="9512" y="22271"/>
                    <a:pt x="9509" y="22271"/>
                  </a:cubicBezTo>
                  <a:cubicBezTo>
                    <a:pt x="9194" y="22271"/>
                    <a:pt x="8897" y="22331"/>
                    <a:pt x="8594" y="22346"/>
                  </a:cubicBezTo>
                  <a:lnTo>
                    <a:pt x="8541" y="22284"/>
                  </a:lnTo>
                  <a:cubicBezTo>
                    <a:pt x="8470" y="22366"/>
                    <a:pt x="8376" y="22379"/>
                    <a:pt x="8279" y="22379"/>
                  </a:cubicBezTo>
                  <a:cubicBezTo>
                    <a:pt x="8235" y="22379"/>
                    <a:pt x="8191" y="22376"/>
                    <a:pt x="8147" y="22376"/>
                  </a:cubicBezTo>
                  <a:cubicBezTo>
                    <a:pt x="8118" y="22376"/>
                    <a:pt x="8140" y="22337"/>
                    <a:pt x="8126" y="22319"/>
                  </a:cubicBezTo>
                  <a:lnTo>
                    <a:pt x="8126" y="22319"/>
                  </a:lnTo>
                  <a:cubicBezTo>
                    <a:pt x="8133" y="22320"/>
                    <a:pt x="8139" y="22321"/>
                    <a:pt x="8144" y="22321"/>
                  </a:cubicBezTo>
                  <a:cubicBezTo>
                    <a:pt x="8166" y="22321"/>
                    <a:pt x="8173" y="22308"/>
                    <a:pt x="8166" y="22283"/>
                  </a:cubicBezTo>
                  <a:lnTo>
                    <a:pt x="8166" y="22283"/>
                  </a:lnTo>
                  <a:lnTo>
                    <a:pt x="8209" y="22289"/>
                  </a:lnTo>
                  <a:cubicBezTo>
                    <a:pt x="8205" y="22278"/>
                    <a:pt x="8197" y="22269"/>
                    <a:pt x="8189" y="22261"/>
                  </a:cubicBezTo>
                  <a:lnTo>
                    <a:pt x="8189" y="22261"/>
                  </a:lnTo>
                  <a:cubicBezTo>
                    <a:pt x="8197" y="22268"/>
                    <a:pt x="8205" y="22277"/>
                    <a:pt x="8209" y="22288"/>
                  </a:cubicBezTo>
                  <a:cubicBezTo>
                    <a:pt x="8309" y="22210"/>
                    <a:pt x="8410" y="22131"/>
                    <a:pt x="8493" y="22038"/>
                  </a:cubicBezTo>
                  <a:cubicBezTo>
                    <a:pt x="8499" y="22037"/>
                    <a:pt x="8505" y="22036"/>
                    <a:pt x="8511" y="22036"/>
                  </a:cubicBezTo>
                  <a:cubicBezTo>
                    <a:pt x="8517" y="22036"/>
                    <a:pt x="8523" y="22037"/>
                    <a:pt x="8529" y="22038"/>
                  </a:cubicBezTo>
                  <a:cubicBezTo>
                    <a:pt x="8533" y="22120"/>
                    <a:pt x="8537" y="22202"/>
                    <a:pt x="8542" y="22283"/>
                  </a:cubicBezTo>
                  <a:lnTo>
                    <a:pt x="8596" y="22345"/>
                  </a:lnTo>
                  <a:cubicBezTo>
                    <a:pt x="8610" y="22281"/>
                    <a:pt x="8715" y="22255"/>
                    <a:pt x="8696" y="22176"/>
                  </a:cubicBezTo>
                  <a:lnTo>
                    <a:pt x="8696" y="22176"/>
                  </a:lnTo>
                  <a:cubicBezTo>
                    <a:pt x="8679" y="22181"/>
                    <a:pt x="8664" y="22183"/>
                    <a:pt x="8652" y="22183"/>
                  </a:cubicBezTo>
                  <a:cubicBezTo>
                    <a:pt x="8617" y="22183"/>
                    <a:pt x="8599" y="22165"/>
                    <a:pt x="8605" y="22117"/>
                  </a:cubicBezTo>
                  <a:cubicBezTo>
                    <a:pt x="8608" y="22088"/>
                    <a:pt x="8606" y="22060"/>
                    <a:pt x="8603" y="22032"/>
                  </a:cubicBezTo>
                  <a:cubicBezTo>
                    <a:pt x="8665" y="21867"/>
                    <a:pt x="8621" y="21694"/>
                    <a:pt x="8648" y="21525"/>
                  </a:cubicBezTo>
                  <a:cubicBezTo>
                    <a:pt x="8662" y="21434"/>
                    <a:pt x="8694" y="21421"/>
                    <a:pt x="8781" y="21420"/>
                  </a:cubicBezTo>
                  <a:cubicBezTo>
                    <a:pt x="9213" y="21413"/>
                    <a:pt x="9638" y="21365"/>
                    <a:pt x="10075" y="21308"/>
                  </a:cubicBezTo>
                  <a:cubicBezTo>
                    <a:pt x="10108" y="21400"/>
                    <a:pt x="10082" y="21491"/>
                    <a:pt x="10091" y="21582"/>
                  </a:cubicBezTo>
                  <a:cubicBezTo>
                    <a:pt x="10097" y="21633"/>
                    <a:pt x="10051" y="21650"/>
                    <a:pt x="10019" y="21678"/>
                  </a:cubicBezTo>
                  <a:cubicBezTo>
                    <a:pt x="10014" y="21682"/>
                    <a:pt x="9956" y="21680"/>
                    <a:pt x="10010" y="21710"/>
                  </a:cubicBezTo>
                  <a:cubicBezTo>
                    <a:pt x="10092" y="21757"/>
                    <a:pt x="10088" y="21764"/>
                    <a:pt x="10016" y="21816"/>
                  </a:cubicBezTo>
                  <a:cubicBezTo>
                    <a:pt x="10002" y="21827"/>
                    <a:pt x="9979" y="21830"/>
                    <a:pt x="9981" y="21852"/>
                  </a:cubicBezTo>
                  <a:cubicBezTo>
                    <a:pt x="9988" y="21854"/>
                    <a:pt x="9995" y="21855"/>
                    <a:pt x="10004" y="21855"/>
                  </a:cubicBezTo>
                  <a:cubicBezTo>
                    <a:pt x="10017" y="21855"/>
                    <a:pt x="10031" y="21853"/>
                    <a:pt x="10045" y="21853"/>
                  </a:cubicBezTo>
                  <a:cubicBezTo>
                    <a:pt x="10068" y="21853"/>
                    <a:pt x="10088" y="21859"/>
                    <a:pt x="10096" y="21891"/>
                  </a:cubicBezTo>
                  <a:cubicBezTo>
                    <a:pt x="10123" y="21988"/>
                    <a:pt x="10017" y="21999"/>
                    <a:pt x="9962" y="22044"/>
                  </a:cubicBezTo>
                  <a:cubicBezTo>
                    <a:pt x="9970" y="22061"/>
                    <a:pt x="9980" y="22065"/>
                    <a:pt x="9991" y="22065"/>
                  </a:cubicBezTo>
                  <a:cubicBezTo>
                    <a:pt x="10007" y="22065"/>
                    <a:pt x="10024" y="22056"/>
                    <a:pt x="10038" y="22055"/>
                  </a:cubicBezTo>
                  <a:cubicBezTo>
                    <a:pt x="10044" y="22054"/>
                    <a:pt x="10050" y="22054"/>
                    <a:pt x="10056" y="22054"/>
                  </a:cubicBezTo>
                  <a:cubicBezTo>
                    <a:pt x="10078" y="22054"/>
                    <a:pt x="10096" y="22059"/>
                    <a:pt x="10104" y="22080"/>
                  </a:cubicBezTo>
                  <a:cubicBezTo>
                    <a:pt x="10115" y="22107"/>
                    <a:pt x="10122" y="22136"/>
                    <a:pt x="10127" y="22164"/>
                  </a:cubicBezTo>
                  <a:cubicBezTo>
                    <a:pt x="10132" y="22189"/>
                    <a:pt x="10151" y="22210"/>
                    <a:pt x="10176" y="22214"/>
                  </a:cubicBezTo>
                  <a:cubicBezTo>
                    <a:pt x="10185" y="22158"/>
                    <a:pt x="10195" y="22101"/>
                    <a:pt x="10207" y="22045"/>
                  </a:cubicBezTo>
                  <a:cubicBezTo>
                    <a:pt x="10213" y="22009"/>
                    <a:pt x="10237" y="21998"/>
                    <a:pt x="10270" y="21998"/>
                  </a:cubicBezTo>
                  <a:cubicBezTo>
                    <a:pt x="10278" y="21998"/>
                    <a:pt x="10287" y="21999"/>
                    <a:pt x="10296" y="22000"/>
                  </a:cubicBezTo>
                  <a:cubicBezTo>
                    <a:pt x="10314" y="22073"/>
                    <a:pt x="10331" y="22144"/>
                    <a:pt x="10356" y="22250"/>
                  </a:cubicBezTo>
                  <a:cubicBezTo>
                    <a:pt x="10384" y="22145"/>
                    <a:pt x="10385" y="22074"/>
                    <a:pt x="10368" y="22003"/>
                  </a:cubicBezTo>
                  <a:cubicBezTo>
                    <a:pt x="10375" y="21978"/>
                    <a:pt x="10383" y="21954"/>
                    <a:pt x="10417" y="21954"/>
                  </a:cubicBezTo>
                  <a:cubicBezTo>
                    <a:pt x="10419" y="21954"/>
                    <a:pt x="10422" y="21954"/>
                    <a:pt x="10424" y="21954"/>
                  </a:cubicBezTo>
                  <a:cubicBezTo>
                    <a:pt x="10453" y="21956"/>
                    <a:pt x="10454" y="21982"/>
                    <a:pt x="10466" y="21999"/>
                  </a:cubicBezTo>
                  <a:cubicBezTo>
                    <a:pt x="10461" y="22045"/>
                    <a:pt x="10454" y="22092"/>
                    <a:pt x="10497" y="22139"/>
                  </a:cubicBezTo>
                  <a:cubicBezTo>
                    <a:pt x="10537" y="22082"/>
                    <a:pt x="10530" y="22041"/>
                    <a:pt x="10511" y="21998"/>
                  </a:cubicBezTo>
                  <a:cubicBezTo>
                    <a:pt x="10533" y="21926"/>
                    <a:pt x="10542" y="21898"/>
                    <a:pt x="10564" y="21898"/>
                  </a:cubicBezTo>
                  <a:cubicBezTo>
                    <a:pt x="10579" y="21898"/>
                    <a:pt x="10598" y="21909"/>
                    <a:pt x="10630" y="21929"/>
                  </a:cubicBezTo>
                  <a:cubicBezTo>
                    <a:pt x="10621" y="21968"/>
                    <a:pt x="10627" y="22010"/>
                    <a:pt x="10649" y="22044"/>
                  </a:cubicBezTo>
                  <a:cubicBezTo>
                    <a:pt x="10673" y="22011"/>
                    <a:pt x="10680" y="21968"/>
                    <a:pt x="10667" y="21930"/>
                  </a:cubicBezTo>
                  <a:cubicBezTo>
                    <a:pt x="10663" y="21833"/>
                    <a:pt x="10777" y="21814"/>
                    <a:pt x="10829" y="21754"/>
                  </a:cubicBezTo>
                  <a:cubicBezTo>
                    <a:pt x="10859" y="21741"/>
                    <a:pt x="10887" y="21721"/>
                    <a:pt x="10854" y="21696"/>
                  </a:cubicBezTo>
                  <a:cubicBezTo>
                    <a:pt x="10846" y="21689"/>
                    <a:pt x="10837" y="21686"/>
                    <a:pt x="10828" y="21686"/>
                  </a:cubicBezTo>
                  <a:cubicBezTo>
                    <a:pt x="10809" y="21686"/>
                    <a:pt x="10790" y="21699"/>
                    <a:pt x="10775" y="21714"/>
                  </a:cubicBezTo>
                  <a:cubicBezTo>
                    <a:pt x="10759" y="21716"/>
                    <a:pt x="10745" y="21717"/>
                    <a:pt x="10732" y="21717"/>
                  </a:cubicBezTo>
                  <a:cubicBezTo>
                    <a:pt x="10681" y="21717"/>
                    <a:pt x="10657" y="21698"/>
                    <a:pt x="10707" y="21639"/>
                  </a:cubicBezTo>
                  <a:cubicBezTo>
                    <a:pt x="10749" y="21591"/>
                    <a:pt x="10839" y="21557"/>
                    <a:pt x="10699" y="21518"/>
                  </a:cubicBezTo>
                  <a:cubicBezTo>
                    <a:pt x="10664" y="21508"/>
                    <a:pt x="10694" y="21468"/>
                    <a:pt x="10715" y="21447"/>
                  </a:cubicBezTo>
                  <a:cubicBezTo>
                    <a:pt x="10782" y="21388"/>
                    <a:pt x="10695" y="21379"/>
                    <a:pt x="10673" y="21348"/>
                  </a:cubicBezTo>
                  <a:cubicBezTo>
                    <a:pt x="10623" y="21136"/>
                    <a:pt x="10821" y="21111"/>
                    <a:pt x="10969" y="21046"/>
                  </a:cubicBezTo>
                  <a:close/>
                  <a:moveTo>
                    <a:pt x="19571" y="25381"/>
                  </a:moveTo>
                  <a:lnTo>
                    <a:pt x="19766" y="25406"/>
                  </a:lnTo>
                  <a:cubicBezTo>
                    <a:pt x="19728" y="25427"/>
                    <a:pt x="19692" y="25445"/>
                    <a:pt x="19658" y="25445"/>
                  </a:cubicBezTo>
                  <a:cubicBezTo>
                    <a:pt x="19625" y="25445"/>
                    <a:pt x="19595" y="25428"/>
                    <a:pt x="19571" y="25381"/>
                  </a:cubicBezTo>
                  <a:close/>
                  <a:moveTo>
                    <a:pt x="39680" y="13802"/>
                  </a:moveTo>
                  <a:cubicBezTo>
                    <a:pt x="39936" y="13847"/>
                    <a:pt x="39971" y="13883"/>
                    <a:pt x="39956" y="14089"/>
                  </a:cubicBezTo>
                  <a:cubicBezTo>
                    <a:pt x="39930" y="14416"/>
                    <a:pt x="39829" y="14732"/>
                    <a:pt x="39738" y="15049"/>
                  </a:cubicBezTo>
                  <a:cubicBezTo>
                    <a:pt x="39402" y="16242"/>
                    <a:pt x="39136" y="17445"/>
                    <a:pt x="38954" y="18661"/>
                  </a:cubicBezTo>
                  <a:lnTo>
                    <a:pt x="38955" y="18662"/>
                  </a:lnTo>
                  <a:cubicBezTo>
                    <a:pt x="38888" y="19108"/>
                    <a:pt x="38838" y="19555"/>
                    <a:pt x="38785" y="20002"/>
                  </a:cubicBezTo>
                  <a:cubicBezTo>
                    <a:pt x="38700" y="20712"/>
                    <a:pt x="38529" y="21408"/>
                    <a:pt x="38345" y="22104"/>
                  </a:cubicBezTo>
                  <a:cubicBezTo>
                    <a:pt x="38062" y="23174"/>
                    <a:pt x="37853" y="24255"/>
                    <a:pt x="37665" y="25341"/>
                  </a:cubicBezTo>
                  <a:cubicBezTo>
                    <a:pt x="37659" y="25374"/>
                    <a:pt x="37663" y="25411"/>
                    <a:pt x="37622" y="25446"/>
                  </a:cubicBezTo>
                  <a:cubicBezTo>
                    <a:pt x="37481" y="25335"/>
                    <a:pt x="37403" y="25192"/>
                    <a:pt x="37312" y="25059"/>
                  </a:cubicBezTo>
                  <a:cubicBezTo>
                    <a:pt x="37286" y="25021"/>
                    <a:pt x="37301" y="24979"/>
                    <a:pt x="37313" y="24940"/>
                  </a:cubicBezTo>
                  <a:cubicBezTo>
                    <a:pt x="37572" y="24087"/>
                    <a:pt x="37742" y="23218"/>
                    <a:pt x="37952" y="22355"/>
                  </a:cubicBezTo>
                  <a:cubicBezTo>
                    <a:pt x="38155" y="21514"/>
                    <a:pt x="38275" y="20662"/>
                    <a:pt x="38414" y="19813"/>
                  </a:cubicBezTo>
                  <a:cubicBezTo>
                    <a:pt x="38583" y="18773"/>
                    <a:pt x="38794" y="17737"/>
                    <a:pt x="39032" y="16706"/>
                  </a:cubicBezTo>
                  <a:cubicBezTo>
                    <a:pt x="39256" y="15740"/>
                    <a:pt x="39497" y="14776"/>
                    <a:pt x="39680" y="13802"/>
                  </a:cubicBezTo>
                  <a:close/>
                  <a:moveTo>
                    <a:pt x="4663" y="25265"/>
                  </a:moveTo>
                  <a:cubicBezTo>
                    <a:pt x="4690" y="25265"/>
                    <a:pt x="4718" y="25273"/>
                    <a:pt x="4746" y="25285"/>
                  </a:cubicBezTo>
                  <a:cubicBezTo>
                    <a:pt x="4806" y="25310"/>
                    <a:pt x="4818" y="25363"/>
                    <a:pt x="4760" y="25393"/>
                  </a:cubicBezTo>
                  <a:lnTo>
                    <a:pt x="4759" y="25393"/>
                  </a:lnTo>
                  <a:cubicBezTo>
                    <a:pt x="4701" y="25426"/>
                    <a:pt x="4634" y="25448"/>
                    <a:pt x="4567" y="25454"/>
                  </a:cubicBezTo>
                  <a:cubicBezTo>
                    <a:pt x="4537" y="25400"/>
                    <a:pt x="4517" y="25344"/>
                    <a:pt x="4576" y="25297"/>
                  </a:cubicBezTo>
                  <a:cubicBezTo>
                    <a:pt x="4603" y="25275"/>
                    <a:pt x="4632" y="25265"/>
                    <a:pt x="4663" y="25265"/>
                  </a:cubicBezTo>
                  <a:close/>
                  <a:moveTo>
                    <a:pt x="32872" y="25299"/>
                  </a:moveTo>
                  <a:cubicBezTo>
                    <a:pt x="32944" y="25299"/>
                    <a:pt x="33021" y="25313"/>
                    <a:pt x="33096" y="25313"/>
                  </a:cubicBezTo>
                  <a:cubicBezTo>
                    <a:pt x="33110" y="25313"/>
                    <a:pt x="33124" y="25312"/>
                    <a:pt x="33138" y="25311"/>
                  </a:cubicBezTo>
                  <a:lnTo>
                    <a:pt x="33138" y="25311"/>
                  </a:lnTo>
                  <a:cubicBezTo>
                    <a:pt x="33069" y="25434"/>
                    <a:pt x="32979" y="25458"/>
                    <a:pt x="32878" y="25458"/>
                  </a:cubicBezTo>
                  <a:cubicBezTo>
                    <a:pt x="32816" y="25458"/>
                    <a:pt x="32750" y="25449"/>
                    <a:pt x="32683" y="25449"/>
                  </a:cubicBezTo>
                  <a:cubicBezTo>
                    <a:pt x="32654" y="25449"/>
                    <a:pt x="32626" y="25450"/>
                    <a:pt x="32597" y="25455"/>
                  </a:cubicBezTo>
                  <a:cubicBezTo>
                    <a:pt x="32675" y="25326"/>
                    <a:pt x="32770" y="25299"/>
                    <a:pt x="32872" y="25299"/>
                  </a:cubicBezTo>
                  <a:close/>
                  <a:moveTo>
                    <a:pt x="27561" y="25305"/>
                  </a:moveTo>
                  <a:cubicBezTo>
                    <a:pt x="27566" y="25305"/>
                    <a:pt x="27571" y="25305"/>
                    <a:pt x="27577" y="25305"/>
                  </a:cubicBezTo>
                  <a:cubicBezTo>
                    <a:pt x="27631" y="25308"/>
                    <a:pt x="27685" y="25320"/>
                    <a:pt x="27738" y="25320"/>
                  </a:cubicBezTo>
                  <a:cubicBezTo>
                    <a:pt x="27744" y="25320"/>
                    <a:pt x="27751" y="25320"/>
                    <a:pt x="27757" y="25319"/>
                  </a:cubicBezTo>
                  <a:cubicBezTo>
                    <a:pt x="27762" y="25319"/>
                    <a:pt x="27767" y="25319"/>
                    <a:pt x="27772" y="25319"/>
                  </a:cubicBezTo>
                  <a:cubicBezTo>
                    <a:pt x="27872" y="25319"/>
                    <a:pt x="27862" y="25378"/>
                    <a:pt x="27858" y="25436"/>
                  </a:cubicBezTo>
                  <a:cubicBezTo>
                    <a:pt x="27820" y="25444"/>
                    <a:pt x="27781" y="25461"/>
                    <a:pt x="27743" y="25462"/>
                  </a:cubicBezTo>
                  <a:cubicBezTo>
                    <a:pt x="27691" y="25464"/>
                    <a:pt x="27639" y="25464"/>
                    <a:pt x="27586" y="25464"/>
                  </a:cubicBezTo>
                  <a:cubicBezTo>
                    <a:pt x="27514" y="25464"/>
                    <a:pt x="27440" y="25463"/>
                    <a:pt x="27358" y="25463"/>
                  </a:cubicBezTo>
                  <a:cubicBezTo>
                    <a:pt x="27402" y="25365"/>
                    <a:pt x="27453" y="25305"/>
                    <a:pt x="27561" y="25305"/>
                  </a:cubicBezTo>
                  <a:close/>
                  <a:moveTo>
                    <a:pt x="10102" y="25376"/>
                  </a:moveTo>
                  <a:cubicBezTo>
                    <a:pt x="10108" y="25376"/>
                    <a:pt x="10116" y="25377"/>
                    <a:pt x="10122" y="25378"/>
                  </a:cubicBezTo>
                  <a:cubicBezTo>
                    <a:pt x="10170" y="25381"/>
                    <a:pt x="10179" y="25415"/>
                    <a:pt x="10161" y="25437"/>
                  </a:cubicBezTo>
                  <a:cubicBezTo>
                    <a:pt x="10152" y="25450"/>
                    <a:pt x="10142" y="25455"/>
                    <a:pt x="10133" y="25455"/>
                  </a:cubicBezTo>
                  <a:cubicBezTo>
                    <a:pt x="10116" y="25455"/>
                    <a:pt x="10101" y="25439"/>
                    <a:pt x="10089" y="25422"/>
                  </a:cubicBezTo>
                  <a:cubicBezTo>
                    <a:pt x="10051" y="25432"/>
                    <a:pt x="10021" y="25469"/>
                    <a:pt x="9981" y="25469"/>
                  </a:cubicBezTo>
                  <a:cubicBezTo>
                    <a:pt x="9966" y="25469"/>
                    <a:pt x="9951" y="25464"/>
                    <a:pt x="9933" y="25451"/>
                  </a:cubicBezTo>
                  <a:cubicBezTo>
                    <a:pt x="9926" y="25442"/>
                    <a:pt x="9925" y="25429"/>
                    <a:pt x="9931" y="25419"/>
                  </a:cubicBezTo>
                  <a:cubicBezTo>
                    <a:pt x="9960" y="25395"/>
                    <a:pt x="9991" y="25380"/>
                    <a:pt x="10025" y="25380"/>
                  </a:cubicBezTo>
                  <a:cubicBezTo>
                    <a:pt x="10045" y="25380"/>
                    <a:pt x="10065" y="25385"/>
                    <a:pt x="10086" y="25396"/>
                  </a:cubicBezTo>
                  <a:cubicBezTo>
                    <a:pt x="10084" y="25379"/>
                    <a:pt x="10091" y="25376"/>
                    <a:pt x="10102" y="25376"/>
                  </a:cubicBezTo>
                  <a:close/>
                  <a:moveTo>
                    <a:pt x="16942" y="25323"/>
                  </a:moveTo>
                  <a:cubicBezTo>
                    <a:pt x="16964" y="25330"/>
                    <a:pt x="16987" y="25332"/>
                    <a:pt x="17010" y="25332"/>
                  </a:cubicBezTo>
                  <a:cubicBezTo>
                    <a:pt x="17029" y="25332"/>
                    <a:pt x="17048" y="25330"/>
                    <a:pt x="17067" y="25327"/>
                  </a:cubicBezTo>
                  <a:lnTo>
                    <a:pt x="17067" y="25328"/>
                  </a:lnTo>
                  <a:cubicBezTo>
                    <a:pt x="17097" y="25344"/>
                    <a:pt x="17186" y="25325"/>
                    <a:pt x="17137" y="25391"/>
                  </a:cubicBezTo>
                  <a:cubicBezTo>
                    <a:pt x="17095" y="25447"/>
                    <a:pt x="17026" y="25470"/>
                    <a:pt x="16949" y="25470"/>
                  </a:cubicBezTo>
                  <a:cubicBezTo>
                    <a:pt x="16935" y="25470"/>
                    <a:pt x="16921" y="25470"/>
                    <a:pt x="16907" y="25468"/>
                  </a:cubicBezTo>
                  <a:cubicBezTo>
                    <a:pt x="16897" y="25467"/>
                    <a:pt x="16888" y="25467"/>
                    <a:pt x="16878" y="25467"/>
                  </a:cubicBezTo>
                  <a:cubicBezTo>
                    <a:pt x="16848" y="25467"/>
                    <a:pt x="16817" y="25470"/>
                    <a:pt x="16786" y="25470"/>
                  </a:cubicBezTo>
                  <a:cubicBezTo>
                    <a:pt x="16734" y="25470"/>
                    <a:pt x="16686" y="25460"/>
                    <a:pt x="16656" y="25400"/>
                  </a:cubicBezTo>
                  <a:lnTo>
                    <a:pt x="16656" y="25400"/>
                  </a:lnTo>
                  <a:cubicBezTo>
                    <a:pt x="16667" y="25414"/>
                    <a:pt x="16678" y="25419"/>
                    <a:pt x="16688" y="25419"/>
                  </a:cubicBezTo>
                  <a:cubicBezTo>
                    <a:pt x="16707" y="25419"/>
                    <a:pt x="16724" y="25401"/>
                    <a:pt x="16738" y="25392"/>
                  </a:cubicBezTo>
                  <a:cubicBezTo>
                    <a:pt x="16796" y="25347"/>
                    <a:pt x="16869" y="25323"/>
                    <a:pt x="16942" y="25323"/>
                  </a:cubicBezTo>
                  <a:close/>
                  <a:moveTo>
                    <a:pt x="13995" y="25296"/>
                  </a:moveTo>
                  <a:cubicBezTo>
                    <a:pt x="14053" y="25296"/>
                    <a:pt x="14112" y="25299"/>
                    <a:pt x="14173" y="25299"/>
                  </a:cubicBezTo>
                  <a:cubicBezTo>
                    <a:pt x="14191" y="25299"/>
                    <a:pt x="14210" y="25299"/>
                    <a:pt x="14228" y="25298"/>
                  </a:cubicBezTo>
                  <a:lnTo>
                    <a:pt x="14228" y="25298"/>
                  </a:lnTo>
                  <a:cubicBezTo>
                    <a:pt x="14110" y="25454"/>
                    <a:pt x="13961" y="25475"/>
                    <a:pt x="13802" y="25475"/>
                  </a:cubicBezTo>
                  <a:cubicBezTo>
                    <a:pt x="13745" y="25475"/>
                    <a:pt x="13687" y="25472"/>
                    <a:pt x="13629" y="25472"/>
                  </a:cubicBezTo>
                  <a:cubicBezTo>
                    <a:pt x="13616" y="25472"/>
                    <a:pt x="13602" y="25473"/>
                    <a:pt x="13589" y="25473"/>
                  </a:cubicBezTo>
                  <a:lnTo>
                    <a:pt x="13588" y="25474"/>
                  </a:lnTo>
                  <a:cubicBezTo>
                    <a:pt x="13698" y="25317"/>
                    <a:pt x="13840" y="25296"/>
                    <a:pt x="13995" y="25296"/>
                  </a:cubicBezTo>
                  <a:close/>
                  <a:moveTo>
                    <a:pt x="17668" y="25309"/>
                  </a:moveTo>
                  <a:cubicBezTo>
                    <a:pt x="17672" y="25327"/>
                    <a:pt x="17677" y="25344"/>
                    <a:pt x="17682" y="25362"/>
                  </a:cubicBezTo>
                  <a:cubicBezTo>
                    <a:pt x="17712" y="25374"/>
                    <a:pt x="17758" y="25360"/>
                    <a:pt x="17773" y="25388"/>
                  </a:cubicBezTo>
                  <a:cubicBezTo>
                    <a:pt x="17792" y="25422"/>
                    <a:pt x="17748" y="25436"/>
                    <a:pt x="17725" y="25453"/>
                  </a:cubicBezTo>
                  <a:cubicBezTo>
                    <a:pt x="17697" y="25473"/>
                    <a:pt x="17663" y="25475"/>
                    <a:pt x="17630" y="25475"/>
                  </a:cubicBezTo>
                  <a:lnTo>
                    <a:pt x="17236" y="25475"/>
                  </a:lnTo>
                  <a:cubicBezTo>
                    <a:pt x="17272" y="25369"/>
                    <a:pt x="17353" y="25362"/>
                    <a:pt x="17433" y="25353"/>
                  </a:cubicBezTo>
                  <a:cubicBezTo>
                    <a:pt x="17484" y="25363"/>
                    <a:pt x="17537" y="25368"/>
                    <a:pt x="17589" y="25368"/>
                  </a:cubicBezTo>
                  <a:cubicBezTo>
                    <a:pt x="17620" y="25368"/>
                    <a:pt x="17651" y="25366"/>
                    <a:pt x="17682" y="25362"/>
                  </a:cubicBezTo>
                  <a:cubicBezTo>
                    <a:pt x="17677" y="25344"/>
                    <a:pt x="17671" y="25327"/>
                    <a:pt x="17668" y="25309"/>
                  </a:cubicBezTo>
                  <a:close/>
                  <a:moveTo>
                    <a:pt x="16401" y="25301"/>
                  </a:moveTo>
                  <a:cubicBezTo>
                    <a:pt x="16454" y="25301"/>
                    <a:pt x="16507" y="25307"/>
                    <a:pt x="16561" y="25309"/>
                  </a:cubicBezTo>
                  <a:cubicBezTo>
                    <a:pt x="16618" y="25311"/>
                    <a:pt x="16613" y="25350"/>
                    <a:pt x="16625" y="25378"/>
                  </a:cubicBezTo>
                  <a:cubicBezTo>
                    <a:pt x="16619" y="25375"/>
                    <a:pt x="16612" y="25374"/>
                    <a:pt x="16606" y="25374"/>
                  </a:cubicBezTo>
                  <a:cubicBezTo>
                    <a:pt x="16576" y="25374"/>
                    <a:pt x="16551" y="25404"/>
                    <a:pt x="16528" y="25419"/>
                  </a:cubicBezTo>
                  <a:cubicBezTo>
                    <a:pt x="16458" y="25463"/>
                    <a:pt x="16385" y="25475"/>
                    <a:pt x="16310" y="25475"/>
                  </a:cubicBezTo>
                  <a:cubicBezTo>
                    <a:pt x="16246" y="25475"/>
                    <a:pt x="16180" y="25467"/>
                    <a:pt x="16115" y="25462"/>
                  </a:cubicBezTo>
                  <a:lnTo>
                    <a:pt x="16125" y="25416"/>
                  </a:lnTo>
                  <a:cubicBezTo>
                    <a:pt x="16155" y="25410"/>
                    <a:pt x="16182" y="25392"/>
                    <a:pt x="16197" y="25365"/>
                  </a:cubicBezTo>
                  <a:cubicBezTo>
                    <a:pt x="16259" y="25313"/>
                    <a:pt x="16329" y="25301"/>
                    <a:pt x="16401" y="25301"/>
                  </a:cubicBezTo>
                  <a:close/>
                  <a:moveTo>
                    <a:pt x="13389" y="25296"/>
                  </a:moveTo>
                  <a:cubicBezTo>
                    <a:pt x="13457" y="25296"/>
                    <a:pt x="13528" y="25299"/>
                    <a:pt x="13599" y="25300"/>
                  </a:cubicBezTo>
                  <a:cubicBezTo>
                    <a:pt x="13491" y="25451"/>
                    <a:pt x="13352" y="25475"/>
                    <a:pt x="13202" y="25475"/>
                  </a:cubicBezTo>
                  <a:cubicBezTo>
                    <a:pt x="13133" y="25475"/>
                    <a:pt x="13061" y="25470"/>
                    <a:pt x="12989" y="25470"/>
                  </a:cubicBezTo>
                  <a:cubicBezTo>
                    <a:pt x="12969" y="25470"/>
                    <a:pt x="12948" y="25471"/>
                    <a:pt x="12928" y="25472"/>
                  </a:cubicBezTo>
                  <a:cubicBezTo>
                    <a:pt x="13055" y="25320"/>
                    <a:pt x="13215" y="25296"/>
                    <a:pt x="13389" y="25296"/>
                  </a:cubicBezTo>
                  <a:close/>
                  <a:moveTo>
                    <a:pt x="31930" y="25272"/>
                  </a:moveTo>
                  <a:cubicBezTo>
                    <a:pt x="31961" y="25272"/>
                    <a:pt x="31991" y="25277"/>
                    <a:pt x="32018" y="25292"/>
                  </a:cubicBezTo>
                  <a:cubicBezTo>
                    <a:pt x="32072" y="25322"/>
                    <a:pt x="31974" y="25363"/>
                    <a:pt x="32042" y="25409"/>
                  </a:cubicBezTo>
                  <a:cubicBezTo>
                    <a:pt x="32135" y="25332"/>
                    <a:pt x="32242" y="25280"/>
                    <a:pt x="32364" y="25280"/>
                  </a:cubicBezTo>
                  <a:cubicBezTo>
                    <a:pt x="32412" y="25280"/>
                    <a:pt x="32462" y="25288"/>
                    <a:pt x="32514" y="25305"/>
                  </a:cubicBezTo>
                  <a:cubicBezTo>
                    <a:pt x="32447" y="25414"/>
                    <a:pt x="32351" y="25476"/>
                    <a:pt x="32244" y="25476"/>
                  </a:cubicBezTo>
                  <a:cubicBezTo>
                    <a:pt x="32190" y="25476"/>
                    <a:pt x="32133" y="25460"/>
                    <a:pt x="32075" y="25428"/>
                  </a:cubicBezTo>
                  <a:cubicBezTo>
                    <a:pt x="32040" y="25409"/>
                    <a:pt x="32015" y="25400"/>
                    <a:pt x="31990" y="25400"/>
                  </a:cubicBezTo>
                  <a:cubicBezTo>
                    <a:pt x="31969" y="25400"/>
                    <a:pt x="31947" y="25407"/>
                    <a:pt x="31919" y="25419"/>
                  </a:cubicBezTo>
                  <a:cubicBezTo>
                    <a:pt x="31895" y="25430"/>
                    <a:pt x="31870" y="25435"/>
                    <a:pt x="31842" y="25435"/>
                  </a:cubicBezTo>
                  <a:cubicBezTo>
                    <a:pt x="31802" y="25435"/>
                    <a:pt x="31758" y="25424"/>
                    <a:pt x="31711" y="25405"/>
                  </a:cubicBezTo>
                  <a:lnTo>
                    <a:pt x="31710" y="25406"/>
                  </a:lnTo>
                  <a:cubicBezTo>
                    <a:pt x="31749" y="25340"/>
                    <a:pt x="31790" y="25293"/>
                    <a:pt x="31861" y="25279"/>
                  </a:cubicBezTo>
                  <a:cubicBezTo>
                    <a:pt x="31884" y="25275"/>
                    <a:pt x="31907" y="25272"/>
                    <a:pt x="31930" y="25272"/>
                  </a:cubicBezTo>
                  <a:close/>
                  <a:moveTo>
                    <a:pt x="14564" y="25291"/>
                  </a:moveTo>
                  <a:cubicBezTo>
                    <a:pt x="14631" y="25291"/>
                    <a:pt x="14715" y="25300"/>
                    <a:pt x="14832" y="25315"/>
                  </a:cubicBezTo>
                  <a:lnTo>
                    <a:pt x="14830" y="25315"/>
                  </a:lnTo>
                  <a:cubicBezTo>
                    <a:pt x="14740" y="25440"/>
                    <a:pt x="14702" y="25476"/>
                    <a:pt x="14517" y="25476"/>
                  </a:cubicBezTo>
                  <a:cubicBezTo>
                    <a:pt x="14439" y="25476"/>
                    <a:pt x="14334" y="25470"/>
                    <a:pt x="14189" y="25461"/>
                  </a:cubicBezTo>
                  <a:cubicBezTo>
                    <a:pt x="14348" y="25335"/>
                    <a:pt x="14416" y="25291"/>
                    <a:pt x="14564" y="25291"/>
                  </a:cubicBezTo>
                  <a:close/>
                  <a:moveTo>
                    <a:pt x="12797" y="25287"/>
                  </a:moveTo>
                  <a:cubicBezTo>
                    <a:pt x="12848" y="25287"/>
                    <a:pt x="12904" y="25294"/>
                    <a:pt x="12963" y="25308"/>
                  </a:cubicBezTo>
                  <a:cubicBezTo>
                    <a:pt x="12848" y="25421"/>
                    <a:pt x="12722" y="25477"/>
                    <a:pt x="12569" y="25477"/>
                  </a:cubicBezTo>
                  <a:cubicBezTo>
                    <a:pt x="12526" y="25477"/>
                    <a:pt x="12481" y="25472"/>
                    <a:pt x="12433" y="25463"/>
                  </a:cubicBezTo>
                  <a:cubicBezTo>
                    <a:pt x="12530" y="25346"/>
                    <a:pt x="12646" y="25287"/>
                    <a:pt x="12797" y="25287"/>
                  </a:cubicBezTo>
                  <a:close/>
                  <a:moveTo>
                    <a:pt x="15285" y="25290"/>
                  </a:moveTo>
                  <a:cubicBezTo>
                    <a:pt x="15290" y="25290"/>
                    <a:pt x="15295" y="25290"/>
                    <a:pt x="15299" y="25290"/>
                  </a:cubicBezTo>
                  <a:lnTo>
                    <a:pt x="15623" y="25298"/>
                  </a:lnTo>
                  <a:cubicBezTo>
                    <a:pt x="15539" y="25420"/>
                    <a:pt x="15421" y="25482"/>
                    <a:pt x="15264" y="25482"/>
                  </a:cubicBezTo>
                  <a:cubicBezTo>
                    <a:pt x="15244" y="25482"/>
                    <a:pt x="15222" y="25481"/>
                    <a:pt x="15200" y="25479"/>
                  </a:cubicBezTo>
                  <a:cubicBezTo>
                    <a:pt x="15167" y="25475"/>
                    <a:pt x="15134" y="25474"/>
                    <a:pt x="15098" y="25474"/>
                  </a:cubicBezTo>
                  <a:cubicBezTo>
                    <a:pt x="15048" y="25474"/>
                    <a:pt x="14991" y="25476"/>
                    <a:pt x="14921" y="25476"/>
                  </a:cubicBezTo>
                  <a:cubicBezTo>
                    <a:pt x="15038" y="25361"/>
                    <a:pt x="15136" y="25290"/>
                    <a:pt x="15285" y="25290"/>
                  </a:cubicBezTo>
                  <a:close/>
                  <a:moveTo>
                    <a:pt x="15914" y="25278"/>
                  </a:moveTo>
                  <a:cubicBezTo>
                    <a:pt x="15931" y="25285"/>
                    <a:pt x="15949" y="25286"/>
                    <a:pt x="15968" y="25286"/>
                  </a:cubicBezTo>
                  <a:cubicBezTo>
                    <a:pt x="15986" y="25286"/>
                    <a:pt x="16004" y="25285"/>
                    <a:pt x="16022" y="25285"/>
                  </a:cubicBezTo>
                  <a:cubicBezTo>
                    <a:pt x="16059" y="25285"/>
                    <a:pt x="16094" y="25291"/>
                    <a:pt x="16117" y="25328"/>
                  </a:cubicBezTo>
                  <a:lnTo>
                    <a:pt x="16116" y="25329"/>
                  </a:lnTo>
                  <a:cubicBezTo>
                    <a:pt x="16013" y="25404"/>
                    <a:pt x="15912" y="25483"/>
                    <a:pt x="15775" y="25483"/>
                  </a:cubicBezTo>
                  <a:cubicBezTo>
                    <a:pt x="15728" y="25483"/>
                    <a:pt x="15678" y="25474"/>
                    <a:pt x="15622" y="25453"/>
                  </a:cubicBezTo>
                  <a:cubicBezTo>
                    <a:pt x="15711" y="25374"/>
                    <a:pt x="15782" y="25293"/>
                    <a:pt x="15914" y="25278"/>
                  </a:cubicBezTo>
                  <a:close/>
                  <a:moveTo>
                    <a:pt x="28115" y="25333"/>
                  </a:moveTo>
                  <a:cubicBezTo>
                    <a:pt x="28182" y="25333"/>
                    <a:pt x="28249" y="25355"/>
                    <a:pt x="28321" y="25399"/>
                  </a:cubicBezTo>
                  <a:lnTo>
                    <a:pt x="28308" y="25436"/>
                  </a:lnTo>
                  <a:cubicBezTo>
                    <a:pt x="28238" y="25469"/>
                    <a:pt x="28168" y="25484"/>
                    <a:pt x="28098" y="25484"/>
                  </a:cubicBezTo>
                  <a:cubicBezTo>
                    <a:pt x="28021" y="25484"/>
                    <a:pt x="27943" y="25466"/>
                    <a:pt x="27865" y="25437"/>
                  </a:cubicBezTo>
                  <a:cubicBezTo>
                    <a:pt x="27951" y="25368"/>
                    <a:pt x="28033" y="25333"/>
                    <a:pt x="28115" y="25333"/>
                  </a:cubicBezTo>
                  <a:close/>
                  <a:moveTo>
                    <a:pt x="11193" y="25411"/>
                  </a:moveTo>
                  <a:lnTo>
                    <a:pt x="11193" y="25411"/>
                  </a:lnTo>
                  <a:cubicBezTo>
                    <a:pt x="11206" y="25437"/>
                    <a:pt x="11181" y="25450"/>
                    <a:pt x="11165" y="25463"/>
                  </a:cubicBezTo>
                  <a:cubicBezTo>
                    <a:pt x="11145" y="25478"/>
                    <a:pt x="11127" y="25498"/>
                    <a:pt x="11097" y="25498"/>
                  </a:cubicBezTo>
                  <a:cubicBezTo>
                    <a:pt x="11093" y="25498"/>
                    <a:pt x="11088" y="25498"/>
                    <a:pt x="11083" y="25497"/>
                  </a:cubicBezTo>
                  <a:lnTo>
                    <a:pt x="11083" y="25497"/>
                  </a:lnTo>
                  <a:cubicBezTo>
                    <a:pt x="11115" y="25438"/>
                    <a:pt x="11115" y="25438"/>
                    <a:pt x="11193" y="25411"/>
                  </a:cubicBezTo>
                  <a:close/>
                  <a:moveTo>
                    <a:pt x="18091" y="25387"/>
                  </a:moveTo>
                  <a:lnTo>
                    <a:pt x="18294" y="25403"/>
                  </a:lnTo>
                  <a:cubicBezTo>
                    <a:pt x="18275" y="25467"/>
                    <a:pt x="18222" y="25498"/>
                    <a:pt x="18150" y="25499"/>
                  </a:cubicBezTo>
                  <a:cubicBezTo>
                    <a:pt x="18117" y="25499"/>
                    <a:pt x="18084" y="25500"/>
                    <a:pt x="18051" y="25500"/>
                  </a:cubicBezTo>
                  <a:cubicBezTo>
                    <a:pt x="17992" y="25500"/>
                    <a:pt x="17934" y="25497"/>
                    <a:pt x="17876" y="25481"/>
                  </a:cubicBezTo>
                  <a:cubicBezTo>
                    <a:pt x="17914" y="25374"/>
                    <a:pt x="18009" y="25394"/>
                    <a:pt x="18091" y="25388"/>
                  </a:cubicBezTo>
                  <a:lnTo>
                    <a:pt x="18091" y="25387"/>
                  </a:lnTo>
                  <a:close/>
                  <a:moveTo>
                    <a:pt x="3637" y="25434"/>
                  </a:moveTo>
                  <a:cubicBezTo>
                    <a:pt x="3677" y="25434"/>
                    <a:pt x="3692" y="25460"/>
                    <a:pt x="3688" y="25490"/>
                  </a:cubicBezTo>
                  <a:cubicBezTo>
                    <a:pt x="3687" y="25503"/>
                    <a:pt x="3675" y="25514"/>
                    <a:pt x="3662" y="25514"/>
                  </a:cubicBezTo>
                  <a:cubicBezTo>
                    <a:pt x="3660" y="25514"/>
                    <a:pt x="3658" y="25514"/>
                    <a:pt x="3656" y="25513"/>
                  </a:cubicBezTo>
                  <a:lnTo>
                    <a:pt x="3655" y="25514"/>
                  </a:lnTo>
                  <a:cubicBezTo>
                    <a:pt x="3611" y="25506"/>
                    <a:pt x="3582" y="25491"/>
                    <a:pt x="3588" y="25457"/>
                  </a:cubicBezTo>
                  <a:cubicBezTo>
                    <a:pt x="3589" y="25448"/>
                    <a:pt x="3618" y="25435"/>
                    <a:pt x="3635" y="25434"/>
                  </a:cubicBezTo>
                  <a:cubicBezTo>
                    <a:pt x="3636" y="25434"/>
                    <a:pt x="3636" y="25434"/>
                    <a:pt x="3637" y="25434"/>
                  </a:cubicBezTo>
                  <a:close/>
                  <a:moveTo>
                    <a:pt x="25360" y="24565"/>
                  </a:moveTo>
                  <a:cubicBezTo>
                    <a:pt x="25605" y="24565"/>
                    <a:pt x="25851" y="24567"/>
                    <a:pt x="26096" y="24572"/>
                  </a:cubicBezTo>
                  <a:cubicBezTo>
                    <a:pt x="26731" y="24584"/>
                    <a:pt x="27367" y="24587"/>
                    <a:pt x="28003" y="24593"/>
                  </a:cubicBezTo>
                  <a:cubicBezTo>
                    <a:pt x="29029" y="24601"/>
                    <a:pt x="30051" y="24673"/>
                    <a:pt x="31072" y="24755"/>
                  </a:cubicBezTo>
                  <a:cubicBezTo>
                    <a:pt x="31664" y="24801"/>
                    <a:pt x="32257" y="24833"/>
                    <a:pt x="32850" y="24867"/>
                  </a:cubicBezTo>
                  <a:cubicBezTo>
                    <a:pt x="33649" y="24912"/>
                    <a:pt x="34442" y="24997"/>
                    <a:pt x="35237" y="25067"/>
                  </a:cubicBezTo>
                  <a:cubicBezTo>
                    <a:pt x="35755" y="25111"/>
                    <a:pt x="36273" y="25138"/>
                    <a:pt x="36791" y="25169"/>
                  </a:cubicBezTo>
                  <a:cubicBezTo>
                    <a:pt x="36802" y="25169"/>
                    <a:pt x="36813" y="25169"/>
                    <a:pt x="36823" y="25169"/>
                  </a:cubicBezTo>
                  <a:cubicBezTo>
                    <a:pt x="36900" y="25169"/>
                    <a:pt x="36978" y="25156"/>
                    <a:pt x="37056" y="25152"/>
                  </a:cubicBezTo>
                  <a:cubicBezTo>
                    <a:pt x="37074" y="25151"/>
                    <a:pt x="37094" y="25149"/>
                    <a:pt x="37112" y="25149"/>
                  </a:cubicBezTo>
                  <a:cubicBezTo>
                    <a:pt x="37141" y="25149"/>
                    <a:pt x="37169" y="25154"/>
                    <a:pt x="37186" y="25180"/>
                  </a:cubicBezTo>
                  <a:cubicBezTo>
                    <a:pt x="37260" y="25290"/>
                    <a:pt x="37368" y="25383"/>
                    <a:pt x="37424" y="25514"/>
                  </a:cubicBezTo>
                  <a:cubicBezTo>
                    <a:pt x="37185" y="25505"/>
                    <a:pt x="36966" y="25455"/>
                    <a:pt x="36744" y="25436"/>
                  </a:cubicBezTo>
                  <a:cubicBezTo>
                    <a:pt x="36362" y="25404"/>
                    <a:pt x="35980" y="25380"/>
                    <a:pt x="35600" y="25347"/>
                  </a:cubicBezTo>
                  <a:cubicBezTo>
                    <a:pt x="34982" y="25293"/>
                    <a:pt x="34364" y="25235"/>
                    <a:pt x="33745" y="25182"/>
                  </a:cubicBezTo>
                  <a:cubicBezTo>
                    <a:pt x="33084" y="25123"/>
                    <a:pt x="32422" y="25104"/>
                    <a:pt x="31759" y="25085"/>
                  </a:cubicBezTo>
                  <a:lnTo>
                    <a:pt x="31759" y="25086"/>
                  </a:lnTo>
                  <a:cubicBezTo>
                    <a:pt x="30776" y="25058"/>
                    <a:pt x="29791" y="25043"/>
                    <a:pt x="28808" y="25007"/>
                  </a:cubicBezTo>
                  <a:cubicBezTo>
                    <a:pt x="28139" y="24983"/>
                    <a:pt x="27471" y="24936"/>
                    <a:pt x="26803" y="24897"/>
                  </a:cubicBezTo>
                  <a:cubicBezTo>
                    <a:pt x="26060" y="24853"/>
                    <a:pt x="25317" y="24814"/>
                    <a:pt x="24574" y="24764"/>
                  </a:cubicBezTo>
                  <a:cubicBezTo>
                    <a:pt x="24016" y="24726"/>
                    <a:pt x="23455" y="24714"/>
                    <a:pt x="22899" y="24659"/>
                  </a:cubicBezTo>
                  <a:cubicBezTo>
                    <a:pt x="22856" y="24664"/>
                    <a:pt x="22813" y="24667"/>
                    <a:pt x="22770" y="24667"/>
                  </a:cubicBezTo>
                  <a:cubicBezTo>
                    <a:pt x="22702" y="24667"/>
                    <a:pt x="22635" y="24661"/>
                    <a:pt x="22568" y="24659"/>
                  </a:cubicBezTo>
                  <a:cubicBezTo>
                    <a:pt x="22572" y="24651"/>
                    <a:pt x="22575" y="24644"/>
                    <a:pt x="22580" y="24637"/>
                  </a:cubicBezTo>
                  <a:cubicBezTo>
                    <a:pt x="22651" y="24637"/>
                    <a:pt x="22722" y="24630"/>
                    <a:pt x="22793" y="24630"/>
                  </a:cubicBezTo>
                  <a:cubicBezTo>
                    <a:pt x="22828" y="24630"/>
                    <a:pt x="22864" y="24632"/>
                    <a:pt x="22900" y="24637"/>
                  </a:cubicBezTo>
                  <a:cubicBezTo>
                    <a:pt x="23719" y="24590"/>
                    <a:pt x="24539" y="24565"/>
                    <a:pt x="25360" y="24565"/>
                  </a:cubicBezTo>
                  <a:close/>
                  <a:moveTo>
                    <a:pt x="28639" y="25361"/>
                  </a:moveTo>
                  <a:cubicBezTo>
                    <a:pt x="28649" y="25367"/>
                    <a:pt x="28663" y="25368"/>
                    <a:pt x="28678" y="25368"/>
                  </a:cubicBezTo>
                  <a:cubicBezTo>
                    <a:pt x="28687" y="25368"/>
                    <a:pt x="28696" y="25367"/>
                    <a:pt x="28705" y="25367"/>
                  </a:cubicBezTo>
                  <a:cubicBezTo>
                    <a:pt x="28739" y="25367"/>
                    <a:pt x="28770" y="25373"/>
                    <a:pt x="28758" y="25431"/>
                  </a:cubicBezTo>
                  <a:cubicBezTo>
                    <a:pt x="28704" y="25487"/>
                    <a:pt x="28638" y="25516"/>
                    <a:pt x="28558" y="25516"/>
                  </a:cubicBezTo>
                  <a:cubicBezTo>
                    <a:pt x="28544" y="25516"/>
                    <a:pt x="28529" y="25515"/>
                    <a:pt x="28513" y="25513"/>
                  </a:cubicBezTo>
                  <a:cubicBezTo>
                    <a:pt x="28468" y="25509"/>
                    <a:pt x="28422" y="25501"/>
                    <a:pt x="28377" y="25500"/>
                  </a:cubicBezTo>
                  <a:cubicBezTo>
                    <a:pt x="28326" y="25498"/>
                    <a:pt x="28310" y="25474"/>
                    <a:pt x="28312" y="25436"/>
                  </a:cubicBezTo>
                  <a:lnTo>
                    <a:pt x="28312" y="25436"/>
                  </a:lnTo>
                  <a:cubicBezTo>
                    <a:pt x="28314" y="25436"/>
                    <a:pt x="28316" y="25436"/>
                    <a:pt x="28318" y="25436"/>
                  </a:cubicBezTo>
                  <a:cubicBezTo>
                    <a:pt x="28337" y="25436"/>
                    <a:pt x="28355" y="25425"/>
                    <a:pt x="28362" y="25406"/>
                  </a:cubicBezTo>
                  <a:lnTo>
                    <a:pt x="28361" y="25406"/>
                  </a:lnTo>
                  <a:lnTo>
                    <a:pt x="28361" y="25406"/>
                  </a:lnTo>
                  <a:cubicBezTo>
                    <a:pt x="28445" y="25348"/>
                    <a:pt x="28546" y="25373"/>
                    <a:pt x="28639" y="25361"/>
                  </a:cubicBezTo>
                  <a:close/>
                  <a:moveTo>
                    <a:pt x="18584" y="25399"/>
                  </a:moveTo>
                  <a:lnTo>
                    <a:pt x="18798" y="25425"/>
                  </a:lnTo>
                  <a:cubicBezTo>
                    <a:pt x="18832" y="25429"/>
                    <a:pt x="18862" y="25435"/>
                    <a:pt x="18868" y="25470"/>
                  </a:cubicBezTo>
                  <a:cubicBezTo>
                    <a:pt x="18806" y="25512"/>
                    <a:pt x="18742" y="25523"/>
                    <a:pt x="18675" y="25523"/>
                  </a:cubicBezTo>
                  <a:cubicBezTo>
                    <a:pt x="18595" y="25523"/>
                    <a:pt x="18512" y="25507"/>
                    <a:pt x="18427" y="25507"/>
                  </a:cubicBezTo>
                  <a:cubicBezTo>
                    <a:pt x="18417" y="25507"/>
                    <a:pt x="18407" y="25507"/>
                    <a:pt x="18398" y="25507"/>
                  </a:cubicBezTo>
                  <a:cubicBezTo>
                    <a:pt x="18426" y="25413"/>
                    <a:pt x="18511" y="25413"/>
                    <a:pt x="18584" y="25399"/>
                  </a:cubicBezTo>
                  <a:close/>
                  <a:moveTo>
                    <a:pt x="33438" y="25330"/>
                  </a:moveTo>
                  <a:cubicBezTo>
                    <a:pt x="33451" y="25330"/>
                    <a:pt x="33465" y="25331"/>
                    <a:pt x="33479" y="25333"/>
                  </a:cubicBezTo>
                  <a:cubicBezTo>
                    <a:pt x="33666" y="25350"/>
                    <a:pt x="33855" y="25363"/>
                    <a:pt x="34079" y="25381"/>
                  </a:cubicBezTo>
                  <a:cubicBezTo>
                    <a:pt x="33984" y="25479"/>
                    <a:pt x="33895" y="25525"/>
                    <a:pt x="33783" y="25525"/>
                  </a:cubicBezTo>
                  <a:cubicBezTo>
                    <a:pt x="33757" y="25525"/>
                    <a:pt x="33730" y="25523"/>
                    <a:pt x="33701" y="25518"/>
                  </a:cubicBezTo>
                  <a:cubicBezTo>
                    <a:pt x="33542" y="25491"/>
                    <a:pt x="33377" y="25504"/>
                    <a:pt x="33205" y="25465"/>
                  </a:cubicBezTo>
                  <a:cubicBezTo>
                    <a:pt x="33261" y="25377"/>
                    <a:pt x="33332" y="25330"/>
                    <a:pt x="33438" y="25330"/>
                  </a:cubicBezTo>
                  <a:close/>
                  <a:moveTo>
                    <a:pt x="37905" y="25230"/>
                  </a:moveTo>
                  <a:cubicBezTo>
                    <a:pt x="37929" y="25303"/>
                    <a:pt x="37878" y="25369"/>
                    <a:pt x="37885" y="25440"/>
                  </a:cubicBezTo>
                  <a:lnTo>
                    <a:pt x="37885" y="25441"/>
                  </a:lnTo>
                  <a:cubicBezTo>
                    <a:pt x="37872" y="25480"/>
                    <a:pt x="37855" y="25516"/>
                    <a:pt x="37786" y="25528"/>
                  </a:cubicBezTo>
                  <a:cubicBezTo>
                    <a:pt x="37786" y="25415"/>
                    <a:pt x="37779" y="25305"/>
                    <a:pt x="37905" y="25230"/>
                  </a:cubicBezTo>
                  <a:close/>
                  <a:moveTo>
                    <a:pt x="4052" y="25265"/>
                  </a:moveTo>
                  <a:cubicBezTo>
                    <a:pt x="4053" y="25265"/>
                    <a:pt x="4054" y="25265"/>
                    <a:pt x="4055" y="25265"/>
                  </a:cubicBezTo>
                  <a:cubicBezTo>
                    <a:pt x="4134" y="25425"/>
                    <a:pt x="4115" y="25429"/>
                    <a:pt x="3830" y="25556"/>
                  </a:cubicBezTo>
                  <a:lnTo>
                    <a:pt x="3828" y="25557"/>
                  </a:lnTo>
                  <a:cubicBezTo>
                    <a:pt x="3739" y="25388"/>
                    <a:pt x="3739" y="25387"/>
                    <a:pt x="3908" y="25316"/>
                  </a:cubicBezTo>
                  <a:cubicBezTo>
                    <a:pt x="3955" y="25296"/>
                    <a:pt x="3996" y="25265"/>
                    <a:pt x="4052" y="25265"/>
                  </a:cubicBezTo>
                  <a:close/>
                  <a:moveTo>
                    <a:pt x="9783" y="25407"/>
                  </a:moveTo>
                  <a:cubicBezTo>
                    <a:pt x="9799" y="25407"/>
                    <a:pt x="9820" y="25413"/>
                    <a:pt x="9830" y="25440"/>
                  </a:cubicBezTo>
                  <a:cubicBezTo>
                    <a:pt x="9849" y="25491"/>
                    <a:pt x="9811" y="25516"/>
                    <a:pt x="9761" y="25526"/>
                  </a:cubicBezTo>
                  <a:cubicBezTo>
                    <a:pt x="9688" y="25543"/>
                    <a:pt x="9616" y="25554"/>
                    <a:pt x="9543" y="25568"/>
                  </a:cubicBezTo>
                  <a:cubicBezTo>
                    <a:pt x="9536" y="25569"/>
                    <a:pt x="9529" y="25570"/>
                    <a:pt x="9522" y="25570"/>
                  </a:cubicBezTo>
                  <a:cubicBezTo>
                    <a:pt x="9485" y="25570"/>
                    <a:pt x="9467" y="25550"/>
                    <a:pt x="9458" y="25516"/>
                  </a:cubicBezTo>
                  <a:cubicBezTo>
                    <a:pt x="9446" y="25466"/>
                    <a:pt x="9466" y="25438"/>
                    <a:pt x="9527" y="25434"/>
                  </a:cubicBezTo>
                  <a:cubicBezTo>
                    <a:pt x="9593" y="25426"/>
                    <a:pt x="9660" y="25419"/>
                    <a:pt x="9761" y="25410"/>
                  </a:cubicBezTo>
                  <a:cubicBezTo>
                    <a:pt x="9763" y="25410"/>
                    <a:pt x="9772" y="25407"/>
                    <a:pt x="9783" y="25407"/>
                  </a:cubicBezTo>
                  <a:close/>
                  <a:moveTo>
                    <a:pt x="34358" y="25405"/>
                  </a:moveTo>
                  <a:cubicBezTo>
                    <a:pt x="34401" y="25405"/>
                    <a:pt x="34449" y="25415"/>
                    <a:pt x="34500" y="25438"/>
                  </a:cubicBezTo>
                  <a:cubicBezTo>
                    <a:pt x="34433" y="25530"/>
                    <a:pt x="34353" y="25575"/>
                    <a:pt x="34263" y="25575"/>
                  </a:cubicBezTo>
                  <a:cubicBezTo>
                    <a:pt x="34209" y="25575"/>
                    <a:pt x="34152" y="25559"/>
                    <a:pt x="34093" y="25528"/>
                  </a:cubicBezTo>
                  <a:cubicBezTo>
                    <a:pt x="34174" y="25458"/>
                    <a:pt x="34257" y="25405"/>
                    <a:pt x="34358" y="25405"/>
                  </a:cubicBezTo>
                  <a:close/>
                  <a:moveTo>
                    <a:pt x="4403" y="25394"/>
                  </a:moveTo>
                  <a:cubicBezTo>
                    <a:pt x="4429" y="25461"/>
                    <a:pt x="4445" y="25513"/>
                    <a:pt x="4378" y="25547"/>
                  </a:cubicBezTo>
                  <a:lnTo>
                    <a:pt x="4375" y="25548"/>
                  </a:lnTo>
                  <a:cubicBezTo>
                    <a:pt x="4352" y="25560"/>
                    <a:pt x="4327" y="25581"/>
                    <a:pt x="4301" y="25581"/>
                  </a:cubicBezTo>
                  <a:cubicBezTo>
                    <a:pt x="4286" y="25581"/>
                    <a:pt x="4271" y="25575"/>
                    <a:pt x="4256" y="25556"/>
                  </a:cubicBezTo>
                  <a:cubicBezTo>
                    <a:pt x="4227" y="25519"/>
                    <a:pt x="4233" y="25479"/>
                    <a:pt x="4281" y="25451"/>
                  </a:cubicBezTo>
                  <a:cubicBezTo>
                    <a:pt x="4313" y="25434"/>
                    <a:pt x="4349" y="25419"/>
                    <a:pt x="4403" y="25394"/>
                  </a:cubicBezTo>
                  <a:close/>
                  <a:moveTo>
                    <a:pt x="35460" y="25508"/>
                  </a:moveTo>
                  <a:cubicBezTo>
                    <a:pt x="35511" y="25508"/>
                    <a:pt x="35565" y="25512"/>
                    <a:pt x="35620" y="25544"/>
                  </a:cubicBezTo>
                  <a:cubicBezTo>
                    <a:pt x="35576" y="25590"/>
                    <a:pt x="35532" y="25603"/>
                    <a:pt x="35488" y="25603"/>
                  </a:cubicBezTo>
                  <a:cubicBezTo>
                    <a:pt x="35458" y="25603"/>
                    <a:pt x="35429" y="25597"/>
                    <a:pt x="35400" y="25592"/>
                  </a:cubicBezTo>
                  <a:cubicBezTo>
                    <a:pt x="35374" y="25587"/>
                    <a:pt x="35348" y="25573"/>
                    <a:pt x="35357" y="25545"/>
                  </a:cubicBezTo>
                  <a:lnTo>
                    <a:pt x="35357" y="25545"/>
                  </a:lnTo>
                  <a:lnTo>
                    <a:pt x="35357" y="25547"/>
                  </a:lnTo>
                  <a:cubicBezTo>
                    <a:pt x="35366" y="25523"/>
                    <a:pt x="35388" y="25508"/>
                    <a:pt x="35412" y="25508"/>
                  </a:cubicBezTo>
                  <a:cubicBezTo>
                    <a:pt x="35413" y="25508"/>
                    <a:pt x="35415" y="25508"/>
                    <a:pt x="35417" y="25509"/>
                  </a:cubicBezTo>
                  <a:cubicBezTo>
                    <a:pt x="35431" y="25509"/>
                    <a:pt x="35446" y="25508"/>
                    <a:pt x="35460" y="25508"/>
                  </a:cubicBezTo>
                  <a:close/>
                  <a:moveTo>
                    <a:pt x="6589" y="25538"/>
                  </a:moveTo>
                  <a:cubicBezTo>
                    <a:pt x="6604" y="25538"/>
                    <a:pt x="6620" y="25540"/>
                    <a:pt x="6635" y="25540"/>
                  </a:cubicBezTo>
                  <a:cubicBezTo>
                    <a:pt x="6638" y="25540"/>
                    <a:pt x="6641" y="25540"/>
                    <a:pt x="6645" y="25539"/>
                  </a:cubicBezTo>
                  <a:lnTo>
                    <a:pt x="6645" y="25539"/>
                  </a:lnTo>
                  <a:cubicBezTo>
                    <a:pt x="6644" y="25564"/>
                    <a:pt x="6644" y="25587"/>
                    <a:pt x="6642" y="25612"/>
                  </a:cubicBezTo>
                  <a:lnTo>
                    <a:pt x="6557" y="25620"/>
                  </a:lnTo>
                  <a:cubicBezTo>
                    <a:pt x="6535" y="25614"/>
                    <a:pt x="6519" y="25598"/>
                    <a:pt x="6513" y="25576"/>
                  </a:cubicBezTo>
                  <a:cubicBezTo>
                    <a:pt x="6530" y="25544"/>
                    <a:pt x="6558" y="25538"/>
                    <a:pt x="6589" y="25538"/>
                  </a:cubicBezTo>
                  <a:close/>
                  <a:moveTo>
                    <a:pt x="9103" y="25466"/>
                  </a:moveTo>
                  <a:cubicBezTo>
                    <a:pt x="9134" y="25466"/>
                    <a:pt x="9165" y="25467"/>
                    <a:pt x="9196" y="25467"/>
                  </a:cubicBezTo>
                  <a:lnTo>
                    <a:pt x="9261" y="25501"/>
                  </a:lnTo>
                  <a:cubicBezTo>
                    <a:pt x="9283" y="25499"/>
                    <a:pt x="9305" y="25478"/>
                    <a:pt x="9325" y="25478"/>
                  </a:cubicBezTo>
                  <a:cubicBezTo>
                    <a:pt x="9333" y="25478"/>
                    <a:pt x="9341" y="25481"/>
                    <a:pt x="9348" y="25490"/>
                  </a:cubicBezTo>
                  <a:cubicBezTo>
                    <a:pt x="9376" y="25524"/>
                    <a:pt x="9374" y="25583"/>
                    <a:pt x="9332" y="25595"/>
                  </a:cubicBezTo>
                  <a:cubicBezTo>
                    <a:pt x="9285" y="25609"/>
                    <a:pt x="9235" y="25636"/>
                    <a:pt x="9183" y="25636"/>
                  </a:cubicBezTo>
                  <a:cubicBezTo>
                    <a:pt x="9159" y="25636"/>
                    <a:pt x="9135" y="25630"/>
                    <a:pt x="9109" y="25614"/>
                  </a:cubicBezTo>
                  <a:cubicBezTo>
                    <a:pt x="9139" y="25596"/>
                    <a:pt x="9185" y="25587"/>
                    <a:pt x="9154" y="25544"/>
                  </a:cubicBezTo>
                  <a:lnTo>
                    <a:pt x="9154" y="25544"/>
                  </a:lnTo>
                  <a:cubicBezTo>
                    <a:pt x="9167" y="25551"/>
                    <a:pt x="9178" y="25554"/>
                    <a:pt x="9188" y="25554"/>
                  </a:cubicBezTo>
                  <a:cubicBezTo>
                    <a:pt x="9221" y="25554"/>
                    <a:pt x="9237" y="25522"/>
                    <a:pt x="9260" y="25501"/>
                  </a:cubicBezTo>
                  <a:lnTo>
                    <a:pt x="9195" y="25467"/>
                  </a:lnTo>
                  <a:lnTo>
                    <a:pt x="9151" y="25541"/>
                  </a:lnTo>
                  <a:cubicBezTo>
                    <a:pt x="9145" y="25539"/>
                    <a:pt x="9139" y="25539"/>
                    <a:pt x="9133" y="25539"/>
                  </a:cubicBezTo>
                  <a:cubicBezTo>
                    <a:pt x="9106" y="25539"/>
                    <a:pt x="9081" y="25552"/>
                    <a:pt x="9065" y="25574"/>
                  </a:cubicBezTo>
                  <a:cubicBezTo>
                    <a:pt x="9064" y="25574"/>
                    <a:pt x="9062" y="25574"/>
                    <a:pt x="9061" y="25574"/>
                  </a:cubicBezTo>
                  <a:cubicBezTo>
                    <a:pt x="9017" y="25574"/>
                    <a:pt x="8989" y="25557"/>
                    <a:pt x="8990" y="25516"/>
                  </a:cubicBezTo>
                  <a:cubicBezTo>
                    <a:pt x="8992" y="25480"/>
                    <a:pt x="9022" y="25468"/>
                    <a:pt x="9057" y="25467"/>
                  </a:cubicBezTo>
                  <a:cubicBezTo>
                    <a:pt x="9072" y="25466"/>
                    <a:pt x="9088" y="25466"/>
                    <a:pt x="9103" y="25466"/>
                  </a:cubicBezTo>
                  <a:close/>
                  <a:moveTo>
                    <a:pt x="5080" y="25361"/>
                  </a:moveTo>
                  <a:cubicBezTo>
                    <a:pt x="5092" y="25361"/>
                    <a:pt x="5105" y="25362"/>
                    <a:pt x="5118" y="25365"/>
                  </a:cubicBezTo>
                  <a:cubicBezTo>
                    <a:pt x="5163" y="25373"/>
                    <a:pt x="5191" y="25394"/>
                    <a:pt x="5193" y="25435"/>
                  </a:cubicBezTo>
                  <a:cubicBezTo>
                    <a:pt x="5197" y="25484"/>
                    <a:pt x="5211" y="25542"/>
                    <a:pt x="5143" y="25572"/>
                  </a:cubicBezTo>
                  <a:lnTo>
                    <a:pt x="5142" y="25572"/>
                  </a:lnTo>
                  <a:cubicBezTo>
                    <a:pt x="5083" y="25598"/>
                    <a:pt x="5021" y="25618"/>
                    <a:pt x="4938" y="25650"/>
                  </a:cubicBezTo>
                  <a:cubicBezTo>
                    <a:pt x="4925" y="25592"/>
                    <a:pt x="4915" y="25558"/>
                    <a:pt x="4910" y="25525"/>
                  </a:cubicBezTo>
                  <a:cubicBezTo>
                    <a:pt x="4897" y="25434"/>
                    <a:pt x="4979" y="25361"/>
                    <a:pt x="5080" y="25361"/>
                  </a:cubicBezTo>
                  <a:close/>
                  <a:moveTo>
                    <a:pt x="31717" y="25489"/>
                  </a:moveTo>
                  <a:cubicBezTo>
                    <a:pt x="31747" y="25489"/>
                    <a:pt x="31776" y="25493"/>
                    <a:pt x="31806" y="25503"/>
                  </a:cubicBezTo>
                  <a:lnTo>
                    <a:pt x="31805" y="25503"/>
                  </a:lnTo>
                  <a:cubicBezTo>
                    <a:pt x="31757" y="25591"/>
                    <a:pt x="31697" y="25645"/>
                    <a:pt x="31563" y="25654"/>
                  </a:cubicBezTo>
                  <a:cubicBezTo>
                    <a:pt x="31560" y="25654"/>
                    <a:pt x="31557" y="25654"/>
                    <a:pt x="31555" y="25654"/>
                  </a:cubicBezTo>
                  <a:cubicBezTo>
                    <a:pt x="31487" y="25654"/>
                    <a:pt x="31495" y="25593"/>
                    <a:pt x="31476" y="25569"/>
                  </a:cubicBezTo>
                  <a:cubicBezTo>
                    <a:pt x="31562" y="25521"/>
                    <a:pt x="31638" y="25489"/>
                    <a:pt x="31717" y="25489"/>
                  </a:cubicBezTo>
                  <a:close/>
                  <a:moveTo>
                    <a:pt x="34795" y="25452"/>
                  </a:moveTo>
                  <a:cubicBezTo>
                    <a:pt x="34823" y="25452"/>
                    <a:pt x="34854" y="25455"/>
                    <a:pt x="34886" y="25462"/>
                  </a:cubicBezTo>
                  <a:cubicBezTo>
                    <a:pt x="34969" y="25480"/>
                    <a:pt x="35057" y="25480"/>
                    <a:pt x="35153" y="25490"/>
                  </a:cubicBezTo>
                  <a:cubicBezTo>
                    <a:pt x="35030" y="25612"/>
                    <a:pt x="34973" y="25654"/>
                    <a:pt x="34872" y="25654"/>
                  </a:cubicBezTo>
                  <a:cubicBezTo>
                    <a:pt x="34793" y="25654"/>
                    <a:pt x="34686" y="25628"/>
                    <a:pt x="34498" y="25595"/>
                  </a:cubicBezTo>
                  <a:cubicBezTo>
                    <a:pt x="34591" y="25504"/>
                    <a:pt x="34682" y="25452"/>
                    <a:pt x="34795" y="25452"/>
                  </a:cubicBezTo>
                  <a:close/>
                  <a:moveTo>
                    <a:pt x="35827" y="25541"/>
                  </a:moveTo>
                  <a:cubicBezTo>
                    <a:pt x="35834" y="25541"/>
                    <a:pt x="35841" y="25542"/>
                    <a:pt x="35847" y="25542"/>
                  </a:cubicBezTo>
                  <a:cubicBezTo>
                    <a:pt x="36048" y="25551"/>
                    <a:pt x="36250" y="25562"/>
                    <a:pt x="36469" y="25574"/>
                  </a:cubicBezTo>
                  <a:cubicBezTo>
                    <a:pt x="36437" y="25640"/>
                    <a:pt x="36393" y="25660"/>
                    <a:pt x="36343" y="25660"/>
                  </a:cubicBezTo>
                  <a:cubicBezTo>
                    <a:pt x="36339" y="25660"/>
                    <a:pt x="36334" y="25660"/>
                    <a:pt x="36330" y="25660"/>
                  </a:cubicBezTo>
                  <a:lnTo>
                    <a:pt x="36330" y="25658"/>
                  </a:lnTo>
                  <a:cubicBezTo>
                    <a:pt x="36162" y="25648"/>
                    <a:pt x="35995" y="25631"/>
                    <a:pt x="35827" y="25616"/>
                  </a:cubicBezTo>
                  <a:cubicBezTo>
                    <a:pt x="35800" y="25613"/>
                    <a:pt x="35770" y="25607"/>
                    <a:pt x="35771" y="25579"/>
                  </a:cubicBezTo>
                  <a:cubicBezTo>
                    <a:pt x="35773" y="25546"/>
                    <a:pt x="35800" y="25541"/>
                    <a:pt x="35827" y="25541"/>
                  </a:cubicBezTo>
                  <a:close/>
                  <a:moveTo>
                    <a:pt x="8334" y="25514"/>
                  </a:moveTo>
                  <a:cubicBezTo>
                    <a:pt x="8409" y="25518"/>
                    <a:pt x="8428" y="25551"/>
                    <a:pt x="8384" y="25606"/>
                  </a:cubicBezTo>
                  <a:lnTo>
                    <a:pt x="8384" y="25605"/>
                  </a:lnTo>
                  <a:cubicBezTo>
                    <a:pt x="8365" y="25627"/>
                    <a:pt x="8310" y="25630"/>
                    <a:pt x="8323" y="25671"/>
                  </a:cubicBezTo>
                  <a:cubicBezTo>
                    <a:pt x="8315" y="25665"/>
                    <a:pt x="8305" y="25661"/>
                    <a:pt x="8295" y="25661"/>
                  </a:cubicBezTo>
                  <a:cubicBezTo>
                    <a:pt x="8289" y="25661"/>
                    <a:pt x="8282" y="25663"/>
                    <a:pt x="8276" y="25665"/>
                  </a:cubicBezTo>
                  <a:cubicBezTo>
                    <a:pt x="8249" y="25677"/>
                    <a:pt x="8221" y="25691"/>
                    <a:pt x="8198" y="25691"/>
                  </a:cubicBezTo>
                  <a:cubicBezTo>
                    <a:pt x="8175" y="25691"/>
                    <a:pt x="8157" y="25676"/>
                    <a:pt x="8149" y="25629"/>
                  </a:cubicBezTo>
                  <a:cubicBezTo>
                    <a:pt x="8135" y="25554"/>
                    <a:pt x="8162" y="25520"/>
                    <a:pt x="8248" y="25520"/>
                  </a:cubicBezTo>
                  <a:cubicBezTo>
                    <a:pt x="8249" y="25520"/>
                    <a:pt x="8251" y="25520"/>
                    <a:pt x="8252" y="25520"/>
                  </a:cubicBezTo>
                  <a:cubicBezTo>
                    <a:pt x="8279" y="25520"/>
                    <a:pt x="8307" y="25514"/>
                    <a:pt x="8334" y="25514"/>
                  </a:cubicBezTo>
                  <a:close/>
                  <a:moveTo>
                    <a:pt x="4079" y="25548"/>
                  </a:moveTo>
                  <a:cubicBezTo>
                    <a:pt x="4091" y="25548"/>
                    <a:pt x="4104" y="25553"/>
                    <a:pt x="4116" y="25567"/>
                  </a:cubicBezTo>
                  <a:lnTo>
                    <a:pt x="4115" y="25568"/>
                  </a:lnTo>
                  <a:cubicBezTo>
                    <a:pt x="4141" y="25594"/>
                    <a:pt x="4145" y="25635"/>
                    <a:pt x="4124" y="25664"/>
                  </a:cubicBezTo>
                  <a:cubicBezTo>
                    <a:pt x="4110" y="25686"/>
                    <a:pt x="4090" y="25693"/>
                    <a:pt x="4067" y="25693"/>
                  </a:cubicBezTo>
                  <a:cubicBezTo>
                    <a:pt x="4051" y="25693"/>
                    <a:pt x="4034" y="25689"/>
                    <a:pt x="4017" y="25684"/>
                  </a:cubicBezTo>
                  <a:cubicBezTo>
                    <a:pt x="3985" y="25675"/>
                    <a:pt x="3957" y="25663"/>
                    <a:pt x="3943" y="25635"/>
                  </a:cubicBezTo>
                  <a:cubicBezTo>
                    <a:pt x="3951" y="25602"/>
                    <a:pt x="3981" y="25587"/>
                    <a:pt x="4010" y="25575"/>
                  </a:cubicBezTo>
                  <a:cubicBezTo>
                    <a:pt x="4033" y="25566"/>
                    <a:pt x="4056" y="25548"/>
                    <a:pt x="4079" y="25548"/>
                  </a:cubicBezTo>
                  <a:close/>
                  <a:moveTo>
                    <a:pt x="36773" y="25585"/>
                  </a:moveTo>
                  <a:cubicBezTo>
                    <a:pt x="36850" y="25585"/>
                    <a:pt x="36929" y="25612"/>
                    <a:pt x="37009" y="25642"/>
                  </a:cubicBezTo>
                  <a:cubicBezTo>
                    <a:pt x="36946" y="25689"/>
                    <a:pt x="36881" y="25704"/>
                    <a:pt x="36814" y="25704"/>
                  </a:cubicBezTo>
                  <a:cubicBezTo>
                    <a:pt x="36734" y="25704"/>
                    <a:pt x="36653" y="25682"/>
                    <a:pt x="36572" y="25668"/>
                  </a:cubicBezTo>
                  <a:cubicBezTo>
                    <a:pt x="36637" y="25607"/>
                    <a:pt x="36704" y="25585"/>
                    <a:pt x="36773" y="25585"/>
                  </a:cubicBezTo>
                  <a:close/>
                  <a:moveTo>
                    <a:pt x="33171" y="25582"/>
                  </a:moveTo>
                  <a:cubicBezTo>
                    <a:pt x="33266" y="25582"/>
                    <a:pt x="33411" y="25598"/>
                    <a:pt x="33656" y="25629"/>
                  </a:cubicBezTo>
                  <a:lnTo>
                    <a:pt x="33657" y="25629"/>
                  </a:lnTo>
                  <a:cubicBezTo>
                    <a:pt x="33654" y="25694"/>
                    <a:pt x="33601" y="25711"/>
                    <a:pt x="33545" y="25711"/>
                  </a:cubicBezTo>
                  <a:cubicBezTo>
                    <a:pt x="33541" y="25711"/>
                    <a:pt x="33537" y="25711"/>
                    <a:pt x="33533" y="25711"/>
                  </a:cubicBezTo>
                  <a:cubicBezTo>
                    <a:pt x="33340" y="25701"/>
                    <a:pt x="33149" y="25687"/>
                    <a:pt x="32945" y="25673"/>
                  </a:cubicBezTo>
                  <a:cubicBezTo>
                    <a:pt x="33010" y="25610"/>
                    <a:pt x="33049" y="25582"/>
                    <a:pt x="33171" y="25582"/>
                  </a:cubicBezTo>
                  <a:close/>
                  <a:moveTo>
                    <a:pt x="7081" y="25552"/>
                  </a:moveTo>
                  <a:cubicBezTo>
                    <a:pt x="7120" y="25552"/>
                    <a:pt x="7159" y="25562"/>
                    <a:pt x="7187" y="25580"/>
                  </a:cubicBezTo>
                  <a:cubicBezTo>
                    <a:pt x="7259" y="25625"/>
                    <a:pt x="7161" y="25650"/>
                    <a:pt x="7139" y="25684"/>
                  </a:cubicBezTo>
                  <a:cubicBezTo>
                    <a:pt x="7130" y="25682"/>
                    <a:pt x="7121" y="25680"/>
                    <a:pt x="7112" y="25680"/>
                  </a:cubicBezTo>
                  <a:cubicBezTo>
                    <a:pt x="7073" y="25680"/>
                    <a:pt x="7043" y="25706"/>
                    <a:pt x="7011" y="25721"/>
                  </a:cubicBezTo>
                  <a:cubicBezTo>
                    <a:pt x="6951" y="25683"/>
                    <a:pt x="6941" y="25617"/>
                    <a:pt x="6978" y="25586"/>
                  </a:cubicBezTo>
                  <a:cubicBezTo>
                    <a:pt x="7005" y="25562"/>
                    <a:pt x="7043" y="25552"/>
                    <a:pt x="7081" y="25552"/>
                  </a:cubicBezTo>
                  <a:close/>
                  <a:moveTo>
                    <a:pt x="8836" y="25489"/>
                  </a:moveTo>
                  <a:cubicBezTo>
                    <a:pt x="8862" y="25489"/>
                    <a:pt x="8884" y="25497"/>
                    <a:pt x="8893" y="25526"/>
                  </a:cubicBezTo>
                  <a:cubicBezTo>
                    <a:pt x="8909" y="25580"/>
                    <a:pt x="8918" y="25642"/>
                    <a:pt x="8842" y="25679"/>
                  </a:cubicBezTo>
                  <a:lnTo>
                    <a:pt x="8842" y="25677"/>
                  </a:lnTo>
                  <a:cubicBezTo>
                    <a:pt x="8788" y="25703"/>
                    <a:pt x="8729" y="25713"/>
                    <a:pt x="8668" y="25723"/>
                  </a:cubicBezTo>
                  <a:cubicBezTo>
                    <a:pt x="8644" y="25726"/>
                    <a:pt x="8623" y="25728"/>
                    <a:pt x="8606" y="25728"/>
                  </a:cubicBezTo>
                  <a:cubicBezTo>
                    <a:pt x="8540" y="25728"/>
                    <a:pt x="8522" y="25699"/>
                    <a:pt x="8529" y="25624"/>
                  </a:cubicBezTo>
                  <a:cubicBezTo>
                    <a:pt x="8526" y="25570"/>
                    <a:pt x="8560" y="25535"/>
                    <a:pt x="8615" y="25520"/>
                  </a:cubicBezTo>
                  <a:cubicBezTo>
                    <a:pt x="8667" y="25506"/>
                    <a:pt x="8719" y="25498"/>
                    <a:pt x="8773" y="25495"/>
                  </a:cubicBezTo>
                  <a:cubicBezTo>
                    <a:pt x="8792" y="25494"/>
                    <a:pt x="8815" y="25489"/>
                    <a:pt x="8836" y="25489"/>
                  </a:cubicBezTo>
                  <a:close/>
                  <a:moveTo>
                    <a:pt x="3297" y="25605"/>
                  </a:moveTo>
                  <a:cubicBezTo>
                    <a:pt x="3409" y="25605"/>
                    <a:pt x="3499" y="25662"/>
                    <a:pt x="3610" y="25744"/>
                  </a:cubicBezTo>
                  <a:cubicBezTo>
                    <a:pt x="3537" y="25744"/>
                    <a:pt x="3474" y="25744"/>
                    <a:pt x="3414" y="25744"/>
                  </a:cubicBezTo>
                  <a:cubicBezTo>
                    <a:pt x="3355" y="25744"/>
                    <a:pt x="3300" y="25744"/>
                    <a:pt x="3245" y="25743"/>
                  </a:cubicBezTo>
                  <a:lnTo>
                    <a:pt x="3245" y="25744"/>
                  </a:lnTo>
                  <a:cubicBezTo>
                    <a:pt x="3198" y="25743"/>
                    <a:pt x="3208" y="25705"/>
                    <a:pt x="3198" y="25680"/>
                  </a:cubicBezTo>
                  <a:cubicBezTo>
                    <a:pt x="3239" y="25668"/>
                    <a:pt x="3274" y="25654"/>
                    <a:pt x="3239" y="25610"/>
                  </a:cubicBezTo>
                  <a:cubicBezTo>
                    <a:pt x="3259" y="25606"/>
                    <a:pt x="3278" y="25605"/>
                    <a:pt x="3297" y="25605"/>
                  </a:cubicBezTo>
                  <a:close/>
                  <a:moveTo>
                    <a:pt x="2661" y="25312"/>
                  </a:moveTo>
                  <a:cubicBezTo>
                    <a:pt x="2792" y="25312"/>
                    <a:pt x="2920" y="25329"/>
                    <a:pt x="3039" y="25400"/>
                  </a:cubicBezTo>
                  <a:cubicBezTo>
                    <a:pt x="3094" y="25434"/>
                    <a:pt x="3145" y="25473"/>
                    <a:pt x="3201" y="25505"/>
                  </a:cubicBezTo>
                  <a:cubicBezTo>
                    <a:pt x="3249" y="25532"/>
                    <a:pt x="3249" y="25568"/>
                    <a:pt x="3234" y="25607"/>
                  </a:cubicBezTo>
                  <a:cubicBezTo>
                    <a:pt x="3204" y="25625"/>
                    <a:pt x="3161" y="25637"/>
                    <a:pt x="3194" y="25681"/>
                  </a:cubicBezTo>
                  <a:cubicBezTo>
                    <a:pt x="3099" y="25734"/>
                    <a:pt x="2996" y="25742"/>
                    <a:pt x="2889" y="25742"/>
                  </a:cubicBezTo>
                  <a:cubicBezTo>
                    <a:pt x="2866" y="25742"/>
                    <a:pt x="2843" y="25742"/>
                    <a:pt x="2820" y="25742"/>
                  </a:cubicBezTo>
                  <a:cubicBezTo>
                    <a:pt x="2781" y="25741"/>
                    <a:pt x="2741" y="25741"/>
                    <a:pt x="2702" y="25741"/>
                  </a:cubicBezTo>
                  <a:cubicBezTo>
                    <a:pt x="2497" y="25741"/>
                    <a:pt x="2292" y="25745"/>
                    <a:pt x="2087" y="25747"/>
                  </a:cubicBezTo>
                  <a:cubicBezTo>
                    <a:pt x="2048" y="25731"/>
                    <a:pt x="1987" y="25727"/>
                    <a:pt x="2046" y="25669"/>
                  </a:cubicBezTo>
                  <a:cubicBezTo>
                    <a:pt x="2146" y="25570"/>
                    <a:pt x="2263" y="25482"/>
                    <a:pt x="2338" y="25366"/>
                  </a:cubicBezTo>
                  <a:cubicBezTo>
                    <a:pt x="2358" y="25350"/>
                    <a:pt x="2378" y="25324"/>
                    <a:pt x="2399" y="25323"/>
                  </a:cubicBezTo>
                  <a:cubicBezTo>
                    <a:pt x="2486" y="25319"/>
                    <a:pt x="2574" y="25312"/>
                    <a:pt x="2661" y="25312"/>
                  </a:cubicBezTo>
                  <a:close/>
                  <a:moveTo>
                    <a:pt x="33944" y="25644"/>
                  </a:moveTo>
                  <a:cubicBezTo>
                    <a:pt x="34008" y="25644"/>
                    <a:pt x="34072" y="25657"/>
                    <a:pt x="34136" y="25657"/>
                  </a:cubicBezTo>
                  <a:cubicBezTo>
                    <a:pt x="34140" y="25657"/>
                    <a:pt x="34144" y="25657"/>
                    <a:pt x="34148" y="25657"/>
                  </a:cubicBezTo>
                  <a:lnTo>
                    <a:pt x="34148" y="25657"/>
                  </a:lnTo>
                  <a:cubicBezTo>
                    <a:pt x="34108" y="25720"/>
                    <a:pt x="34072" y="25749"/>
                    <a:pt x="34000" y="25749"/>
                  </a:cubicBezTo>
                  <a:cubicBezTo>
                    <a:pt x="33946" y="25749"/>
                    <a:pt x="33873" y="25732"/>
                    <a:pt x="33762" y="25701"/>
                  </a:cubicBezTo>
                  <a:cubicBezTo>
                    <a:pt x="33823" y="25656"/>
                    <a:pt x="33884" y="25644"/>
                    <a:pt x="33944" y="25644"/>
                  </a:cubicBezTo>
                  <a:close/>
                  <a:moveTo>
                    <a:pt x="6202" y="25517"/>
                  </a:moveTo>
                  <a:cubicBezTo>
                    <a:pt x="6212" y="25517"/>
                    <a:pt x="6224" y="25518"/>
                    <a:pt x="6235" y="25518"/>
                  </a:cubicBezTo>
                  <a:cubicBezTo>
                    <a:pt x="6236" y="25518"/>
                    <a:pt x="6238" y="25518"/>
                    <a:pt x="6239" y="25518"/>
                  </a:cubicBezTo>
                  <a:cubicBezTo>
                    <a:pt x="6334" y="25518"/>
                    <a:pt x="6416" y="25554"/>
                    <a:pt x="6503" y="25577"/>
                  </a:cubicBezTo>
                  <a:cubicBezTo>
                    <a:pt x="6437" y="25618"/>
                    <a:pt x="6408" y="25655"/>
                    <a:pt x="6412" y="25699"/>
                  </a:cubicBezTo>
                  <a:lnTo>
                    <a:pt x="6409" y="25700"/>
                  </a:lnTo>
                  <a:cubicBezTo>
                    <a:pt x="6402" y="25699"/>
                    <a:pt x="6396" y="25699"/>
                    <a:pt x="6389" y="25699"/>
                  </a:cubicBezTo>
                  <a:cubicBezTo>
                    <a:pt x="6322" y="25699"/>
                    <a:pt x="6275" y="25725"/>
                    <a:pt x="6230" y="25756"/>
                  </a:cubicBezTo>
                  <a:cubicBezTo>
                    <a:pt x="6164" y="25712"/>
                    <a:pt x="6119" y="25591"/>
                    <a:pt x="6148" y="25542"/>
                  </a:cubicBezTo>
                  <a:cubicBezTo>
                    <a:pt x="6161" y="25521"/>
                    <a:pt x="6181" y="25517"/>
                    <a:pt x="6202" y="25517"/>
                  </a:cubicBezTo>
                  <a:close/>
                  <a:moveTo>
                    <a:pt x="4769" y="25514"/>
                  </a:moveTo>
                  <a:cubicBezTo>
                    <a:pt x="4839" y="25701"/>
                    <a:pt x="4839" y="25701"/>
                    <a:pt x="4630" y="25780"/>
                  </a:cubicBezTo>
                  <a:lnTo>
                    <a:pt x="4629" y="25780"/>
                  </a:lnTo>
                  <a:cubicBezTo>
                    <a:pt x="4544" y="25621"/>
                    <a:pt x="4563" y="25562"/>
                    <a:pt x="4769" y="25514"/>
                  </a:cubicBezTo>
                  <a:close/>
                  <a:moveTo>
                    <a:pt x="10095" y="25607"/>
                  </a:moveTo>
                  <a:lnTo>
                    <a:pt x="10094" y="25608"/>
                  </a:lnTo>
                  <a:cubicBezTo>
                    <a:pt x="10064" y="25683"/>
                    <a:pt x="10058" y="25757"/>
                    <a:pt x="9963" y="25782"/>
                  </a:cubicBezTo>
                  <a:cubicBezTo>
                    <a:pt x="9924" y="25626"/>
                    <a:pt x="9924" y="25626"/>
                    <a:pt x="10095" y="25607"/>
                  </a:cubicBezTo>
                  <a:close/>
                  <a:moveTo>
                    <a:pt x="5332" y="25408"/>
                  </a:moveTo>
                  <a:cubicBezTo>
                    <a:pt x="5335" y="25408"/>
                    <a:pt x="5339" y="25408"/>
                    <a:pt x="5342" y="25409"/>
                  </a:cubicBezTo>
                  <a:cubicBezTo>
                    <a:pt x="5381" y="25412"/>
                    <a:pt x="5419" y="25423"/>
                    <a:pt x="5458" y="25431"/>
                  </a:cubicBezTo>
                  <a:cubicBezTo>
                    <a:pt x="5462" y="25431"/>
                    <a:pt x="5466" y="25430"/>
                    <a:pt x="5469" y="25430"/>
                  </a:cubicBezTo>
                  <a:cubicBezTo>
                    <a:pt x="5496" y="25430"/>
                    <a:pt x="5521" y="25445"/>
                    <a:pt x="5533" y="25468"/>
                  </a:cubicBezTo>
                  <a:cubicBezTo>
                    <a:pt x="5652" y="25473"/>
                    <a:pt x="5600" y="25550"/>
                    <a:pt x="5609" y="25599"/>
                  </a:cubicBezTo>
                  <a:lnTo>
                    <a:pt x="5608" y="25600"/>
                  </a:lnTo>
                  <a:cubicBezTo>
                    <a:pt x="5618" y="25650"/>
                    <a:pt x="5625" y="25706"/>
                    <a:pt x="5551" y="25733"/>
                  </a:cubicBezTo>
                  <a:cubicBezTo>
                    <a:pt x="5502" y="25752"/>
                    <a:pt x="5461" y="25786"/>
                    <a:pt x="5388" y="25788"/>
                  </a:cubicBezTo>
                  <a:cubicBezTo>
                    <a:pt x="5367" y="25702"/>
                    <a:pt x="5268" y="25617"/>
                    <a:pt x="5408" y="25535"/>
                  </a:cubicBezTo>
                  <a:lnTo>
                    <a:pt x="5411" y="25481"/>
                  </a:lnTo>
                  <a:lnTo>
                    <a:pt x="5411" y="25481"/>
                  </a:lnTo>
                  <a:cubicBezTo>
                    <a:pt x="5392" y="25488"/>
                    <a:pt x="5373" y="25493"/>
                    <a:pt x="5353" y="25497"/>
                  </a:cubicBezTo>
                  <a:cubicBezTo>
                    <a:pt x="5349" y="25497"/>
                    <a:pt x="5345" y="25497"/>
                    <a:pt x="5342" y="25497"/>
                  </a:cubicBezTo>
                  <a:cubicBezTo>
                    <a:pt x="5310" y="25497"/>
                    <a:pt x="5289" y="25482"/>
                    <a:pt x="5291" y="25449"/>
                  </a:cubicBezTo>
                  <a:cubicBezTo>
                    <a:pt x="5291" y="25425"/>
                    <a:pt x="5310" y="25408"/>
                    <a:pt x="5332" y="25408"/>
                  </a:cubicBezTo>
                  <a:close/>
                  <a:moveTo>
                    <a:pt x="8374" y="25678"/>
                  </a:moveTo>
                  <a:cubicBezTo>
                    <a:pt x="8390" y="25678"/>
                    <a:pt x="8403" y="25681"/>
                    <a:pt x="8411" y="25699"/>
                  </a:cubicBezTo>
                  <a:cubicBezTo>
                    <a:pt x="8428" y="25726"/>
                    <a:pt x="8415" y="25763"/>
                    <a:pt x="8384" y="25772"/>
                  </a:cubicBezTo>
                  <a:lnTo>
                    <a:pt x="8384" y="25771"/>
                  </a:lnTo>
                  <a:cubicBezTo>
                    <a:pt x="8348" y="25784"/>
                    <a:pt x="8307" y="25783"/>
                    <a:pt x="8269" y="25789"/>
                  </a:cubicBezTo>
                  <a:cubicBezTo>
                    <a:pt x="8241" y="25728"/>
                    <a:pt x="8328" y="25721"/>
                    <a:pt x="8329" y="25680"/>
                  </a:cubicBezTo>
                  <a:cubicBezTo>
                    <a:pt x="8331" y="25680"/>
                    <a:pt x="8334" y="25680"/>
                    <a:pt x="8336" y="25680"/>
                  </a:cubicBezTo>
                  <a:cubicBezTo>
                    <a:pt x="8348" y="25680"/>
                    <a:pt x="8362" y="25678"/>
                    <a:pt x="8374" y="25678"/>
                  </a:cubicBezTo>
                  <a:close/>
                  <a:moveTo>
                    <a:pt x="7501" y="25558"/>
                  </a:moveTo>
                  <a:cubicBezTo>
                    <a:pt x="7509" y="25558"/>
                    <a:pt x="7518" y="25558"/>
                    <a:pt x="7527" y="25558"/>
                  </a:cubicBezTo>
                  <a:cubicBezTo>
                    <a:pt x="7568" y="25558"/>
                    <a:pt x="7611" y="25558"/>
                    <a:pt x="7622" y="25601"/>
                  </a:cubicBezTo>
                  <a:cubicBezTo>
                    <a:pt x="7629" y="25637"/>
                    <a:pt x="7630" y="25675"/>
                    <a:pt x="7591" y="25696"/>
                  </a:cubicBezTo>
                  <a:lnTo>
                    <a:pt x="7591" y="25695"/>
                  </a:lnTo>
                  <a:cubicBezTo>
                    <a:pt x="7519" y="25733"/>
                    <a:pt x="7448" y="25780"/>
                    <a:pt x="7360" y="25791"/>
                  </a:cubicBezTo>
                  <a:cubicBezTo>
                    <a:pt x="7352" y="25781"/>
                    <a:pt x="7345" y="25770"/>
                    <a:pt x="7339" y="25758"/>
                  </a:cubicBezTo>
                  <a:cubicBezTo>
                    <a:pt x="7291" y="25597"/>
                    <a:pt x="7319" y="25558"/>
                    <a:pt x="7501" y="25558"/>
                  </a:cubicBezTo>
                  <a:close/>
                  <a:moveTo>
                    <a:pt x="35796" y="25696"/>
                  </a:moveTo>
                  <a:cubicBezTo>
                    <a:pt x="35912" y="25696"/>
                    <a:pt x="36029" y="25719"/>
                    <a:pt x="36148" y="25719"/>
                  </a:cubicBezTo>
                  <a:cubicBezTo>
                    <a:pt x="36170" y="25719"/>
                    <a:pt x="36192" y="25718"/>
                    <a:pt x="36213" y="25717"/>
                  </a:cubicBezTo>
                  <a:lnTo>
                    <a:pt x="36213" y="25717"/>
                  </a:lnTo>
                  <a:cubicBezTo>
                    <a:pt x="36167" y="25774"/>
                    <a:pt x="36153" y="25792"/>
                    <a:pt x="36074" y="25792"/>
                  </a:cubicBezTo>
                  <a:cubicBezTo>
                    <a:pt x="36038" y="25792"/>
                    <a:pt x="35989" y="25789"/>
                    <a:pt x="35919" y="25783"/>
                  </a:cubicBezTo>
                  <a:cubicBezTo>
                    <a:pt x="35806" y="25775"/>
                    <a:pt x="35692" y="25780"/>
                    <a:pt x="35583" y="25733"/>
                  </a:cubicBezTo>
                  <a:cubicBezTo>
                    <a:pt x="35654" y="25705"/>
                    <a:pt x="35725" y="25696"/>
                    <a:pt x="35796" y="25696"/>
                  </a:cubicBezTo>
                  <a:close/>
                  <a:moveTo>
                    <a:pt x="34497" y="25679"/>
                  </a:moveTo>
                  <a:cubicBezTo>
                    <a:pt x="34589" y="25679"/>
                    <a:pt x="34702" y="25696"/>
                    <a:pt x="34857" y="25727"/>
                  </a:cubicBezTo>
                  <a:cubicBezTo>
                    <a:pt x="34768" y="25782"/>
                    <a:pt x="34684" y="25799"/>
                    <a:pt x="34601" y="25799"/>
                  </a:cubicBezTo>
                  <a:cubicBezTo>
                    <a:pt x="34477" y="25799"/>
                    <a:pt x="34355" y="25762"/>
                    <a:pt x="34221" y="25762"/>
                  </a:cubicBezTo>
                  <a:cubicBezTo>
                    <a:pt x="34216" y="25762"/>
                    <a:pt x="34212" y="25762"/>
                    <a:pt x="34207" y="25762"/>
                  </a:cubicBezTo>
                  <a:cubicBezTo>
                    <a:pt x="34299" y="25705"/>
                    <a:pt x="34382" y="25679"/>
                    <a:pt x="34497" y="25679"/>
                  </a:cubicBezTo>
                  <a:close/>
                  <a:moveTo>
                    <a:pt x="4402" y="25680"/>
                  </a:moveTo>
                  <a:cubicBezTo>
                    <a:pt x="4451" y="25680"/>
                    <a:pt x="4455" y="25714"/>
                    <a:pt x="4460" y="25745"/>
                  </a:cubicBezTo>
                  <a:lnTo>
                    <a:pt x="4459" y="25746"/>
                  </a:lnTo>
                  <a:cubicBezTo>
                    <a:pt x="4462" y="25773"/>
                    <a:pt x="4456" y="25800"/>
                    <a:pt x="4424" y="25800"/>
                  </a:cubicBezTo>
                  <a:cubicBezTo>
                    <a:pt x="4419" y="25800"/>
                    <a:pt x="4415" y="25800"/>
                    <a:pt x="4410" y="25799"/>
                  </a:cubicBezTo>
                  <a:cubicBezTo>
                    <a:pt x="4369" y="25790"/>
                    <a:pt x="4306" y="25795"/>
                    <a:pt x="4308" y="25740"/>
                  </a:cubicBezTo>
                  <a:cubicBezTo>
                    <a:pt x="4309" y="25702"/>
                    <a:pt x="4359" y="25695"/>
                    <a:pt x="4392" y="25681"/>
                  </a:cubicBezTo>
                  <a:cubicBezTo>
                    <a:pt x="4395" y="25681"/>
                    <a:pt x="4399" y="25680"/>
                    <a:pt x="4402" y="25680"/>
                  </a:cubicBezTo>
                  <a:close/>
                  <a:moveTo>
                    <a:pt x="10926" y="25560"/>
                  </a:moveTo>
                  <a:lnTo>
                    <a:pt x="10926" y="25561"/>
                  </a:lnTo>
                  <a:cubicBezTo>
                    <a:pt x="10890" y="25684"/>
                    <a:pt x="10828" y="25734"/>
                    <a:pt x="10631" y="25807"/>
                  </a:cubicBezTo>
                  <a:cubicBezTo>
                    <a:pt x="10651" y="25648"/>
                    <a:pt x="10813" y="25637"/>
                    <a:pt x="10926" y="25560"/>
                  </a:cubicBezTo>
                  <a:close/>
                  <a:moveTo>
                    <a:pt x="11576" y="25330"/>
                  </a:moveTo>
                  <a:lnTo>
                    <a:pt x="11576" y="25330"/>
                  </a:lnTo>
                  <a:cubicBezTo>
                    <a:pt x="11592" y="25460"/>
                    <a:pt x="11517" y="25566"/>
                    <a:pt x="11330" y="25689"/>
                  </a:cubicBezTo>
                  <a:cubicBezTo>
                    <a:pt x="11262" y="25771"/>
                    <a:pt x="11153" y="25784"/>
                    <a:pt x="11028" y="25822"/>
                  </a:cubicBezTo>
                  <a:cubicBezTo>
                    <a:pt x="11046" y="25650"/>
                    <a:pt x="11198" y="25608"/>
                    <a:pt x="11319" y="25544"/>
                  </a:cubicBezTo>
                  <a:lnTo>
                    <a:pt x="11319" y="25544"/>
                  </a:lnTo>
                  <a:lnTo>
                    <a:pt x="11318" y="25545"/>
                  </a:lnTo>
                  <a:cubicBezTo>
                    <a:pt x="11404" y="25474"/>
                    <a:pt x="11454" y="25372"/>
                    <a:pt x="11576" y="25330"/>
                  </a:cubicBezTo>
                  <a:close/>
                  <a:moveTo>
                    <a:pt x="12941" y="25571"/>
                  </a:moveTo>
                  <a:cubicBezTo>
                    <a:pt x="12965" y="25571"/>
                    <a:pt x="12988" y="25571"/>
                    <a:pt x="13012" y="25572"/>
                  </a:cubicBezTo>
                  <a:cubicBezTo>
                    <a:pt x="13032" y="25572"/>
                    <a:pt x="13052" y="25572"/>
                    <a:pt x="13072" y="25572"/>
                  </a:cubicBezTo>
                  <a:cubicBezTo>
                    <a:pt x="13112" y="25572"/>
                    <a:pt x="13154" y="25572"/>
                    <a:pt x="13199" y="25572"/>
                  </a:cubicBezTo>
                  <a:cubicBezTo>
                    <a:pt x="13050" y="25767"/>
                    <a:pt x="12924" y="25837"/>
                    <a:pt x="12645" y="25837"/>
                  </a:cubicBezTo>
                  <a:cubicBezTo>
                    <a:pt x="12562" y="25837"/>
                    <a:pt x="12466" y="25831"/>
                    <a:pt x="12351" y="25820"/>
                  </a:cubicBezTo>
                  <a:cubicBezTo>
                    <a:pt x="12287" y="25734"/>
                    <a:pt x="12474" y="25761"/>
                    <a:pt x="12434" y="25684"/>
                  </a:cubicBezTo>
                  <a:lnTo>
                    <a:pt x="12434" y="25684"/>
                  </a:lnTo>
                  <a:cubicBezTo>
                    <a:pt x="12443" y="25696"/>
                    <a:pt x="12454" y="25701"/>
                    <a:pt x="12464" y="25701"/>
                  </a:cubicBezTo>
                  <a:cubicBezTo>
                    <a:pt x="12475" y="25701"/>
                    <a:pt x="12487" y="25696"/>
                    <a:pt x="12496" y="25688"/>
                  </a:cubicBezTo>
                  <a:cubicBezTo>
                    <a:pt x="12626" y="25586"/>
                    <a:pt x="12781" y="25571"/>
                    <a:pt x="12941" y="25571"/>
                  </a:cubicBezTo>
                  <a:close/>
                  <a:moveTo>
                    <a:pt x="12348" y="25573"/>
                  </a:moveTo>
                  <a:cubicBezTo>
                    <a:pt x="12385" y="25573"/>
                    <a:pt x="12423" y="25577"/>
                    <a:pt x="12464" y="25585"/>
                  </a:cubicBezTo>
                  <a:cubicBezTo>
                    <a:pt x="12503" y="25627"/>
                    <a:pt x="12398" y="25637"/>
                    <a:pt x="12431" y="25680"/>
                  </a:cubicBezTo>
                  <a:cubicBezTo>
                    <a:pt x="12419" y="25673"/>
                    <a:pt x="12408" y="25670"/>
                    <a:pt x="12398" y="25670"/>
                  </a:cubicBezTo>
                  <a:cubicBezTo>
                    <a:pt x="12370" y="25670"/>
                    <a:pt x="12348" y="25691"/>
                    <a:pt x="12330" y="25706"/>
                  </a:cubicBezTo>
                  <a:cubicBezTo>
                    <a:pt x="12200" y="25810"/>
                    <a:pt x="12052" y="25844"/>
                    <a:pt x="11893" y="25844"/>
                  </a:cubicBezTo>
                  <a:cubicBezTo>
                    <a:pt x="11832" y="25844"/>
                    <a:pt x="11769" y="25839"/>
                    <a:pt x="11704" y="25831"/>
                  </a:cubicBezTo>
                  <a:lnTo>
                    <a:pt x="11706" y="25831"/>
                  </a:lnTo>
                  <a:cubicBezTo>
                    <a:pt x="11919" y="25744"/>
                    <a:pt x="12094" y="25573"/>
                    <a:pt x="12348" y="25573"/>
                  </a:cubicBezTo>
                  <a:close/>
                  <a:moveTo>
                    <a:pt x="13561" y="25561"/>
                  </a:moveTo>
                  <a:cubicBezTo>
                    <a:pt x="13582" y="25561"/>
                    <a:pt x="13605" y="25563"/>
                    <a:pt x="13628" y="25566"/>
                  </a:cubicBezTo>
                  <a:lnTo>
                    <a:pt x="13627" y="25566"/>
                  </a:lnTo>
                  <a:cubicBezTo>
                    <a:pt x="13641" y="25568"/>
                    <a:pt x="13655" y="25568"/>
                    <a:pt x="13670" y="25568"/>
                  </a:cubicBezTo>
                  <a:cubicBezTo>
                    <a:pt x="13709" y="25568"/>
                    <a:pt x="13749" y="25563"/>
                    <a:pt x="13788" y="25562"/>
                  </a:cubicBezTo>
                  <a:lnTo>
                    <a:pt x="13788" y="25562"/>
                  </a:lnTo>
                  <a:cubicBezTo>
                    <a:pt x="13772" y="25623"/>
                    <a:pt x="13716" y="25654"/>
                    <a:pt x="13659" y="25684"/>
                  </a:cubicBezTo>
                  <a:cubicBezTo>
                    <a:pt x="13578" y="25727"/>
                    <a:pt x="13503" y="25783"/>
                    <a:pt x="13440" y="25850"/>
                  </a:cubicBezTo>
                  <a:lnTo>
                    <a:pt x="13085" y="25850"/>
                  </a:lnTo>
                  <a:cubicBezTo>
                    <a:pt x="13221" y="25703"/>
                    <a:pt x="13345" y="25561"/>
                    <a:pt x="13561" y="25561"/>
                  </a:cubicBezTo>
                  <a:close/>
                  <a:moveTo>
                    <a:pt x="36557" y="25744"/>
                  </a:moveTo>
                  <a:cubicBezTo>
                    <a:pt x="36581" y="25749"/>
                    <a:pt x="36606" y="25753"/>
                    <a:pt x="36631" y="25755"/>
                  </a:cubicBezTo>
                  <a:cubicBezTo>
                    <a:pt x="36740" y="25755"/>
                    <a:pt x="36733" y="25793"/>
                    <a:pt x="36672" y="25847"/>
                  </a:cubicBezTo>
                  <a:cubicBezTo>
                    <a:pt x="36644" y="25851"/>
                    <a:pt x="36617" y="25853"/>
                    <a:pt x="36589" y="25853"/>
                  </a:cubicBezTo>
                  <a:cubicBezTo>
                    <a:pt x="36512" y="25853"/>
                    <a:pt x="36435" y="25838"/>
                    <a:pt x="36354" y="25816"/>
                  </a:cubicBezTo>
                  <a:cubicBezTo>
                    <a:pt x="36400" y="25731"/>
                    <a:pt x="36483" y="25749"/>
                    <a:pt x="36556" y="25744"/>
                  </a:cubicBezTo>
                  <a:close/>
                  <a:moveTo>
                    <a:pt x="14515" y="25553"/>
                  </a:moveTo>
                  <a:lnTo>
                    <a:pt x="14515" y="25553"/>
                  </a:lnTo>
                  <a:cubicBezTo>
                    <a:pt x="14411" y="25686"/>
                    <a:pt x="14266" y="25740"/>
                    <a:pt x="14177" y="25843"/>
                  </a:cubicBezTo>
                  <a:lnTo>
                    <a:pt x="14177" y="25845"/>
                  </a:lnTo>
                  <a:cubicBezTo>
                    <a:pt x="14166" y="25858"/>
                    <a:pt x="14136" y="25860"/>
                    <a:pt x="14105" y="25860"/>
                  </a:cubicBezTo>
                  <a:cubicBezTo>
                    <a:pt x="14090" y="25860"/>
                    <a:pt x="14074" y="25859"/>
                    <a:pt x="14061" y="25859"/>
                  </a:cubicBezTo>
                  <a:cubicBezTo>
                    <a:pt x="13904" y="25859"/>
                    <a:pt x="13747" y="25856"/>
                    <a:pt x="13589" y="25853"/>
                  </a:cubicBezTo>
                  <a:cubicBezTo>
                    <a:pt x="13653" y="25747"/>
                    <a:pt x="13797" y="25719"/>
                    <a:pt x="13879" y="25632"/>
                  </a:cubicBezTo>
                  <a:cubicBezTo>
                    <a:pt x="13871" y="25602"/>
                    <a:pt x="13874" y="25560"/>
                    <a:pt x="13838" y="25555"/>
                  </a:cubicBezTo>
                  <a:lnTo>
                    <a:pt x="13838" y="25555"/>
                  </a:lnTo>
                  <a:cubicBezTo>
                    <a:pt x="13874" y="25560"/>
                    <a:pt x="13871" y="25601"/>
                    <a:pt x="13879" y="25632"/>
                  </a:cubicBezTo>
                  <a:cubicBezTo>
                    <a:pt x="13987" y="25564"/>
                    <a:pt x="14103" y="25553"/>
                    <a:pt x="14226" y="25553"/>
                  </a:cubicBezTo>
                  <a:cubicBezTo>
                    <a:pt x="14286" y="25553"/>
                    <a:pt x="14348" y="25556"/>
                    <a:pt x="14412" y="25556"/>
                  </a:cubicBezTo>
                  <a:cubicBezTo>
                    <a:pt x="14445" y="25556"/>
                    <a:pt x="14480" y="25555"/>
                    <a:pt x="14515" y="25553"/>
                  </a:cubicBezTo>
                  <a:close/>
                  <a:moveTo>
                    <a:pt x="35208" y="25649"/>
                  </a:moveTo>
                  <a:cubicBezTo>
                    <a:pt x="35216" y="25649"/>
                    <a:pt x="35225" y="25650"/>
                    <a:pt x="35234" y="25651"/>
                  </a:cubicBezTo>
                  <a:cubicBezTo>
                    <a:pt x="35285" y="25660"/>
                    <a:pt x="35336" y="25671"/>
                    <a:pt x="35387" y="25681"/>
                  </a:cubicBezTo>
                  <a:cubicBezTo>
                    <a:pt x="35381" y="25736"/>
                    <a:pt x="35337" y="25744"/>
                    <a:pt x="35292" y="25750"/>
                  </a:cubicBezTo>
                  <a:cubicBezTo>
                    <a:pt x="35219" y="25828"/>
                    <a:pt x="35186" y="25861"/>
                    <a:pt x="35120" y="25861"/>
                  </a:cubicBezTo>
                  <a:cubicBezTo>
                    <a:pt x="35074" y="25861"/>
                    <a:pt x="35011" y="25844"/>
                    <a:pt x="34906" y="25815"/>
                  </a:cubicBezTo>
                  <a:cubicBezTo>
                    <a:pt x="34966" y="25756"/>
                    <a:pt x="35032" y="25722"/>
                    <a:pt x="35120" y="25722"/>
                  </a:cubicBezTo>
                  <a:cubicBezTo>
                    <a:pt x="35121" y="25722"/>
                    <a:pt x="35123" y="25722"/>
                    <a:pt x="35124" y="25723"/>
                  </a:cubicBezTo>
                  <a:cubicBezTo>
                    <a:pt x="35135" y="25679"/>
                    <a:pt x="35158" y="25649"/>
                    <a:pt x="35208" y="25649"/>
                  </a:cubicBezTo>
                  <a:close/>
                  <a:moveTo>
                    <a:pt x="4814" y="25819"/>
                  </a:moveTo>
                  <a:lnTo>
                    <a:pt x="4813" y="25820"/>
                  </a:lnTo>
                  <a:cubicBezTo>
                    <a:pt x="4840" y="25820"/>
                    <a:pt x="4853" y="25844"/>
                    <a:pt x="4856" y="25869"/>
                  </a:cubicBezTo>
                  <a:cubicBezTo>
                    <a:pt x="4846" y="25890"/>
                    <a:pt x="4830" y="25897"/>
                    <a:pt x="4811" y="25897"/>
                  </a:cubicBezTo>
                  <a:cubicBezTo>
                    <a:pt x="4800" y="25897"/>
                    <a:pt x="4788" y="25894"/>
                    <a:pt x="4776" y="25891"/>
                  </a:cubicBezTo>
                  <a:cubicBezTo>
                    <a:pt x="4759" y="25887"/>
                    <a:pt x="4733" y="25887"/>
                    <a:pt x="4739" y="25865"/>
                  </a:cubicBezTo>
                  <a:cubicBezTo>
                    <a:pt x="4749" y="25832"/>
                    <a:pt x="4782" y="25819"/>
                    <a:pt x="4814" y="25819"/>
                  </a:cubicBezTo>
                  <a:close/>
                  <a:moveTo>
                    <a:pt x="14943" y="25560"/>
                  </a:moveTo>
                  <a:cubicBezTo>
                    <a:pt x="15031" y="25560"/>
                    <a:pt x="15130" y="25574"/>
                    <a:pt x="15250" y="25595"/>
                  </a:cubicBezTo>
                  <a:cubicBezTo>
                    <a:pt x="15222" y="25636"/>
                    <a:pt x="15183" y="25669"/>
                    <a:pt x="15139" y="25689"/>
                  </a:cubicBezTo>
                  <a:cubicBezTo>
                    <a:pt x="15165" y="25722"/>
                    <a:pt x="15190" y="25733"/>
                    <a:pt x="15213" y="25733"/>
                  </a:cubicBezTo>
                  <a:cubicBezTo>
                    <a:pt x="15254" y="25733"/>
                    <a:pt x="15288" y="25697"/>
                    <a:pt x="15315" y="25670"/>
                  </a:cubicBezTo>
                  <a:cubicBezTo>
                    <a:pt x="15396" y="25592"/>
                    <a:pt x="15492" y="25570"/>
                    <a:pt x="15595" y="25570"/>
                  </a:cubicBezTo>
                  <a:cubicBezTo>
                    <a:pt x="15631" y="25570"/>
                    <a:pt x="15668" y="25573"/>
                    <a:pt x="15705" y="25576"/>
                  </a:cubicBezTo>
                  <a:cubicBezTo>
                    <a:pt x="15724" y="25579"/>
                    <a:pt x="15739" y="25592"/>
                    <a:pt x="15744" y="25611"/>
                  </a:cubicBezTo>
                  <a:cubicBezTo>
                    <a:pt x="15716" y="25631"/>
                    <a:pt x="15685" y="25651"/>
                    <a:pt x="15659" y="25674"/>
                  </a:cubicBezTo>
                  <a:cubicBezTo>
                    <a:pt x="15631" y="25698"/>
                    <a:pt x="15630" y="25721"/>
                    <a:pt x="15672" y="25737"/>
                  </a:cubicBezTo>
                  <a:cubicBezTo>
                    <a:pt x="15733" y="25700"/>
                    <a:pt x="15806" y="25675"/>
                    <a:pt x="15848" y="25618"/>
                  </a:cubicBezTo>
                  <a:cubicBezTo>
                    <a:pt x="15915" y="25580"/>
                    <a:pt x="15985" y="25571"/>
                    <a:pt x="16057" y="25571"/>
                  </a:cubicBezTo>
                  <a:cubicBezTo>
                    <a:pt x="16116" y="25571"/>
                    <a:pt x="16176" y="25577"/>
                    <a:pt x="16236" y="25577"/>
                  </a:cubicBezTo>
                  <a:cubicBezTo>
                    <a:pt x="16245" y="25633"/>
                    <a:pt x="16164" y="25655"/>
                    <a:pt x="16192" y="25706"/>
                  </a:cubicBezTo>
                  <a:lnTo>
                    <a:pt x="16193" y="25706"/>
                  </a:lnTo>
                  <a:cubicBezTo>
                    <a:pt x="16209" y="25725"/>
                    <a:pt x="16221" y="25732"/>
                    <a:pt x="16232" y="25732"/>
                  </a:cubicBezTo>
                  <a:cubicBezTo>
                    <a:pt x="16255" y="25732"/>
                    <a:pt x="16269" y="25700"/>
                    <a:pt x="16287" y="25684"/>
                  </a:cubicBezTo>
                  <a:cubicBezTo>
                    <a:pt x="16385" y="25582"/>
                    <a:pt x="16510" y="25566"/>
                    <a:pt x="16639" y="25566"/>
                  </a:cubicBezTo>
                  <a:cubicBezTo>
                    <a:pt x="16687" y="25566"/>
                    <a:pt x="16736" y="25568"/>
                    <a:pt x="16784" y="25569"/>
                  </a:cubicBezTo>
                  <a:cubicBezTo>
                    <a:pt x="16819" y="25569"/>
                    <a:pt x="16852" y="25575"/>
                    <a:pt x="16857" y="25612"/>
                  </a:cubicBezTo>
                  <a:cubicBezTo>
                    <a:pt x="16736" y="25682"/>
                    <a:pt x="16623" y="25767"/>
                    <a:pt x="16522" y="25864"/>
                  </a:cubicBezTo>
                  <a:cubicBezTo>
                    <a:pt x="16471" y="25898"/>
                    <a:pt x="16413" y="25906"/>
                    <a:pt x="16354" y="25906"/>
                  </a:cubicBezTo>
                  <a:cubicBezTo>
                    <a:pt x="16328" y="25906"/>
                    <a:pt x="16303" y="25905"/>
                    <a:pt x="16277" y="25903"/>
                  </a:cubicBezTo>
                  <a:lnTo>
                    <a:pt x="16276" y="25906"/>
                  </a:lnTo>
                  <a:cubicBezTo>
                    <a:pt x="16196" y="25902"/>
                    <a:pt x="16116" y="25903"/>
                    <a:pt x="16037" y="25901"/>
                  </a:cubicBezTo>
                  <a:cubicBezTo>
                    <a:pt x="16031" y="25824"/>
                    <a:pt x="16136" y="25822"/>
                    <a:pt x="16163" y="25768"/>
                  </a:cubicBezTo>
                  <a:cubicBezTo>
                    <a:pt x="16180" y="25751"/>
                    <a:pt x="16191" y="25732"/>
                    <a:pt x="16167" y="25713"/>
                  </a:cubicBezTo>
                  <a:cubicBezTo>
                    <a:pt x="16158" y="25705"/>
                    <a:pt x="16150" y="25702"/>
                    <a:pt x="16141" y="25702"/>
                  </a:cubicBezTo>
                  <a:cubicBezTo>
                    <a:pt x="16128" y="25702"/>
                    <a:pt x="16116" y="25710"/>
                    <a:pt x="16104" y="25719"/>
                  </a:cubicBezTo>
                  <a:cubicBezTo>
                    <a:pt x="16043" y="25747"/>
                    <a:pt x="15988" y="25782"/>
                    <a:pt x="15950" y="25833"/>
                  </a:cubicBezTo>
                  <a:cubicBezTo>
                    <a:pt x="15888" y="25881"/>
                    <a:pt x="15820" y="25894"/>
                    <a:pt x="15749" y="25894"/>
                  </a:cubicBezTo>
                  <a:cubicBezTo>
                    <a:pt x="15697" y="25894"/>
                    <a:pt x="15644" y="25887"/>
                    <a:pt x="15591" y="25882"/>
                  </a:cubicBezTo>
                  <a:cubicBezTo>
                    <a:pt x="15577" y="25885"/>
                    <a:pt x="15564" y="25887"/>
                    <a:pt x="15552" y="25887"/>
                  </a:cubicBezTo>
                  <a:cubicBezTo>
                    <a:pt x="15532" y="25887"/>
                    <a:pt x="15514" y="25880"/>
                    <a:pt x="15502" y="25858"/>
                  </a:cubicBezTo>
                  <a:lnTo>
                    <a:pt x="15454" y="25852"/>
                  </a:lnTo>
                  <a:cubicBezTo>
                    <a:pt x="15397" y="25877"/>
                    <a:pt x="15339" y="25886"/>
                    <a:pt x="15281" y="25886"/>
                  </a:cubicBezTo>
                  <a:cubicBezTo>
                    <a:pt x="15228" y="25886"/>
                    <a:pt x="15175" y="25878"/>
                    <a:pt x="15122" y="25870"/>
                  </a:cubicBezTo>
                  <a:cubicBezTo>
                    <a:pt x="15089" y="25821"/>
                    <a:pt x="15165" y="25765"/>
                    <a:pt x="15100" y="25724"/>
                  </a:cubicBezTo>
                  <a:lnTo>
                    <a:pt x="15100" y="25724"/>
                  </a:lnTo>
                  <a:cubicBezTo>
                    <a:pt x="15022" y="25819"/>
                    <a:pt x="14923" y="25869"/>
                    <a:pt x="14791" y="25869"/>
                  </a:cubicBezTo>
                  <a:cubicBezTo>
                    <a:pt x="14772" y="25869"/>
                    <a:pt x="14753" y="25868"/>
                    <a:pt x="14732" y="25866"/>
                  </a:cubicBezTo>
                  <a:cubicBezTo>
                    <a:pt x="14692" y="25862"/>
                    <a:pt x="14652" y="25860"/>
                    <a:pt x="14610" y="25860"/>
                  </a:cubicBezTo>
                  <a:cubicBezTo>
                    <a:pt x="14543" y="25860"/>
                    <a:pt x="14474" y="25864"/>
                    <a:pt x="14400" y="25864"/>
                  </a:cubicBezTo>
                  <a:cubicBezTo>
                    <a:pt x="14589" y="25639"/>
                    <a:pt x="14730" y="25560"/>
                    <a:pt x="14943" y="25560"/>
                  </a:cubicBezTo>
                  <a:close/>
                  <a:moveTo>
                    <a:pt x="6770" y="25576"/>
                  </a:moveTo>
                  <a:cubicBezTo>
                    <a:pt x="6794" y="25576"/>
                    <a:pt x="6814" y="25582"/>
                    <a:pt x="6817" y="25614"/>
                  </a:cubicBezTo>
                  <a:cubicBezTo>
                    <a:pt x="6834" y="25776"/>
                    <a:pt x="6906" y="25800"/>
                    <a:pt x="6579" y="25906"/>
                  </a:cubicBezTo>
                  <a:lnTo>
                    <a:pt x="6577" y="25907"/>
                  </a:lnTo>
                  <a:cubicBezTo>
                    <a:pt x="6560" y="25824"/>
                    <a:pt x="6516" y="25746"/>
                    <a:pt x="6571" y="25663"/>
                  </a:cubicBezTo>
                  <a:cubicBezTo>
                    <a:pt x="6601" y="25652"/>
                    <a:pt x="6638" y="25649"/>
                    <a:pt x="6644" y="25613"/>
                  </a:cubicBezTo>
                  <a:cubicBezTo>
                    <a:pt x="6650" y="25614"/>
                    <a:pt x="6656" y="25615"/>
                    <a:pt x="6662" y="25615"/>
                  </a:cubicBezTo>
                  <a:cubicBezTo>
                    <a:pt x="6690" y="25615"/>
                    <a:pt x="6711" y="25603"/>
                    <a:pt x="6724" y="25579"/>
                  </a:cubicBezTo>
                  <a:cubicBezTo>
                    <a:pt x="6739" y="25578"/>
                    <a:pt x="6756" y="25576"/>
                    <a:pt x="6770" y="25576"/>
                  </a:cubicBezTo>
                  <a:close/>
                  <a:moveTo>
                    <a:pt x="7828" y="25535"/>
                  </a:moveTo>
                  <a:cubicBezTo>
                    <a:pt x="7882" y="25535"/>
                    <a:pt x="7930" y="25548"/>
                    <a:pt x="7958" y="25596"/>
                  </a:cubicBezTo>
                  <a:cubicBezTo>
                    <a:pt x="7984" y="25584"/>
                    <a:pt x="8011" y="25564"/>
                    <a:pt x="8032" y="25564"/>
                  </a:cubicBezTo>
                  <a:cubicBezTo>
                    <a:pt x="8050" y="25564"/>
                    <a:pt x="8063" y="25577"/>
                    <a:pt x="8069" y="25617"/>
                  </a:cubicBezTo>
                  <a:cubicBezTo>
                    <a:pt x="8086" y="25734"/>
                    <a:pt x="8054" y="25790"/>
                    <a:pt x="7930" y="25837"/>
                  </a:cubicBezTo>
                  <a:cubicBezTo>
                    <a:pt x="7875" y="25857"/>
                    <a:pt x="7832" y="25890"/>
                    <a:pt x="7782" y="25915"/>
                  </a:cubicBezTo>
                  <a:cubicBezTo>
                    <a:pt x="7711" y="25820"/>
                    <a:pt x="7750" y="25734"/>
                    <a:pt x="7796" y="25649"/>
                  </a:cubicBezTo>
                  <a:cubicBezTo>
                    <a:pt x="7809" y="25656"/>
                    <a:pt x="7821" y="25659"/>
                    <a:pt x="7831" y="25659"/>
                  </a:cubicBezTo>
                  <a:cubicBezTo>
                    <a:pt x="7861" y="25659"/>
                    <a:pt x="7878" y="25631"/>
                    <a:pt x="7899" y="25610"/>
                  </a:cubicBezTo>
                  <a:cubicBezTo>
                    <a:pt x="7891" y="25609"/>
                    <a:pt x="7883" y="25609"/>
                    <a:pt x="7874" y="25609"/>
                  </a:cubicBezTo>
                  <a:cubicBezTo>
                    <a:pt x="7841" y="25609"/>
                    <a:pt x="7810" y="25614"/>
                    <a:pt x="7793" y="25645"/>
                  </a:cubicBezTo>
                  <a:cubicBezTo>
                    <a:pt x="7760" y="25635"/>
                    <a:pt x="7712" y="25640"/>
                    <a:pt x="7710" y="25593"/>
                  </a:cubicBezTo>
                  <a:cubicBezTo>
                    <a:pt x="7708" y="25547"/>
                    <a:pt x="7748" y="25541"/>
                    <a:pt x="7788" y="25537"/>
                  </a:cubicBezTo>
                  <a:cubicBezTo>
                    <a:pt x="7802" y="25536"/>
                    <a:pt x="7815" y="25535"/>
                    <a:pt x="7828" y="25535"/>
                  </a:cubicBezTo>
                  <a:close/>
                  <a:moveTo>
                    <a:pt x="5796" y="25473"/>
                  </a:moveTo>
                  <a:cubicBezTo>
                    <a:pt x="5859" y="25473"/>
                    <a:pt x="5916" y="25489"/>
                    <a:pt x="5973" y="25497"/>
                  </a:cubicBezTo>
                  <a:cubicBezTo>
                    <a:pt x="6033" y="25504"/>
                    <a:pt x="6018" y="25542"/>
                    <a:pt x="6012" y="25575"/>
                  </a:cubicBezTo>
                  <a:cubicBezTo>
                    <a:pt x="6022" y="25602"/>
                    <a:pt x="6029" y="25631"/>
                    <a:pt x="6035" y="25661"/>
                  </a:cubicBezTo>
                  <a:lnTo>
                    <a:pt x="6033" y="25661"/>
                  </a:lnTo>
                  <a:cubicBezTo>
                    <a:pt x="6047" y="25850"/>
                    <a:pt x="6046" y="25850"/>
                    <a:pt x="5814" y="25928"/>
                  </a:cubicBezTo>
                  <a:cubicBezTo>
                    <a:pt x="5714" y="25737"/>
                    <a:pt x="5716" y="25727"/>
                    <a:pt x="5854" y="25645"/>
                  </a:cubicBezTo>
                  <a:lnTo>
                    <a:pt x="5778" y="25637"/>
                  </a:lnTo>
                  <a:cubicBezTo>
                    <a:pt x="5675" y="25608"/>
                    <a:pt x="5731" y="25537"/>
                    <a:pt x="5702" y="25486"/>
                  </a:cubicBezTo>
                  <a:cubicBezTo>
                    <a:pt x="5735" y="25476"/>
                    <a:pt x="5766" y="25473"/>
                    <a:pt x="5796" y="25473"/>
                  </a:cubicBezTo>
                  <a:close/>
                  <a:moveTo>
                    <a:pt x="17207" y="25565"/>
                  </a:moveTo>
                  <a:cubicBezTo>
                    <a:pt x="17299" y="25565"/>
                    <a:pt x="17393" y="25579"/>
                    <a:pt x="17486" y="25580"/>
                  </a:cubicBezTo>
                  <a:cubicBezTo>
                    <a:pt x="17526" y="25580"/>
                    <a:pt x="17501" y="25621"/>
                    <a:pt x="17513" y="25644"/>
                  </a:cubicBezTo>
                  <a:cubicBezTo>
                    <a:pt x="17503" y="25639"/>
                    <a:pt x="17495" y="25637"/>
                    <a:pt x="17487" y="25637"/>
                  </a:cubicBezTo>
                  <a:cubicBezTo>
                    <a:pt x="17462" y="25637"/>
                    <a:pt x="17450" y="25662"/>
                    <a:pt x="17432" y="25677"/>
                  </a:cubicBezTo>
                  <a:cubicBezTo>
                    <a:pt x="17344" y="25743"/>
                    <a:pt x="17227" y="25783"/>
                    <a:pt x="17189" y="25891"/>
                  </a:cubicBezTo>
                  <a:lnTo>
                    <a:pt x="17190" y="25893"/>
                  </a:lnTo>
                  <a:cubicBezTo>
                    <a:pt x="17125" y="25925"/>
                    <a:pt x="17057" y="25934"/>
                    <a:pt x="16987" y="25934"/>
                  </a:cubicBezTo>
                  <a:cubicBezTo>
                    <a:pt x="16946" y="25934"/>
                    <a:pt x="16905" y="25931"/>
                    <a:pt x="16863" y="25928"/>
                  </a:cubicBezTo>
                  <a:lnTo>
                    <a:pt x="16862" y="25931"/>
                  </a:lnTo>
                  <a:cubicBezTo>
                    <a:pt x="16781" y="25926"/>
                    <a:pt x="16699" y="25927"/>
                    <a:pt x="16618" y="25926"/>
                  </a:cubicBezTo>
                  <a:cubicBezTo>
                    <a:pt x="16611" y="25876"/>
                    <a:pt x="16657" y="25856"/>
                    <a:pt x="16690" y="25828"/>
                  </a:cubicBezTo>
                  <a:lnTo>
                    <a:pt x="16960" y="25619"/>
                  </a:lnTo>
                  <a:cubicBezTo>
                    <a:pt x="17040" y="25577"/>
                    <a:pt x="17123" y="25565"/>
                    <a:pt x="17207" y="25565"/>
                  </a:cubicBezTo>
                  <a:close/>
                  <a:moveTo>
                    <a:pt x="37217" y="25639"/>
                  </a:moveTo>
                  <a:cubicBezTo>
                    <a:pt x="37228" y="25639"/>
                    <a:pt x="37239" y="25640"/>
                    <a:pt x="37250" y="25642"/>
                  </a:cubicBezTo>
                  <a:cubicBezTo>
                    <a:pt x="37368" y="25660"/>
                    <a:pt x="37487" y="25671"/>
                    <a:pt x="37628" y="25689"/>
                  </a:cubicBezTo>
                  <a:cubicBezTo>
                    <a:pt x="37540" y="25769"/>
                    <a:pt x="37464" y="25838"/>
                    <a:pt x="37388" y="25907"/>
                  </a:cubicBezTo>
                  <a:cubicBezTo>
                    <a:pt x="37362" y="25930"/>
                    <a:pt x="37333" y="25936"/>
                    <a:pt x="37302" y="25936"/>
                  </a:cubicBezTo>
                  <a:cubicBezTo>
                    <a:pt x="37280" y="25936"/>
                    <a:pt x="37258" y="25933"/>
                    <a:pt x="37236" y="25931"/>
                  </a:cubicBezTo>
                  <a:cubicBezTo>
                    <a:pt x="37096" y="25915"/>
                    <a:pt x="36954" y="25901"/>
                    <a:pt x="36814" y="25885"/>
                  </a:cubicBezTo>
                  <a:cubicBezTo>
                    <a:pt x="36821" y="25791"/>
                    <a:pt x="36904" y="25786"/>
                    <a:pt x="36984" y="25781"/>
                  </a:cubicBezTo>
                  <a:cubicBezTo>
                    <a:pt x="36997" y="25780"/>
                    <a:pt x="37009" y="25780"/>
                    <a:pt x="37022" y="25780"/>
                  </a:cubicBezTo>
                  <a:cubicBezTo>
                    <a:pt x="37064" y="25780"/>
                    <a:pt x="37106" y="25783"/>
                    <a:pt x="37147" y="25783"/>
                  </a:cubicBezTo>
                  <a:cubicBezTo>
                    <a:pt x="37179" y="25783"/>
                    <a:pt x="37210" y="25781"/>
                    <a:pt x="37241" y="25774"/>
                  </a:cubicBezTo>
                  <a:cubicBezTo>
                    <a:pt x="37222" y="25754"/>
                    <a:pt x="37191" y="25753"/>
                    <a:pt x="37160" y="25753"/>
                  </a:cubicBezTo>
                  <a:cubicBezTo>
                    <a:pt x="37158" y="25753"/>
                    <a:pt x="37156" y="25753"/>
                    <a:pt x="37154" y="25753"/>
                  </a:cubicBezTo>
                  <a:cubicBezTo>
                    <a:pt x="37108" y="25753"/>
                    <a:pt x="37064" y="25752"/>
                    <a:pt x="37059" y="25686"/>
                  </a:cubicBezTo>
                  <a:cubicBezTo>
                    <a:pt x="37109" y="25662"/>
                    <a:pt x="37159" y="25639"/>
                    <a:pt x="37217" y="25639"/>
                  </a:cubicBezTo>
                  <a:close/>
                  <a:moveTo>
                    <a:pt x="5198" y="25658"/>
                  </a:moveTo>
                  <a:cubicBezTo>
                    <a:pt x="5211" y="25718"/>
                    <a:pt x="5223" y="25769"/>
                    <a:pt x="5232" y="25819"/>
                  </a:cubicBezTo>
                  <a:cubicBezTo>
                    <a:pt x="5250" y="25906"/>
                    <a:pt x="5166" y="25922"/>
                    <a:pt x="5102" y="25946"/>
                  </a:cubicBezTo>
                  <a:lnTo>
                    <a:pt x="5100" y="25947"/>
                  </a:lnTo>
                  <a:cubicBezTo>
                    <a:pt x="5092" y="25950"/>
                    <a:pt x="5084" y="25951"/>
                    <a:pt x="5077" y="25951"/>
                  </a:cubicBezTo>
                  <a:cubicBezTo>
                    <a:pt x="5042" y="25951"/>
                    <a:pt x="5020" y="25921"/>
                    <a:pt x="5014" y="25895"/>
                  </a:cubicBezTo>
                  <a:cubicBezTo>
                    <a:pt x="5001" y="25839"/>
                    <a:pt x="4927" y="25776"/>
                    <a:pt x="5017" y="25725"/>
                  </a:cubicBezTo>
                  <a:cubicBezTo>
                    <a:pt x="5066" y="25696"/>
                    <a:pt x="5118" y="25668"/>
                    <a:pt x="5198" y="25658"/>
                  </a:cubicBezTo>
                  <a:close/>
                  <a:moveTo>
                    <a:pt x="7189" y="25696"/>
                  </a:moveTo>
                  <a:cubicBezTo>
                    <a:pt x="7203" y="25696"/>
                    <a:pt x="7214" y="25702"/>
                    <a:pt x="7218" y="25721"/>
                  </a:cubicBezTo>
                  <a:cubicBezTo>
                    <a:pt x="7228" y="25776"/>
                    <a:pt x="7274" y="25837"/>
                    <a:pt x="7205" y="25883"/>
                  </a:cubicBezTo>
                  <a:cubicBezTo>
                    <a:pt x="7158" y="25915"/>
                    <a:pt x="7110" y="25948"/>
                    <a:pt x="7030" y="25958"/>
                  </a:cubicBezTo>
                  <a:cubicBezTo>
                    <a:pt x="7003" y="25902"/>
                    <a:pt x="6986" y="25846"/>
                    <a:pt x="7012" y="25783"/>
                  </a:cubicBezTo>
                  <a:cubicBezTo>
                    <a:pt x="7062" y="25767"/>
                    <a:pt x="7108" y="25746"/>
                    <a:pt x="7136" y="25706"/>
                  </a:cubicBezTo>
                  <a:cubicBezTo>
                    <a:pt x="7152" y="25705"/>
                    <a:pt x="7173" y="25696"/>
                    <a:pt x="7189" y="25696"/>
                  </a:cubicBezTo>
                  <a:close/>
                  <a:moveTo>
                    <a:pt x="9310" y="25730"/>
                  </a:moveTo>
                  <a:cubicBezTo>
                    <a:pt x="9326" y="25730"/>
                    <a:pt x="9340" y="25735"/>
                    <a:pt x="9349" y="25753"/>
                  </a:cubicBezTo>
                  <a:cubicBezTo>
                    <a:pt x="9370" y="25790"/>
                    <a:pt x="9351" y="25820"/>
                    <a:pt x="9317" y="25845"/>
                  </a:cubicBezTo>
                  <a:lnTo>
                    <a:pt x="9317" y="25844"/>
                  </a:lnTo>
                  <a:cubicBezTo>
                    <a:pt x="9297" y="25859"/>
                    <a:pt x="9274" y="25873"/>
                    <a:pt x="9252" y="25885"/>
                  </a:cubicBezTo>
                  <a:cubicBezTo>
                    <a:pt x="9189" y="25917"/>
                    <a:pt x="9139" y="25967"/>
                    <a:pt x="9046" y="25989"/>
                  </a:cubicBezTo>
                  <a:cubicBezTo>
                    <a:pt x="9012" y="25756"/>
                    <a:pt x="9012" y="25756"/>
                    <a:pt x="9263" y="25737"/>
                  </a:cubicBezTo>
                  <a:cubicBezTo>
                    <a:pt x="9278" y="25735"/>
                    <a:pt x="9295" y="25730"/>
                    <a:pt x="9310" y="25730"/>
                  </a:cubicBezTo>
                  <a:close/>
                  <a:moveTo>
                    <a:pt x="10486" y="25814"/>
                  </a:moveTo>
                  <a:lnTo>
                    <a:pt x="10486" y="25814"/>
                  </a:lnTo>
                  <a:cubicBezTo>
                    <a:pt x="10492" y="25959"/>
                    <a:pt x="10479" y="25976"/>
                    <a:pt x="10367" y="25990"/>
                  </a:cubicBezTo>
                  <a:lnTo>
                    <a:pt x="10366" y="25990"/>
                  </a:lnTo>
                  <a:cubicBezTo>
                    <a:pt x="10355" y="25992"/>
                    <a:pt x="10342" y="25993"/>
                    <a:pt x="10331" y="25993"/>
                  </a:cubicBezTo>
                  <a:cubicBezTo>
                    <a:pt x="10315" y="25993"/>
                    <a:pt x="10302" y="25990"/>
                    <a:pt x="10296" y="25977"/>
                  </a:cubicBezTo>
                  <a:cubicBezTo>
                    <a:pt x="10286" y="25957"/>
                    <a:pt x="10286" y="25933"/>
                    <a:pt x="10296" y="25912"/>
                  </a:cubicBezTo>
                  <a:cubicBezTo>
                    <a:pt x="10312" y="25868"/>
                    <a:pt x="10316" y="25869"/>
                    <a:pt x="10486" y="25814"/>
                  </a:cubicBezTo>
                  <a:close/>
                  <a:moveTo>
                    <a:pt x="9804" y="25655"/>
                  </a:moveTo>
                  <a:cubicBezTo>
                    <a:pt x="9801" y="25910"/>
                    <a:pt x="9868" y="25891"/>
                    <a:pt x="9480" y="26003"/>
                  </a:cubicBezTo>
                  <a:cubicBezTo>
                    <a:pt x="9455" y="25784"/>
                    <a:pt x="9675" y="25765"/>
                    <a:pt x="9804" y="25655"/>
                  </a:cubicBezTo>
                  <a:close/>
                  <a:moveTo>
                    <a:pt x="5602" y="25813"/>
                  </a:moveTo>
                  <a:cubicBezTo>
                    <a:pt x="5652" y="25844"/>
                    <a:pt x="5650" y="25894"/>
                    <a:pt x="5656" y="25938"/>
                  </a:cubicBezTo>
                  <a:lnTo>
                    <a:pt x="5653" y="25939"/>
                  </a:lnTo>
                  <a:cubicBezTo>
                    <a:pt x="5659" y="25975"/>
                    <a:pt x="5693" y="26028"/>
                    <a:pt x="5622" y="26039"/>
                  </a:cubicBezTo>
                  <a:cubicBezTo>
                    <a:pt x="5606" y="26041"/>
                    <a:pt x="5588" y="26043"/>
                    <a:pt x="5571" y="26043"/>
                  </a:cubicBezTo>
                  <a:cubicBezTo>
                    <a:pt x="5523" y="26043"/>
                    <a:pt x="5476" y="26029"/>
                    <a:pt x="5446" y="25983"/>
                  </a:cubicBezTo>
                  <a:cubicBezTo>
                    <a:pt x="5417" y="25934"/>
                    <a:pt x="5417" y="25895"/>
                    <a:pt x="5477" y="25866"/>
                  </a:cubicBezTo>
                  <a:cubicBezTo>
                    <a:pt x="5518" y="25846"/>
                    <a:pt x="5552" y="25815"/>
                    <a:pt x="5602" y="25813"/>
                  </a:cubicBezTo>
                  <a:close/>
                  <a:moveTo>
                    <a:pt x="19156" y="25429"/>
                  </a:moveTo>
                  <a:lnTo>
                    <a:pt x="19239" y="25434"/>
                  </a:lnTo>
                  <a:cubicBezTo>
                    <a:pt x="19441" y="25482"/>
                    <a:pt x="19648" y="25466"/>
                    <a:pt x="19854" y="25474"/>
                  </a:cubicBezTo>
                  <a:cubicBezTo>
                    <a:pt x="19842" y="25554"/>
                    <a:pt x="19759" y="25592"/>
                    <a:pt x="19710" y="25650"/>
                  </a:cubicBezTo>
                  <a:lnTo>
                    <a:pt x="19564" y="25849"/>
                  </a:lnTo>
                  <a:cubicBezTo>
                    <a:pt x="19479" y="25990"/>
                    <a:pt x="19354" y="26048"/>
                    <a:pt x="19197" y="26048"/>
                  </a:cubicBezTo>
                  <a:cubicBezTo>
                    <a:pt x="19151" y="26048"/>
                    <a:pt x="19102" y="26043"/>
                    <a:pt x="19051" y="26034"/>
                  </a:cubicBezTo>
                  <a:lnTo>
                    <a:pt x="19050" y="26036"/>
                  </a:lnTo>
                  <a:cubicBezTo>
                    <a:pt x="19024" y="26032"/>
                    <a:pt x="18997" y="26030"/>
                    <a:pt x="18970" y="26030"/>
                  </a:cubicBezTo>
                  <a:cubicBezTo>
                    <a:pt x="18924" y="26030"/>
                    <a:pt x="18877" y="26034"/>
                    <a:pt x="18830" y="26035"/>
                  </a:cubicBezTo>
                  <a:cubicBezTo>
                    <a:pt x="18653" y="26013"/>
                    <a:pt x="18474" y="26022"/>
                    <a:pt x="18298" y="25986"/>
                  </a:cubicBezTo>
                  <a:cubicBezTo>
                    <a:pt x="18223" y="25989"/>
                    <a:pt x="18149" y="25992"/>
                    <a:pt x="18075" y="25992"/>
                  </a:cubicBezTo>
                  <a:cubicBezTo>
                    <a:pt x="17994" y="25992"/>
                    <a:pt x="17913" y="25988"/>
                    <a:pt x="17832" y="25977"/>
                  </a:cubicBezTo>
                  <a:cubicBezTo>
                    <a:pt x="17787" y="25971"/>
                    <a:pt x="17732" y="25979"/>
                    <a:pt x="17713" y="25927"/>
                  </a:cubicBezTo>
                  <a:lnTo>
                    <a:pt x="17747" y="25912"/>
                  </a:lnTo>
                  <a:lnTo>
                    <a:pt x="17784" y="25885"/>
                  </a:lnTo>
                  <a:cubicBezTo>
                    <a:pt x="17858" y="25838"/>
                    <a:pt x="17934" y="25790"/>
                    <a:pt x="18006" y="25740"/>
                  </a:cubicBezTo>
                  <a:cubicBezTo>
                    <a:pt x="18028" y="25727"/>
                    <a:pt x="18042" y="25705"/>
                    <a:pt x="18023" y="25682"/>
                  </a:cubicBezTo>
                  <a:cubicBezTo>
                    <a:pt x="18014" y="25671"/>
                    <a:pt x="18005" y="25668"/>
                    <a:pt x="17995" y="25668"/>
                  </a:cubicBezTo>
                  <a:cubicBezTo>
                    <a:pt x="17980" y="25668"/>
                    <a:pt x="17965" y="25676"/>
                    <a:pt x="17954" y="25684"/>
                  </a:cubicBezTo>
                  <a:cubicBezTo>
                    <a:pt x="17884" y="25736"/>
                    <a:pt x="17807" y="25782"/>
                    <a:pt x="17757" y="25851"/>
                  </a:cubicBezTo>
                  <a:cubicBezTo>
                    <a:pt x="17737" y="25853"/>
                    <a:pt x="17721" y="25868"/>
                    <a:pt x="17716" y="25887"/>
                  </a:cubicBezTo>
                  <a:cubicBezTo>
                    <a:pt x="17693" y="25891"/>
                    <a:pt x="17677" y="25903"/>
                    <a:pt x="17681" y="25927"/>
                  </a:cubicBezTo>
                  <a:cubicBezTo>
                    <a:pt x="17622" y="25955"/>
                    <a:pt x="17561" y="25963"/>
                    <a:pt x="17500" y="25963"/>
                  </a:cubicBezTo>
                  <a:cubicBezTo>
                    <a:pt x="17420" y="25963"/>
                    <a:pt x="17338" y="25950"/>
                    <a:pt x="17257" y="25950"/>
                  </a:cubicBezTo>
                  <a:cubicBezTo>
                    <a:pt x="17255" y="25950"/>
                    <a:pt x="17253" y="25950"/>
                    <a:pt x="17252" y="25950"/>
                  </a:cubicBezTo>
                  <a:cubicBezTo>
                    <a:pt x="17222" y="25950"/>
                    <a:pt x="17219" y="25925"/>
                    <a:pt x="17209" y="25906"/>
                  </a:cubicBezTo>
                  <a:lnTo>
                    <a:pt x="17209" y="25906"/>
                  </a:lnTo>
                  <a:cubicBezTo>
                    <a:pt x="17212" y="25906"/>
                    <a:pt x="17215" y="25906"/>
                    <a:pt x="17217" y="25906"/>
                  </a:cubicBezTo>
                  <a:cubicBezTo>
                    <a:pt x="17229" y="25906"/>
                    <a:pt x="17241" y="25903"/>
                    <a:pt x="17250" y="25895"/>
                  </a:cubicBezTo>
                  <a:cubicBezTo>
                    <a:pt x="17331" y="25839"/>
                    <a:pt x="17422" y="25793"/>
                    <a:pt x="17486" y="25721"/>
                  </a:cubicBezTo>
                  <a:cubicBezTo>
                    <a:pt x="17512" y="25706"/>
                    <a:pt x="17552" y="25694"/>
                    <a:pt x="17534" y="25665"/>
                  </a:cubicBezTo>
                  <a:lnTo>
                    <a:pt x="17534" y="25665"/>
                  </a:lnTo>
                  <a:cubicBezTo>
                    <a:pt x="17539" y="25668"/>
                    <a:pt x="17545" y="25669"/>
                    <a:pt x="17550" y="25669"/>
                  </a:cubicBezTo>
                  <a:cubicBezTo>
                    <a:pt x="17561" y="25669"/>
                    <a:pt x="17572" y="25664"/>
                    <a:pt x="17580" y="25655"/>
                  </a:cubicBezTo>
                  <a:cubicBezTo>
                    <a:pt x="17646" y="25587"/>
                    <a:pt x="17727" y="25575"/>
                    <a:pt x="17812" y="25575"/>
                  </a:cubicBezTo>
                  <a:cubicBezTo>
                    <a:pt x="17854" y="25575"/>
                    <a:pt x="17897" y="25578"/>
                    <a:pt x="17940" y="25579"/>
                  </a:cubicBezTo>
                  <a:cubicBezTo>
                    <a:pt x="18002" y="25579"/>
                    <a:pt x="18035" y="25585"/>
                    <a:pt x="18025" y="25656"/>
                  </a:cubicBezTo>
                  <a:cubicBezTo>
                    <a:pt x="18022" y="25683"/>
                    <a:pt x="18034" y="25692"/>
                    <a:pt x="18051" y="25692"/>
                  </a:cubicBezTo>
                  <a:cubicBezTo>
                    <a:pt x="18069" y="25692"/>
                    <a:pt x="18094" y="25680"/>
                    <a:pt x="18106" y="25669"/>
                  </a:cubicBezTo>
                  <a:cubicBezTo>
                    <a:pt x="18182" y="25605"/>
                    <a:pt x="18264" y="25586"/>
                    <a:pt x="18348" y="25586"/>
                  </a:cubicBezTo>
                  <a:cubicBezTo>
                    <a:pt x="18433" y="25586"/>
                    <a:pt x="18519" y="25605"/>
                    <a:pt x="18606" y="25617"/>
                  </a:cubicBezTo>
                  <a:cubicBezTo>
                    <a:pt x="18613" y="25618"/>
                    <a:pt x="18616" y="25636"/>
                    <a:pt x="18621" y="25646"/>
                  </a:cubicBezTo>
                  <a:cubicBezTo>
                    <a:pt x="18588" y="25663"/>
                    <a:pt x="18539" y="25674"/>
                    <a:pt x="18585" y="25719"/>
                  </a:cubicBezTo>
                  <a:cubicBezTo>
                    <a:pt x="18602" y="25725"/>
                    <a:pt x="18617" y="25728"/>
                    <a:pt x="18630" y="25728"/>
                  </a:cubicBezTo>
                  <a:cubicBezTo>
                    <a:pt x="18686" y="25728"/>
                    <a:pt x="18714" y="25680"/>
                    <a:pt x="18752" y="25649"/>
                  </a:cubicBezTo>
                  <a:cubicBezTo>
                    <a:pt x="18812" y="25614"/>
                    <a:pt x="18881" y="25607"/>
                    <a:pt x="18952" y="25606"/>
                  </a:cubicBezTo>
                  <a:cubicBezTo>
                    <a:pt x="19038" y="25617"/>
                    <a:pt x="19125" y="25619"/>
                    <a:pt x="19211" y="25619"/>
                  </a:cubicBezTo>
                  <a:cubicBezTo>
                    <a:pt x="19316" y="25619"/>
                    <a:pt x="19421" y="25615"/>
                    <a:pt x="19525" y="25615"/>
                  </a:cubicBezTo>
                  <a:cubicBezTo>
                    <a:pt x="19567" y="25615"/>
                    <a:pt x="19610" y="25616"/>
                    <a:pt x="19652" y="25618"/>
                  </a:cubicBezTo>
                  <a:cubicBezTo>
                    <a:pt x="19439" y="25554"/>
                    <a:pt x="19215" y="25551"/>
                    <a:pt x="18993" y="25543"/>
                  </a:cubicBezTo>
                  <a:cubicBezTo>
                    <a:pt x="18961" y="25533"/>
                    <a:pt x="18918" y="25518"/>
                    <a:pt x="18971" y="25492"/>
                  </a:cubicBezTo>
                  <a:cubicBezTo>
                    <a:pt x="19028" y="25462"/>
                    <a:pt x="19087" y="25432"/>
                    <a:pt x="19156" y="25429"/>
                  </a:cubicBezTo>
                  <a:close/>
                  <a:moveTo>
                    <a:pt x="8326" y="25834"/>
                  </a:moveTo>
                  <a:cubicBezTo>
                    <a:pt x="8350" y="25834"/>
                    <a:pt x="8376" y="25839"/>
                    <a:pt x="8399" y="25850"/>
                  </a:cubicBezTo>
                  <a:cubicBezTo>
                    <a:pt x="8447" y="25873"/>
                    <a:pt x="8432" y="25909"/>
                    <a:pt x="8407" y="25939"/>
                  </a:cubicBezTo>
                  <a:lnTo>
                    <a:pt x="8407" y="25938"/>
                  </a:lnTo>
                  <a:cubicBezTo>
                    <a:pt x="8394" y="25951"/>
                    <a:pt x="8379" y="25963"/>
                    <a:pt x="8363" y="25971"/>
                  </a:cubicBezTo>
                  <a:cubicBezTo>
                    <a:pt x="8313" y="26001"/>
                    <a:pt x="8263" y="26029"/>
                    <a:pt x="8208" y="26060"/>
                  </a:cubicBezTo>
                  <a:cubicBezTo>
                    <a:pt x="8164" y="26024"/>
                    <a:pt x="8170" y="25995"/>
                    <a:pt x="8170" y="25967"/>
                  </a:cubicBezTo>
                  <a:cubicBezTo>
                    <a:pt x="8168" y="25890"/>
                    <a:pt x="8243" y="25834"/>
                    <a:pt x="8326" y="25834"/>
                  </a:cubicBezTo>
                  <a:close/>
                  <a:moveTo>
                    <a:pt x="10141" y="25941"/>
                  </a:moveTo>
                  <a:cubicBezTo>
                    <a:pt x="10164" y="25941"/>
                    <a:pt x="10182" y="25950"/>
                    <a:pt x="10190" y="25979"/>
                  </a:cubicBezTo>
                  <a:cubicBezTo>
                    <a:pt x="10199" y="26015"/>
                    <a:pt x="10172" y="26033"/>
                    <a:pt x="10135" y="26039"/>
                  </a:cubicBezTo>
                  <a:cubicBezTo>
                    <a:pt x="10083" y="26048"/>
                    <a:pt x="10032" y="26066"/>
                    <a:pt x="9972" y="26066"/>
                  </a:cubicBezTo>
                  <a:cubicBezTo>
                    <a:pt x="9949" y="26066"/>
                    <a:pt x="9926" y="26064"/>
                    <a:pt x="9901" y="26058"/>
                  </a:cubicBezTo>
                  <a:cubicBezTo>
                    <a:pt x="9951" y="25982"/>
                    <a:pt x="10028" y="25971"/>
                    <a:pt x="10096" y="25948"/>
                  </a:cubicBezTo>
                  <a:lnTo>
                    <a:pt x="10096" y="25948"/>
                  </a:lnTo>
                  <a:lnTo>
                    <a:pt x="10095" y="25950"/>
                  </a:lnTo>
                  <a:cubicBezTo>
                    <a:pt x="10111" y="25945"/>
                    <a:pt x="10127" y="25941"/>
                    <a:pt x="10141" y="25941"/>
                  </a:cubicBezTo>
                  <a:close/>
                  <a:moveTo>
                    <a:pt x="6412" y="25712"/>
                  </a:moveTo>
                  <a:cubicBezTo>
                    <a:pt x="6415" y="25728"/>
                    <a:pt x="6422" y="25743"/>
                    <a:pt x="6431" y="25757"/>
                  </a:cubicBezTo>
                  <a:lnTo>
                    <a:pt x="6428" y="25758"/>
                  </a:lnTo>
                  <a:cubicBezTo>
                    <a:pt x="6527" y="25941"/>
                    <a:pt x="6481" y="26028"/>
                    <a:pt x="6243" y="26087"/>
                  </a:cubicBezTo>
                  <a:cubicBezTo>
                    <a:pt x="6238" y="26000"/>
                    <a:pt x="6141" y="25919"/>
                    <a:pt x="6236" y="25828"/>
                  </a:cubicBezTo>
                  <a:cubicBezTo>
                    <a:pt x="6300" y="25802"/>
                    <a:pt x="6378" y="25791"/>
                    <a:pt x="6412" y="25712"/>
                  </a:cubicBezTo>
                  <a:close/>
                  <a:moveTo>
                    <a:pt x="39468" y="25703"/>
                  </a:moveTo>
                  <a:lnTo>
                    <a:pt x="39468" y="25706"/>
                  </a:lnTo>
                  <a:cubicBezTo>
                    <a:pt x="39512" y="25705"/>
                    <a:pt x="39557" y="25705"/>
                    <a:pt x="39602" y="25705"/>
                  </a:cubicBezTo>
                  <a:cubicBezTo>
                    <a:pt x="39692" y="25705"/>
                    <a:pt x="39786" y="25706"/>
                    <a:pt x="39892" y="25706"/>
                  </a:cubicBezTo>
                  <a:cubicBezTo>
                    <a:pt x="39799" y="25828"/>
                    <a:pt x="39712" y="25944"/>
                    <a:pt x="39623" y="26058"/>
                  </a:cubicBezTo>
                  <a:cubicBezTo>
                    <a:pt x="39599" y="26087"/>
                    <a:pt x="39569" y="26095"/>
                    <a:pt x="39537" y="26095"/>
                  </a:cubicBezTo>
                  <a:cubicBezTo>
                    <a:pt x="39511" y="26095"/>
                    <a:pt x="39483" y="26090"/>
                    <a:pt x="39457" y="26087"/>
                  </a:cubicBezTo>
                  <a:cubicBezTo>
                    <a:pt x="39206" y="26060"/>
                    <a:pt x="39206" y="26060"/>
                    <a:pt x="39259" y="25850"/>
                  </a:cubicBezTo>
                  <a:cubicBezTo>
                    <a:pt x="39296" y="25706"/>
                    <a:pt x="39296" y="25705"/>
                    <a:pt x="39468" y="25703"/>
                  </a:cubicBezTo>
                  <a:close/>
                  <a:moveTo>
                    <a:pt x="6040" y="25943"/>
                  </a:moveTo>
                  <a:cubicBezTo>
                    <a:pt x="6081" y="25992"/>
                    <a:pt x="6095" y="26037"/>
                    <a:pt x="6086" y="26097"/>
                  </a:cubicBezTo>
                  <a:cubicBezTo>
                    <a:pt x="6062" y="26099"/>
                    <a:pt x="6039" y="26100"/>
                    <a:pt x="6016" y="26100"/>
                  </a:cubicBezTo>
                  <a:cubicBezTo>
                    <a:pt x="5959" y="26100"/>
                    <a:pt x="5904" y="26092"/>
                    <a:pt x="5848" y="26061"/>
                  </a:cubicBezTo>
                  <a:cubicBezTo>
                    <a:pt x="5897" y="25991"/>
                    <a:pt x="5974" y="25974"/>
                    <a:pt x="6040" y="25943"/>
                  </a:cubicBezTo>
                  <a:close/>
                  <a:moveTo>
                    <a:pt x="20078" y="25506"/>
                  </a:moveTo>
                  <a:cubicBezTo>
                    <a:pt x="20139" y="25506"/>
                    <a:pt x="20215" y="25527"/>
                    <a:pt x="20326" y="25563"/>
                  </a:cubicBezTo>
                  <a:cubicBezTo>
                    <a:pt x="20337" y="25627"/>
                    <a:pt x="20260" y="25657"/>
                    <a:pt x="20239" y="25708"/>
                  </a:cubicBezTo>
                  <a:cubicBezTo>
                    <a:pt x="20225" y="25743"/>
                    <a:pt x="20236" y="25762"/>
                    <a:pt x="20277" y="25769"/>
                  </a:cubicBezTo>
                  <a:cubicBezTo>
                    <a:pt x="20279" y="25769"/>
                    <a:pt x="20280" y="25769"/>
                    <a:pt x="20282" y="25769"/>
                  </a:cubicBezTo>
                  <a:cubicBezTo>
                    <a:pt x="20321" y="25769"/>
                    <a:pt x="20330" y="25742"/>
                    <a:pt x="20341" y="25717"/>
                  </a:cubicBezTo>
                  <a:cubicBezTo>
                    <a:pt x="20416" y="25647"/>
                    <a:pt x="20499" y="25613"/>
                    <a:pt x="20585" y="25613"/>
                  </a:cubicBezTo>
                  <a:cubicBezTo>
                    <a:pt x="20642" y="25613"/>
                    <a:pt x="20701" y="25628"/>
                    <a:pt x="20761" y="25658"/>
                  </a:cubicBezTo>
                  <a:cubicBezTo>
                    <a:pt x="20799" y="25677"/>
                    <a:pt x="20800" y="25702"/>
                    <a:pt x="20779" y="25728"/>
                  </a:cubicBezTo>
                  <a:cubicBezTo>
                    <a:pt x="20746" y="25771"/>
                    <a:pt x="20709" y="25812"/>
                    <a:pt x="20673" y="25853"/>
                  </a:cubicBezTo>
                  <a:cubicBezTo>
                    <a:pt x="20646" y="25872"/>
                    <a:pt x="20597" y="25883"/>
                    <a:pt x="20634" y="25927"/>
                  </a:cubicBezTo>
                  <a:cubicBezTo>
                    <a:pt x="20631" y="25927"/>
                    <a:pt x="20628" y="25927"/>
                    <a:pt x="20625" y="25927"/>
                  </a:cubicBezTo>
                  <a:cubicBezTo>
                    <a:pt x="20555" y="25927"/>
                    <a:pt x="20548" y="25984"/>
                    <a:pt x="20518" y="26022"/>
                  </a:cubicBezTo>
                  <a:cubicBezTo>
                    <a:pt x="20465" y="26071"/>
                    <a:pt x="20404" y="26104"/>
                    <a:pt x="20325" y="26104"/>
                  </a:cubicBezTo>
                  <a:cubicBezTo>
                    <a:pt x="20308" y="26104"/>
                    <a:pt x="20291" y="26102"/>
                    <a:pt x="20272" y="26099"/>
                  </a:cubicBezTo>
                  <a:lnTo>
                    <a:pt x="20271" y="26102"/>
                  </a:lnTo>
                  <a:cubicBezTo>
                    <a:pt x="20194" y="26089"/>
                    <a:pt x="20114" y="26091"/>
                    <a:pt x="20003" y="26084"/>
                  </a:cubicBezTo>
                  <a:cubicBezTo>
                    <a:pt x="20090" y="25992"/>
                    <a:pt x="20158" y="25922"/>
                    <a:pt x="20222" y="25852"/>
                  </a:cubicBezTo>
                  <a:cubicBezTo>
                    <a:pt x="20243" y="25831"/>
                    <a:pt x="20270" y="25803"/>
                    <a:pt x="20234" y="25777"/>
                  </a:cubicBezTo>
                  <a:cubicBezTo>
                    <a:pt x="20223" y="25769"/>
                    <a:pt x="20213" y="25766"/>
                    <a:pt x="20203" y="25766"/>
                  </a:cubicBezTo>
                  <a:cubicBezTo>
                    <a:pt x="20182" y="25766"/>
                    <a:pt x="20165" y="25782"/>
                    <a:pt x="20151" y="25799"/>
                  </a:cubicBezTo>
                  <a:cubicBezTo>
                    <a:pt x="20102" y="25854"/>
                    <a:pt x="20049" y="25909"/>
                    <a:pt x="20011" y="25970"/>
                  </a:cubicBezTo>
                  <a:cubicBezTo>
                    <a:pt x="19968" y="26039"/>
                    <a:pt x="19913" y="26077"/>
                    <a:pt x="19831" y="26077"/>
                  </a:cubicBezTo>
                  <a:cubicBezTo>
                    <a:pt x="19816" y="26077"/>
                    <a:pt x="19799" y="26076"/>
                    <a:pt x="19781" y="26073"/>
                  </a:cubicBezTo>
                  <a:cubicBezTo>
                    <a:pt x="19740" y="26068"/>
                    <a:pt x="19699" y="26065"/>
                    <a:pt x="19658" y="26065"/>
                  </a:cubicBezTo>
                  <a:cubicBezTo>
                    <a:pt x="19645" y="26065"/>
                    <a:pt x="19631" y="26065"/>
                    <a:pt x="19617" y="26066"/>
                  </a:cubicBezTo>
                  <a:cubicBezTo>
                    <a:pt x="19616" y="26066"/>
                    <a:pt x="19615" y="26066"/>
                    <a:pt x="19613" y="26066"/>
                  </a:cubicBezTo>
                  <a:cubicBezTo>
                    <a:pt x="19488" y="26066"/>
                    <a:pt x="19539" y="26009"/>
                    <a:pt x="19567" y="25958"/>
                  </a:cubicBezTo>
                  <a:cubicBezTo>
                    <a:pt x="19661" y="25878"/>
                    <a:pt x="19748" y="25789"/>
                    <a:pt x="19823" y="25692"/>
                  </a:cubicBezTo>
                  <a:cubicBezTo>
                    <a:pt x="19923" y="25561"/>
                    <a:pt x="19980" y="25506"/>
                    <a:pt x="20078" y="25506"/>
                  </a:cubicBezTo>
                  <a:close/>
                  <a:moveTo>
                    <a:pt x="9317" y="25967"/>
                  </a:moveTo>
                  <a:cubicBezTo>
                    <a:pt x="9329" y="25967"/>
                    <a:pt x="9340" y="25972"/>
                    <a:pt x="9349" y="25989"/>
                  </a:cubicBezTo>
                  <a:cubicBezTo>
                    <a:pt x="9367" y="26015"/>
                    <a:pt x="9358" y="26049"/>
                    <a:pt x="9332" y="26066"/>
                  </a:cubicBezTo>
                  <a:lnTo>
                    <a:pt x="9332" y="26065"/>
                  </a:lnTo>
                  <a:cubicBezTo>
                    <a:pt x="9293" y="26091"/>
                    <a:pt x="9248" y="26105"/>
                    <a:pt x="9202" y="26105"/>
                  </a:cubicBezTo>
                  <a:cubicBezTo>
                    <a:pt x="9184" y="26105"/>
                    <a:pt x="9165" y="26103"/>
                    <a:pt x="9147" y="26098"/>
                  </a:cubicBezTo>
                  <a:cubicBezTo>
                    <a:pt x="9163" y="26035"/>
                    <a:pt x="9223" y="26016"/>
                    <a:pt x="9270" y="25986"/>
                  </a:cubicBezTo>
                  <a:cubicBezTo>
                    <a:pt x="9283" y="25977"/>
                    <a:pt x="9301" y="25967"/>
                    <a:pt x="9317" y="25967"/>
                  </a:cubicBezTo>
                  <a:close/>
                  <a:moveTo>
                    <a:pt x="7602" y="25810"/>
                  </a:moveTo>
                  <a:cubicBezTo>
                    <a:pt x="7685" y="26010"/>
                    <a:pt x="7681" y="26017"/>
                    <a:pt x="7447" y="26108"/>
                  </a:cubicBezTo>
                  <a:lnTo>
                    <a:pt x="7447" y="26107"/>
                  </a:lnTo>
                  <a:cubicBezTo>
                    <a:pt x="7353" y="25931"/>
                    <a:pt x="7353" y="25931"/>
                    <a:pt x="7602" y="25810"/>
                  </a:cubicBezTo>
                  <a:close/>
                  <a:moveTo>
                    <a:pt x="6470" y="26105"/>
                  </a:moveTo>
                  <a:cubicBezTo>
                    <a:pt x="6483" y="26105"/>
                    <a:pt x="6494" y="26112"/>
                    <a:pt x="6502" y="26123"/>
                  </a:cubicBezTo>
                  <a:lnTo>
                    <a:pt x="6500" y="26123"/>
                  </a:lnTo>
                  <a:cubicBezTo>
                    <a:pt x="6493" y="26112"/>
                    <a:pt x="6480" y="26105"/>
                    <a:pt x="6466" y="26105"/>
                  </a:cubicBezTo>
                  <a:cubicBezTo>
                    <a:pt x="6467" y="26105"/>
                    <a:pt x="6469" y="26105"/>
                    <a:pt x="6470" y="26105"/>
                  </a:cubicBezTo>
                  <a:close/>
                  <a:moveTo>
                    <a:pt x="36220" y="25903"/>
                  </a:moveTo>
                  <a:cubicBezTo>
                    <a:pt x="36240" y="25903"/>
                    <a:pt x="36261" y="25905"/>
                    <a:pt x="36282" y="25909"/>
                  </a:cubicBezTo>
                  <a:cubicBezTo>
                    <a:pt x="36593" y="25966"/>
                    <a:pt x="36912" y="25954"/>
                    <a:pt x="37226" y="26008"/>
                  </a:cubicBezTo>
                  <a:cubicBezTo>
                    <a:pt x="37262" y="26052"/>
                    <a:pt x="37188" y="26090"/>
                    <a:pt x="37212" y="26134"/>
                  </a:cubicBezTo>
                  <a:lnTo>
                    <a:pt x="37212" y="26135"/>
                  </a:lnTo>
                  <a:lnTo>
                    <a:pt x="37090" y="26141"/>
                  </a:lnTo>
                  <a:cubicBezTo>
                    <a:pt x="36747" y="26076"/>
                    <a:pt x="36400" y="26040"/>
                    <a:pt x="36045" y="25992"/>
                  </a:cubicBezTo>
                  <a:cubicBezTo>
                    <a:pt x="36095" y="25928"/>
                    <a:pt x="36153" y="25903"/>
                    <a:pt x="36220" y="25903"/>
                  </a:cubicBezTo>
                  <a:close/>
                  <a:moveTo>
                    <a:pt x="21030" y="25718"/>
                  </a:moveTo>
                  <a:cubicBezTo>
                    <a:pt x="21067" y="25718"/>
                    <a:pt x="21108" y="25726"/>
                    <a:pt x="21152" y="25743"/>
                  </a:cubicBezTo>
                  <a:cubicBezTo>
                    <a:pt x="21201" y="25761"/>
                    <a:pt x="21260" y="25751"/>
                    <a:pt x="21323" y="25801"/>
                  </a:cubicBezTo>
                  <a:cubicBezTo>
                    <a:pt x="21208" y="25915"/>
                    <a:pt x="21138" y="26064"/>
                    <a:pt x="20967" y="26142"/>
                  </a:cubicBezTo>
                  <a:lnTo>
                    <a:pt x="20965" y="26145"/>
                  </a:lnTo>
                  <a:cubicBezTo>
                    <a:pt x="20858" y="26137"/>
                    <a:pt x="20750" y="26133"/>
                    <a:pt x="20643" y="26123"/>
                  </a:cubicBezTo>
                  <a:cubicBezTo>
                    <a:pt x="20568" y="26117"/>
                    <a:pt x="20586" y="26076"/>
                    <a:pt x="20606" y="26036"/>
                  </a:cubicBezTo>
                  <a:cubicBezTo>
                    <a:pt x="20627" y="26010"/>
                    <a:pt x="20692" y="25992"/>
                    <a:pt x="20672" y="25958"/>
                  </a:cubicBezTo>
                  <a:lnTo>
                    <a:pt x="20672" y="25958"/>
                  </a:lnTo>
                  <a:cubicBezTo>
                    <a:pt x="20673" y="25958"/>
                    <a:pt x="20674" y="25958"/>
                    <a:pt x="20674" y="25958"/>
                  </a:cubicBezTo>
                  <a:cubicBezTo>
                    <a:pt x="20689" y="25958"/>
                    <a:pt x="20702" y="25949"/>
                    <a:pt x="20718" y="25933"/>
                  </a:cubicBezTo>
                  <a:cubicBezTo>
                    <a:pt x="20760" y="25895"/>
                    <a:pt x="20810" y="25863"/>
                    <a:pt x="20842" y="25820"/>
                  </a:cubicBezTo>
                  <a:cubicBezTo>
                    <a:pt x="20894" y="25750"/>
                    <a:pt x="20956" y="25718"/>
                    <a:pt x="21030" y="25718"/>
                  </a:cubicBezTo>
                  <a:close/>
                  <a:moveTo>
                    <a:pt x="6829" y="25903"/>
                  </a:moveTo>
                  <a:lnTo>
                    <a:pt x="6829" y="25903"/>
                  </a:lnTo>
                  <a:cubicBezTo>
                    <a:pt x="6885" y="26010"/>
                    <a:pt x="6873" y="26086"/>
                    <a:pt x="6766" y="26139"/>
                  </a:cubicBezTo>
                  <a:lnTo>
                    <a:pt x="6764" y="26140"/>
                  </a:lnTo>
                  <a:cubicBezTo>
                    <a:pt x="6741" y="26151"/>
                    <a:pt x="6718" y="26158"/>
                    <a:pt x="6696" y="26158"/>
                  </a:cubicBezTo>
                  <a:cubicBezTo>
                    <a:pt x="6668" y="26158"/>
                    <a:pt x="6643" y="26146"/>
                    <a:pt x="6623" y="26118"/>
                  </a:cubicBezTo>
                  <a:cubicBezTo>
                    <a:pt x="6588" y="26070"/>
                    <a:pt x="6558" y="26020"/>
                    <a:pt x="6640" y="25983"/>
                  </a:cubicBezTo>
                  <a:cubicBezTo>
                    <a:pt x="6697" y="25957"/>
                    <a:pt x="6757" y="25934"/>
                    <a:pt x="6829" y="25903"/>
                  </a:cubicBezTo>
                  <a:close/>
                  <a:moveTo>
                    <a:pt x="21580" y="25818"/>
                  </a:moveTo>
                  <a:cubicBezTo>
                    <a:pt x="21593" y="25818"/>
                    <a:pt x="21606" y="25819"/>
                    <a:pt x="21619" y="25821"/>
                  </a:cubicBezTo>
                  <a:cubicBezTo>
                    <a:pt x="21700" y="25833"/>
                    <a:pt x="21781" y="25847"/>
                    <a:pt x="21862" y="25852"/>
                  </a:cubicBezTo>
                  <a:cubicBezTo>
                    <a:pt x="22002" y="25860"/>
                    <a:pt x="21947" y="25921"/>
                    <a:pt x="21913" y="25977"/>
                  </a:cubicBezTo>
                  <a:lnTo>
                    <a:pt x="21908" y="25977"/>
                  </a:lnTo>
                  <a:cubicBezTo>
                    <a:pt x="21851" y="26021"/>
                    <a:pt x="21802" y="26070"/>
                    <a:pt x="21776" y="26133"/>
                  </a:cubicBezTo>
                  <a:cubicBezTo>
                    <a:pt x="21708" y="26153"/>
                    <a:pt x="21630" y="26163"/>
                    <a:pt x="21541" y="26163"/>
                  </a:cubicBezTo>
                  <a:cubicBezTo>
                    <a:pt x="21442" y="26163"/>
                    <a:pt x="21330" y="26150"/>
                    <a:pt x="21204" y="26124"/>
                  </a:cubicBezTo>
                  <a:lnTo>
                    <a:pt x="21204" y="26124"/>
                  </a:lnTo>
                  <a:cubicBezTo>
                    <a:pt x="21297" y="26032"/>
                    <a:pt x="21386" y="25947"/>
                    <a:pt x="21472" y="25860"/>
                  </a:cubicBezTo>
                  <a:cubicBezTo>
                    <a:pt x="21503" y="25830"/>
                    <a:pt x="21539" y="25818"/>
                    <a:pt x="21580" y="25818"/>
                  </a:cubicBezTo>
                  <a:close/>
                  <a:moveTo>
                    <a:pt x="11466" y="25966"/>
                  </a:moveTo>
                  <a:cubicBezTo>
                    <a:pt x="11503" y="25966"/>
                    <a:pt x="11541" y="25968"/>
                    <a:pt x="11580" y="25972"/>
                  </a:cubicBezTo>
                  <a:cubicBezTo>
                    <a:pt x="11599" y="25974"/>
                    <a:pt x="11619" y="25975"/>
                    <a:pt x="11639" y="25975"/>
                  </a:cubicBezTo>
                  <a:cubicBezTo>
                    <a:pt x="11679" y="25975"/>
                    <a:pt x="11719" y="25972"/>
                    <a:pt x="11759" y="25972"/>
                  </a:cubicBezTo>
                  <a:cubicBezTo>
                    <a:pt x="11725" y="26067"/>
                    <a:pt x="11587" y="26156"/>
                    <a:pt x="11458" y="26167"/>
                  </a:cubicBezTo>
                  <a:lnTo>
                    <a:pt x="11457" y="26168"/>
                  </a:lnTo>
                  <a:cubicBezTo>
                    <a:pt x="11398" y="26173"/>
                    <a:pt x="11338" y="26173"/>
                    <a:pt x="11279" y="26175"/>
                  </a:cubicBezTo>
                  <a:cubicBezTo>
                    <a:pt x="11238" y="26174"/>
                    <a:pt x="11195" y="26171"/>
                    <a:pt x="11154" y="26171"/>
                  </a:cubicBezTo>
                  <a:cubicBezTo>
                    <a:pt x="11149" y="26171"/>
                    <a:pt x="11144" y="26171"/>
                    <a:pt x="11139" y="26171"/>
                  </a:cubicBezTo>
                  <a:cubicBezTo>
                    <a:pt x="11138" y="26171"/>
                    <a:pt x="11137" y="26171"/>
                    <a:pt x="11136" y="26171"/>
                  </a:cubicBezTo>
                  <a:cubicBezTo>
                    <a:pt x="11078" y="26171"/>
                    <a:pt x="11081" y="26136"/>
                    <a:pt x="11078" y="26103"/>
                  </a:cubicBezTo>
                  <a:cubicBezTo>
                    <a:pt x="10979" y="26126"/>
                    <a:pt x="10885" y="26181"/>
                    <a:pt x="10777" y="26181"/>
                  </a:cubicBezTo>
                  <a:cubicBezTo>
                    <a:pt x="10738" y="26181"/>
                    <a:pt x="10696" y="26174"/>
                    <a:pt x="10652" y="26155"/>
                  </a:cubicBezTo>
                  <a:cubicBezTo>
                    <a:pt x="10750" y="26086"/>
                    <a:pt x="10879" y="26086"/>
                    <a:pt x="10984" y="26041"/>
                  </a:cubicBezTo>
                  <a:cubicBezTo>
                    <a:pt x="10995" y="26037"/>
                    <a:pt x="11004" y="26035"/>
                    <a:pt x="11011" y="26035"/>
                  </a:cubicBezTo>
                  <a:cubicBezTo>
                    <a:pt x="11050" y="26035"/>
                    <a:pt x="11053" y="26085"/>
                    <a:pt x="11079" y="26103"/>
                  </a:cubicBezTo>
                  <a:cubicBezTo>
                    <a:pt x="11188" y="26001"/>
                    <a:pt x="11320" y="25966"/>
                    <a:pt x="11466" y="25966"/>
                  </a:cubicBezTo>
                  <a:close/>
                  <a:moveTo>
                    <a:pt x="22236" y="25883"/>
                  </a:moveTo>
                  <a:cubicBezTo>
                    <a:pt x="22252" y="25883"/>
                    <a:pt x="22269" y="25883"/>
                    <a:pt x="22286" y="25884"/>
                  </a:cubicBezTo>
                  <a:cubicBezTo>
                    <a:pt x="22442" y="25891"/>
                    <a:pt x="22598" y="25895"/>
                    <a:pt x="22755" y="25900"/>
                  </a:cubicBezTo>
                  <a:cubicBezTo>
                    <a:pt x="22797" y="25902"/>
                    <a:pt x="22838" y="25902"/>
                    <a:pt x="22845" y="25950"/>
                  </a:cubicBezTo>
                  <a:cubicBezTo>
                    <a:pt x="22769" y="26000"/>
                    <a:pt x="22719" y="26068"/>
                    <a:pt x="22675" y="26140"/>
                  </a:cubicBezTo>
                  <a:cubicBezTo>
                    <a:pt x="22661" y="26164"/>
                    <a:pt x="22663" y="26179"/>
                    <a:pt x="22676" y="26187"/>
                  </a:cubicBezTo>
                  <a:cubicBezTo>
                    <a:pt x="22632" y="26189"/>
                    <a:pt x="22589" y="26190"/>
                    <a:pt x="22545" y="26190"/>
                  </a:cubicBezTo>
                  <a:cubicBezTo>
                    <a:pt x="22365" y="26190"/>
                    <a:pt x="22185" y="26176"/>
                    <a:pt x="22006" y="26172"/>
                  </a:cubicBezTo>
                  <a:lnTo>
                    <a:pt x="22005" y="26174"/>
                  </a:lnTo>
                  <a:cubicBezTo>
                    <a:pt x="22003" y="26174"/>
                    <a:pt x="22002" y="26174"/>
                    <a:pt x="22001" y="26174"/>
                  </a:cubicBezTo>
                  <a:cubicBezTo>
                    <a:pt x="21981" y="26174"/>
                    <a:pt x="21958" y="26179"/>
                    <a:pt x="21936" y="26179"/>
                  </a:cubicBezTo>
                  <a:cubicBezTo>
                    <a:pt x="21909" y="26179"/>
                    <a:pt x="21883" y="26171"/>
                    <a:pt x="21869" y="26137"/>
                  </a:cubicBezTo>
                  <a:cubicBezTo>
                    <a:pt x="21911" y="26115"/>
                    <a:pt x="21946" y="26080"/>
                    <a:pt x="21969" y="26038"/>
                  </a:cubicBezTo>
                  <a:cubicBezTo>
                    <a:pt x="21974" y="26028"/>
                    <a:pt x="21977" y="26019"/>
                    <a:pt x="21978" y="26008"/>
                  </a:cubicBezTo>
                  <a:cubicBezTo>
                    <a:pt x="21997" y="26003"/>
                    <a:pt x="22014" y="25991"/>
                    <a:pt x="22024" y="25975"/>
                  </a:cubicBezTo>
                  <a:cubicBezTo>
                    <a:pt x="22075" y="25898"/>
                    <a:pt x="22151" y="25883"/>
                    <a:pt x="22236" y="25883"/>
                  </a:cubicBezTo>
                  <a:close/>
                  <a:moveTo>
                    <a:pt x="9086" y="26131"/>
                  </a:moveTo>
                  <a:cubicBezTo>
                    <a:pt x="9107" y="26131"/>
                    <a:pt x="9108" y="26148"/>
                    <a:pt x="9109" y="26160"/>
                  </a:cubicBezTo>
                  <a:cubicBezTo>
                    <a:pt x="9115" y="26181"/>
                    <a:pt x="9100" y="26202"/>
                    <a:pt x="9078" y="26203"/>
                  </a:cubicBezTo>
                  <a:cubicBezTo>
                    <a:pt x="9046" y="26203"/>
                    <a:pt x="9030" y="26194"/>
                    <a:pt x="9031" y="26177"/>
                  </a:cubicBezTo>
                  <a:cubicBezTo>
                    <a:pt x="9032" y="26153"/>
                    <a:pt x="9050" y="26136"/>
                    <a:pt x="9078" y="26131"/>
                  </a:cubicBezTo>
                  <a:cubicBezTo>
                    <a:pt x="9081" y="26131"/>
                    <a:pt x="9084" y="26131"/>
                    <a:pt x="9086" y="26131"/>
                  </a:cubicBezTo>
                  <a:close/>
                  <a:moveTo>
                    <a:pt x="13816" y="25969"/>
                  </a:moveTo>
                  <a:cubicBezTo>
                    <a:pt x="13839" y="25969"/>
                    <a:pt x="13862" y="25969"/>
                    <a:pt x="13885" y="25970"/>
                  </a:cubicBezTo>
                  <a:cubicBezTo>
                    <a:pt x="13953" y="25970"/>
                    <a:pt x="13939" y="26004"/>
                    <a:pt x="13917" y="26039"/>
                  </a:cubicBezTo>
                  <a:lnTo>
                    <a:pt x="13700" y="26205"/>
                  </a:lnTo>
                  <a:lnTo>
                    <a:pt x="13169" y="26196"/>
                  </a:lnTo>
                  <a:cubicBezTo>
                    <a:pt x="12997" y="26194"/>
                    <a:pt x="12823" y="26193"/>
                    <a:pt x="12651" y="26193"/>
                  </a:cubicBezTo>
                  <a:cubicBezTo>
                    <a:pt x="12601" y="26193"/>
                    <a:pt x="12556" y="26190"/>
                    <a:pt x="12552" y="26135"/>
                  </a:cubicBezTo>
                  <a:cubicBezTo>
                    <a:pt x="12578" y="26134"/>
                    <a:pt x="12596" y="26124"/>
                    <a:pt x="12593" y="26099"/>
                  </a:cubicBezTo>
                  <a:lnTo>
                    <a:pt x="12593" y="26099"/>
                  </a:lnTo>
                  <a:cubicBezTo>
                    <a:pt x="12596" y="26100"/>
                    <a:pt x="12600" y="26100"/>
                    <a:pt x="12603" y="26100"/>
                  </a:cubicBezTo>
                  <a:cubicBezTo>
                    <a:pt x="12627" y="26100"/>
                    <a:pt x="12642" y="26092"/>
                    <a:pt x="12633" y="26064"/>
                  </a:cubicBezTo>
                  <a:lnTo>
                    <a:pt x="12633" y="26064"/>
                  </a:lnTo>
                  <a:cubicBezTo>
                    <a:pt x="12633" y="26064"/>
                    <a:pt x="12633" y="26065"/>
                    <a:pt x="12633" y="26065"/>
                  </a:cubicBezTo>
                  <a:cubicBezTo>
                    <a:pt x="12624" y="26063"/>
                    <a:pt x="12617" y="26062"/>
                    <a:pt x="12610" y="26062"/>
                  </a:cubicBezTo>
                  <a:cubicBezTo>
                    <a:pt x="12589" y="26062"/>
                    <a:pt x="12581" y="26073"/>
                    <a:pt x="12591" y="26099"/>
                  </a:cubicBezTo>
                  <a:cubicBezTo>
                    <a:pt x="12582" y="26097"/>
                    <a:pt x="12575" y="26096"/>
                    <a:pt x="12568" y="26096"/>
                  </a:cubicBezTo>
                  <a:cubicBezTo>
                    <a:pt x="12547" y="26096"/>
                    <a:pt x="12539" y="26108"/>
                    <a:pt x="12550" y="26135"/>
                  </a:cubicBezTo>
                  <a:cubicBezTo>
                    <a:pt x="12440" y="26169"/>
                    <a:pt x="12330" y="26178"/>
                    <a:pt x="12218" y="26178"/>
                  </a:cubicBezTo>
                  <a:cubicBezTo>
                    <a:pt x="12101" y="26178"/>
                    <a:pt x="11982" y="26169"/>
                    <a:pt x="11860" y="26169"/>
                  </a:cubicBezTo>
                  <a:cubicBezTo>
                    <a:pt x="11812" y="26169"/>
                    <a:pt x="11763" y="26170"/>
                    <a:pt x="11714" y="26174"/>
                  </a:cubicBezTo>
                  <a:lnTo>
                    <a:pt x="11713" y="26175"/>
                  </a:lnTo>
                  <a:cubicBezTo>
                    <a:pt x="11742" y="26101"/>
                    <a:pt x="11829" y="26097"/>
                    <a:pt x="11857" y="26048"/>
                  </a:cubicBezTo>
                  <a:cubicBezTo>
                    <a:pt x="11936" y="26000"/>
                    <a:pt x="12023" y="25985"/>
                    <a:pt x="12116" y="25985"/>
                  </a:cubicBezTo>
                  <a:cubicBezTo>
                    <a:pt x="12126" y="25985"/>
                    <a:pt x="12136" y="25985"/>
                    <a:pt x="12147" y="25985"/>
                  </a:cubicBezTo>
                  <a:cubicBezTo>
                    <a:pt x="12217" y="25987"/>
                    <a:pt x="12287" y="25987"/>
                    <a:pt x="12357" y="25987"/>
                  </a:cubicBezTo>
                  <a:cubicBezTo>
                    <a:pt x="12451" y="25987"/>
                    <a:pt x="12544" y="25986"/>
                    <a:pt x="12638" y="25986"/>
                  </a:cubicBezTo>
                  <a:cubicBezTo>
                    <a:pt x="12637" y="26012"/>
                    <a:pt x="12634" y="26038"/>
                    <a:pt x="12633" y="26064"/>
                  </a:cubicBezTo>
                  <a:lnTo>
                    <a:pt x="12633" y="26064"/>
                  </a:lnTo>
                  <a:cubicBezTo>
                    <a:pt x="12633" y="26064"/>
                    <a:pt x="12633" y="26064"/>
                    <a:pt x="12633" y="26064"/>
                  </a:cubicBezTo>
                  <a:lnTo>
                    <a:pt x="12633" y="26064"/>
                  </a:lnTo>
                  <a:cubicBezTo>
                    <a:pt x="12633" y="26064"/>
                    <a:pt x="12633" y="26064"/>
                    <a:pt x="12633" y="26064"/>
                  </a:cubicBezTo>
                  <a:lnTo>
                    <a:pt x="12633" y="26064"/>
                  </a:lnTo>
                  <a:cubicBezTo>
                    <a:pt x="12633" y="26064"/>
                    <a:pt x="12633" y="26064"/>
                    <a:pt x="12633" y="26064"/>
                  </a:cubicBezTo>
                  <a:lnTo>
                    <a:pt x="12633" y="26064"/>
                  </a:lnTo>
                  <a:cubicBezTo>
                    <a:pt x="12643" y="26066"/>
                    <a:pt x="12652" y="26068"/>
                    <a:pt x="12661" y="26068"/>
                  </a:cubicBezTo>
                  <a:cubicBezTo>
                    <a:pt x="12710" y="26068"/>
                    <a:pt x="12734" y="26028"/>
                    <a:pt x="12765" y="26001"/>
                  </a:cubicBezTo>
                  <a:cubicBezTo>
                    <a:pt x="12842" y="25977"/>
                    <a:pt x="12921" y="25975"/>
                    <a:pt x="13001" y="25975"/>
                  </a:cubicBezTo>
                  <a:cubicBezTo>
                    <a:pt x="13016" y="25975"/>
                    <a:pt x="13030" y="25975"/>
                    <a:pt x="13045" y="25975"/>
                  </a:cubicBezTo>
                  <a:cubicBezTo>
                    <a:pt x="13073" y="25975"/>
                    <a:pt x="13102" y="25975"/>
                    <a:pt x="13130" y="25973"/>
                  </a:cubicBezTo>
                  <a:cubicBezTo>
                    <a:pt x="13133" y="25973"/>
                    <a:pt x="13135" y="25973"/>
                    <a:pt x="13138" y="25973"/>
                  </a:cubicBezTo>
                  <a:cubicBezTo>
                    <a:pt x="13216" y="25973"/>
                    <a:pt x="13201" y="26026"/>
                    <a:pt x="13205" y="26068"/>
                  </a:cubicBezTo>
                  <a:cubicBezTo>
                    <a:pt x="13279" y="25999"/>
                    <a:pt x="13370" y="25969"/>
                    <a:pt x="13478" y="25969"/>
                  </a:cubicBezTo>
                  <a:cubicBezTo>
                    <a:pt x="13484" y="25969"/>
                    <a:pt x="13491" y="25970"/>
                    <a:pt x="13497" y="25970"/>
                  </a:cubicBezTo>
                  <a:cubicBezTo>
                    <a:pt x="13528" y="25971"/>
                    <a:pt x="13560" y="25971"/>
                    <a:pt x="13591" y="25971"/>
                  </a:cubicBezTo>
                  <a:cubicBezTo>
                    <a:pt x="13666" y="25971"/>
                    <a:pt x="13741" y="25969"/>
                    <a:pt x="13816" y="25969"/>
                  </a:cubicBezTo>
                  <a:close/>
                  <a:moveTo>
                    <a:pt x="7257" y="25992"/>
                  </a:moveTo>
                  <a:cubicBezTo>
                    <a:pt x="7303" y="26068"/>
                    <a:pt x="7308" y="26126"/>
                    <a:pt x="7308" y="26192"/>
                  </a:cubicBezTo>
                  <a:cubicBezTo>
                    <a:pt x="7268" y="26197"/>
                    <a:pt x="7223" y="26207"/>
                    <a:pt x="7183" y="26207"/>
                  </a:cubicBezTo>
                  <a:cubicBezTo>
                    <a:pt x="7138" y="26207"/>
                    <a:pt x="7100" y="26193"/>
                    <a:pt x="7083" y="26142"/>
                  </a:cubicBezTo>
                  <a:cubicBezTo>
                    <a:pt x="7051" y="26044"/>
                    <a:pt x="7185" y="26042"/>
                    <a:pt x="7257" y="25992"/>
                  </a:cubicBezTo>
                  <a:close/>
                  <a:moveTo>
                    <a:pt x="23141" y="25900"/>
                  </a:moveTo>
                  <a:cubicBezTo>
                    <a:pt x="23156" y="25900"/>
                    <a:pt x="23171" y="25901"/>
                    <a:pt x="23186" y="25902"/>
                  </a:cubicBezTo>
                  <a:cubicBezTo>
                    <a:pt x="23227" y="25905"/>
                    <a:pt x="23267" y="25906"/>
                    <a:pt x="23308" y="25906"/>
                  </a:cubicBezTo>
                  <a:cubicBezTo>
                    <a:pt x="23349" y="25906"/>
                    <a:pt x="23390" y="25905"/>
                    <a:pt x="23431" y="25902"/>
                  </a:cubicBezTo>
                  <a:cubicBezTo>
                    <a:pt x="23437" y="25902"/>
                    <a:pt x="23442" y="25902"/>
                    <a:pt x="23447" y="25902"/>
                  </a:cubicBezTo>
                  <a:cubicBezTo>
                    <a:pt x="23543" y="25902"/>
                    <a:pt x="23499" y="25954"/>
                    <a:pt x="23487" y="25997"/>
                  </a:cubicBezTo>
                  <a:cubicBezTo>
                    <a:pt x="23439" y="26003"/>
                    <a:pt x="23423" y="26036"/>
                    <a:pt x="23404" y="26067"/>
                  </a:cubicBezTo>
                  <a:cubicBezTo>
                    <a:pt x="23405" y="26068"/>
                    <a:pt x="23406" y="26068"/>
                    <a:pt x="23407" y="26070"/>
                  </a:cubicBezTo>
                  <a:cubicBezTo>
                    <a:pt x="23406" y="26070"/>
                    <a:pt x="23405" y="26070"/>
                    <a:pt x="23403" y="26071"/>
                  </a:cubicBezTo>
                  <a:cubicBezTo>
                    <a:pt x="23328" y="26174"/>
                    <a:pt x="23230" y="26228"/>
                    <a:pt x="23104" y="26228"/>
                  </a:cubicBezTo>
                  <a:cubicBezTo>
                    <a:pt x="23066" y="26228"/>
                    <a:pt x="23026" y="26223"/>
                    <a:pt x="22983" y="26214"/>
                  </a:cubicBezTo>
                  <a:lnTo>
                    <a:pt x="22983" y="26216"/>
                  </a:lnTo>
                  <a:cubicBezTo>
                    <a:pt x="22956" y="26210"/>
                    <a:pt x="22929" y="26209"/>
                    <a:pt x="22901" y="26209"/>
                  </a:cubicBezTo>
                  <a:cubicBezTo>
                    <a:pt x="22885" y="26209"/>
                    <a:pt x="22869" y="26209"/>
                    <a:pt x="22853" y="26209"/>
                  </a:cubicBezTo>
                  <a:cubicBezTo>
                    <a:pt x="22812" y="26209"/>
                    <a:pt x="22771" y="26206"/>
                    <a:pt x="22732" y="26189"/>
                  </a:cubicBezTo>
                  <a:cubicBezTo>
                    <a:pt x="22784" y="26122"/>
                    <a:pt x="22864" y="26076"/>
                    <a:pt x="22901" y="26001"/>
                  </a:cubicBezTo>
                  <a:cubicBezTo>
                    <a:pt x="22964" y="25931"/>
                    <a:pt x="23043" y="25900"/>
                    <a:pt x="23141" y="25900"/>
                  </a:cubicBezTo>
                  <a:close/>
                  <a:moveTo>
                    <a:pt x="7643" y="26134"/>
                  </a:moveTo>
                  <a:cubicBezTo>
                    <a:pt x="7674" y="26140"/>
                    <a:pt x="7695" y="26155"/>
                    <a:pt x="7698" y="26180"/>
                  </a:cubicBezTo>
                  <a:lnTo>
                    <a:pt x="7698" y="26179"/>
                  </a:lnTo>
                  <a:lnTo>
                    <a:pt x="7698" y="26179"/>
                  </a:lnTo>
                  <a:cubicBezTo>
                    <a:pt x="7703" y="26224"/>
                    <a:pt x="7672" y="26232"/>
                    <a:pt x="7637" y="26232"/>
                  </a:cubicBezTo>
                  <a:cubicBezTo>
                    <a:pt x="7631" y="26232"/>
                    <a:pt x="7625" y="26232"/>
                    <a:pt x="7618" y="26231"/>
                  </a:cubicBezTo>
                  <a:cubicBezTo>
                    <a:pt x="7593" y="26230"/>
                    <a:pt x="7555" y="26230"/>
                    <a:pt x="7559" y="26198"/>
                  </a:cubicBezTo>
                  <a:cubicBezTo>
                    <a:pt x="7564" y="26159"/>
                    <a:pt x="7608" y="26147"/>
                    <a:pt x="7643" y="26134"/>
                  </a:cubicBezTo>
                  <a:close/>
                  <a:moveTo>
                    <a:pt x="8038" y="25890"/>
                  </a:moveTo>
                  <a:cubicBezTo>
                    <a:pt x="8069" y="25963"/>
                    <a:pt x="8079" y="26042"/>
                    <a:pt x="8065" y="26120"/>
                  </a:cubicBezTo>
                  <a:lnTo>
                    <a:pt x="8065" y="26118"/>
                  </a:lnTo>
                  <a:cubicBezTo>
                    <a:pt x="8057" y="26178"/>
                    <a:pt x="8023" y="26230"/>
                    <a:pt x="7942" y="26237"/>
                  </a:cubicBezTo>
                  <a:cubicBezTo>
                    <a:pt x="7931" y="26238"/>
                    <a:pt x="7921" y="26239"/>
                    <a:pt x="7910" y="26239"/>
                  </a:cubicBezTo>
                  <a:cubicBezTo>
                    <a:pt x="7867" y="26239"/>
                    <a:pt x="7829" y="26226"/>
                    <a:pt x="7813" y="26180"/>
                  </a:cubicBezTo>
                  <a:cubicBezTo>
                    <a:pt x="7794" y="26120"/>
                    <a:pt x="7761" y="26058"/>
                    <a:pt x="7843" y="26009"/>
                  </a:cubicBezTo>
                  <a:cubicBezTo>
                    <a:pt x="7904" y="25973"/>
                    <a:pt x="7962" y="25937"/>
                    <a:pt x="8038" y="25890"/>
                  </a:cubicBezTo>
                  <a:close/>
                  <a:moveTo>
                    <a:pt x="14760" y="25964"/>
                  </a:moveTo>
                  <a:lnTo>
                    <a:pt x="14760" y="25964"/>
                  </a:lnTo>
                  <a:cubicBezTo>
                    <a:pt x="14785" y="25992"/>
                    <a:pt x="14734" y="26024"/>
                    <a:pt x="14753" y="26053"/>
                  </a:cubicBezTo>
                  <a:cubicBezTo>
                    <a:pt x="14750" y="26052"/>
                    <a:pt x="14747" y="26052"/>
                    <a:pt x="14745" y="26052"/>
                  </a:cubicBezTo>
                  <a:cubicBezTo>
                    <a:pt x="14738" y="26052"/>
                    <a:pt x="14730" y="26054"/>
                    <a:pt x="14724" y="26058"/>
                  </a:cubicBezTo>
                  <a:cubicBezTo>
                    <a:pt x="14694" y="26078"/>
                    <a:pt x="14643" y="26091"/>
                    <a:pt x="14685" y="26135"/>
                  </a:cubicBezTo>
                  <a:cubicBezTo>
                    <a:pt x="14672" y="26131"/>
                    <a:pt x="14662" y="26128"/>
                    <a:pt x="14655" y="26128"/>
                  </a:cubicBezTo>
                  <a:cubicBezTo>
                    <a:pt x="14635" y="26128"/>
                    <a:pt x="14633" y="26144"/>
                    <a:pt x="14644" y="26171"/>
                  </a:cubicBezTo>
                  <a:cubicBezTo>
                    <a:pt x="14634" y="26168"/>
                    <a:pt x="14626" y="26166"/>
                    <a:pt x="14620" y="26166"/>
                  </a:cubicBezTo>
                  <a:cubicBezTo>
                    <a:pt x="14599" y="26166"/>
                    <a:pt x="14596" y="26182"/>
                    <a:pt x="14603" y="26206"/>
                  </a:cubicBezTo>
                  <a:cubicBezTo>
                    <a:pt x="14538" y="26236"/>
                    <a:pt x="14470" y="26241"/>
                    <a:pt x="14400" y="26241"/>
                  </a:cubicBezTo>
                  <a:cubicBezTo>
                    <a:pt x="14365" y="26241"/>
                    <a:pt x="14329" y="26240"/>
                    <a:pt x="14293" y="26240"/>
                  </a:cubicBezTo>
                  <a:cubicBezTo>
                    <a:pt x="14259" y="26240"/>
                    <a:pt x="14226" y="26241"/>
                    <a:pt x="14193" y="26246"/>
                  </a:cubicBezTo>
                  <a:cubicBezTo>
                    <a:pt x="14113" y="26242"/>
                    <a:pt x="14032" y="26237"/>
                    <a:pt x="13951" y="26234"/>
                  </a:cubicBezTo>
                  <a:cubicBezTo>
                    <a:pt x="13906" y="26231"/>
                    <a:pt x="13872" y="26221"/>
                    <a:pt x="13874" y="26174"/>
                  </a:cubicBezTo>
                  <a:cubicBezTo>
                    <a:pt x="13918" y="26160"/>
                    <a:pt x="13957" y="26134"/>
                    <a:pt x="13987" y="26098"/>
                  </a:cubicBezTo>
                  <a:cubicBezTo>
                    <a:pt x="14069" y="26007"/>
                    <a:pt x="14174" y="25967"/>
                    <a:pt x="14305" y="25967"/>
                  </a:cubicBezTo>
                  <a:cubicBezTo>
                    <a:pt x="14314" y="25967"/>
                    <a:pt x="14324" y="25967"/>
                    <a:pt x="14333" y="25967"/>
                  </a:cubicBezTo>
                  <a:cubicBezTo>
                    <a:pt x="14371" y="25969"/>
                    <a:pt x="14410" y="25969"/>
                    <a:pt x="14448" y="25969"/>
                  </a:cubicBezTo>
                  <a:cubicBezTo>
                    <a:pt x="14552" y="25969"/>
                    <a:pt x="14656" y="25966"/>
                    <a:pt x="14760" y="25964"/>
                  </a:cubicBezTo>
                  <a:close/>
                  <a:moveTo>
                    <a:pt x="8886" y="25806"/>
                  </a:moveTo>
                  <a:cubicBezTo>
                    <a:pt x="8933" y="26129"/>
                    <a:pt x="8849" y="26241"/>
                    <a:pt x="8554" y="26252"/>
                  </a:cubicBezTo>
                  <a:cubicBezTo>
                    <a:pt x="8565" y="25935"/>
                    <a:pt x="8602" y="25885"/>
                    <a:pt x="8886" y="25806"/>
                  </a:cubicBezTo>
                  <a:close/>
                  <a:moveTo>
                    <a:pt x="3957" y="25897"/>
                  </a:moveTo>
                  <a:cubicBezTo>
                    <a:pt x="4096" y="25897"/>
                    <a:pt x="4213" y="25966"/>
                    <a:pt x="4343" y="25995"/>
                  </a:cubicBezTo>
                  <a:cubicBezTo>
                    <a:pt x="4373" y="26002"/>
                    <a:pt x="4381" y="26022"/>
                    <a:pt x="4378" y="26048"/>
                  </a:cubicBezTo>
                  <a:cubicBezTo>
                    <a:pt x="4375" y="26076"/>
                    <a:pt x="4389" y="26100"/>
                    <a:pt x="4412" y="26100"/>
                  </a:cubicBezTo>
                  <a:cubicBezTo>
                    <a:pt x="4419" y="26100"/>
                    <a:pt x="4427" y="26098"/>
                    <a:pt x="4435" y="26093"/>
                  </a:cubicBezTo>
                  <a:cubicBezTo>
                    <a:pt x="4483" y="26068"/>
                    <a:pt x="4529" y="26058"/>
                    <a:pt x="4573" y="26058"/>
                  </a:cubicBezTo>
                  <a:cubicBezTo>
                    <a:pt x="4694" y="26058"/>
                    <a:pt x="4805" y="26129"/>
                    <a:pt x="4934" y="26129"/>
                  </a:cubicBezTo>
                  <a:cubicBezTo>
                    <a:pt x="4939" y="26129"/>
                    <a:pt x="4944" y="26129"/>
                    <a:pt x="4949" y="26129"/>
                  </a:cubicBezTo>
                  <a:lnTo>
                    <a:pt x="4949" y="26129"/>
                  </a:lnTo>
                  <a:cubicBezTo>
                    <a:pt x="4901" y="26231"/>
                    <a:pt x="4827" y="26254"/>
                    <a:pt x="4737" y="26254"/>
                  </a:cubicBezTo>
                  <a:cubicBezTo>
                    <a:pt x="4730" y="26254"/>
                    <a:pt x="4723" y="26254"/>
                    <a:pt x="4715" y="26254"/>
                  </a:cubicBezTo>
                  <a:cubicBezTo>
                    <a:pt x="4653" y="26251"/>
                    <a:pt x="4591" y="26251"/>
                    <a:pt x="4527" y="26251"/>
                  </a:cubicBezTo>
                  <a:lnTo>
                    <a:pt x="4527" y="26251"/>
                  </a:lnTo>
                  <a:cubicBezTo>
                    <a:pt x="4496" y="26251"/>
                    <a:pt x="4464" y="26251"/>
                    <a:pt x="4432" y="26250"/>
                  </a:cubicBezTo>
                  <a:lnTo>
                    <a:pt x="4430" y="26252"/>
                  </a:lnTo>
                  <a:lnTo>
                    <a:pt x="4303" y="26222"/>
                  </a:lnTo>
                  <a:cubicBezTo>
                    <a:pt x="4324" y="26205"/>
                    <a:pt x="4336" y="26184"/>
                    <a:pt x="4318" y="26162"/>
                  </a:cubicBezTo>
                  <a:cubicBezTo>
                    <a:pt x="4309" y="26151"/>
                    <a:pt x="4298" y="26146"/>
                    <a:pt x="4285" y="26146"/>
                  </a:cubicBezTo>
                  <a:cubicBezTo>
                    <a:pt x="4273" y="26146"/>
                    <a:pt x="4261" y="26150"/>
                    <a:pt x="4249" y="26158"/>
                  </a:cubicBezTo>
                  <a:cubicBezTo>
                    <a:pt x="4202" y="26190"/>
                    <a:pt x="4162" y="26233"/>
                    <a:pt x="4098" y="26244"/>
                  </a:cubicBezTo>
                  <a:cubicBezTo>
                    <a:pt x="4039" y="26234"/>
                    <a:pt x="3978" y="26233"/>
                    <a:pt x="3918" y="26233"/>
                  </a:cubicBezTo>
                  <a:cubicBezTo>
                    <a:pt x="3902" y="26233"/>
                    <a:pt x="3886" y="26233"/>
                    <a:pt x="3869" y="26233"/>
                  </a:cubicBezTo>
                  <a:cubicBezTo>
                    <a:pt x="3788" y="26233"/>
                    <a:pt x="3707" y="26231"/>
                    <a:pt x="3630" y="26206"/>
                  </a:cubicBezTo>
                  <a:cubicBezTo>
                    <a:pt x="3616" y="26147"/>
                    <a:pt x="3732" y="26138"/>
                    <a:pt x="3697" y="26079"/>
                  </a:cubicBezTo>
                  <a:lnTo>
                    <a:pt x="3697" y="26079"/>
                  </a:lnTo>
                  <a:cubicBezTo>
                    <a:pt x="3701" y="26085"/>
                    <a:pt x="3708" y="26088"/>
                    <a:pt x="3715" y="26088"/>
                  </a:cubicBezTo>
                  <a:cubicBezTo>
                    <a:pt x="3719" y="26088"/>
                    <a:pt x="3724" y="26087"/>
                    <a:pt x="3727" y="26084"/>
                  </a:cubicBezTo>
                  <a:cubicBezTo>
                    <a:pt x="3811" y="26033"/>
                    <a:pt x="3902" y="25988"/>
                    <a:pt x="3937" y="25897"/>
                  </a:cubicBezTo>
                  <a:cubicBezTo>
                    <a:pt x="3943" y="25897"/>
                    <a:pt x="3950" y="25897"/>
                    <a:pt x="3957" y="25897"/>
                  </a:cubicBezTo>
                  <a:close/>
                  <a:moveTo>
                    <a:pt x="23827" y="25907"/>
                  </a:moveTo>
                  <a:cubicBezTo>
                    <a:pt x="23850" y="25907"/>
                    <a:pt x="23875" y="25909"/>
                    <a:pt x="23900" y="25910"/>
                  </a:cubicBezTo>
                  <a:cubicBezTo>
                    <a:pt x="23942" y="25913"/>
                    <a:pt x="23985" y="25914"/>
                    <a:pt x="24029" y="25914"/>
                  </a:cubicBezTo>
                  <a:cubicBezTo>
                    <a:pt x="24102" y="25914"/>
                    <a:pt x="24179" y="25912"/>
                    <a:pt x="24263" y="25912"/>
                  </a:cubicBezTo>
                  <a:cubicBezTo>
                    <a:pt x="24207" y="26055"/>
                    <a:pt x="24102" y="26141"/>
                    <a:pt x="24034" y="26246"/>
                  </a:cubicBezTo>
                  <a:lnTo>
                    <a:pt x="24034" y="26248"/>
                  </a:lnTo>
                  <a:cubicBezTo>
                    <a:pt x="24020" y="26268"/>
                    <a:pt x="24001" y="26273"/>
                    <a:pt x="23981" y="26273"/>
                  </a:cubicBezTo>
                  <a:cubicBezTo>
                    <a:pt x="23968" y="26273"/>
                    <a:pt x="23955" y="26271"/>
                    <a:pt x="23943" y="26271"/>
                  </a:cubicBezTo>
                  <a:cubicBezTo>
                    <a:pt x="23779" y="26262"/>
                    <a:pt x="23617" y="26255"/>
                    <a:pt x="23453" y="26240"/>
                  </a:cubicBezTo>
                  <a:cubicBezTo>
                    <a:pt x="23353" y="26231"/>
                    <a:pt x="23431" y="26185"/>
                    <a:pt x="23437" y="26154"/>
                  </a:cubicBezTo>
                  <a:cubicBezTo>
                    <a:pt x="23462" y="26143"/>
                    <a:pt x="23487" y="26131"/>
                    <a:pt x="23474" y="26101"/>
                  </a:cubicBezTo>
                  <a:cubicBezTo>
                    <a:pt x="23473" y="26096"/>
                    <a:pt x="23470" y="26092"/>
                    <a:pt x="23468" y="26089"/>
                  </a:cubicBezTo>
                  <a:cubicBezTo>
                    <a:pt x="23474" y="26087"/>
                    <a:pt x="23480" y="26085"/>
                    <a:pt x="23486" y="26080"/>
                  </a:cubicBezTo>
                  <a:cubicBezTo>
                    <a:pt x="23508" y="26065"/>
                    <a:pt x="23514" y="26047"/>
                    <a:pt x="23508" y="26028"/>
                  </a:cubicBezTo>
                  <a:lnTo>
                    <a:pt x="23508" y="26028"/>
                  </a:lnTo>
                  <a:cubicBezTo>
                    <a:pt x="23518" y="26035"/>
                    <a:pt x="23527" y="26038"/>
                    <a:pt x="23536" y="26038"/>
                  </a:cubicBezTo>
                  <a:cubicBezTo>
                    <a:pt x="23557" y="26038"/>
                    <a:pt x="23578" y="26023"/>
                    <a:pt x="23593" y="26003"/>
                  </a:cubicBezTo>
                  <a:cubicBezTo>
                    <a:pt x="23654" y="25926"/>
                    <a:pt x="23735" y="25907"/>
                    <a:pt x="23827" y="25907"/>
                  </a:cubicBezTo>
                  <a:close/>
                  <a:moveTo>
                    <a:pt x="8386" y="26080"/>
                  </a:moveTo>
                  <a:cubicBezTo>
                    <a:pt x="8441" y="26117"/>
                    <a:pt x="8420" y="26155"/>
                    <a:pt x="8423" y="26187"/>
                  </a:cubicBezTo>
                  <a:lnTo>
                    <a:pt x="8423" y="26186"/>
                  </a:lnTo>
                  <a:lnTo>
                    <a:pt x="8423" y="26186"/>
                  </a:lnTo>
                  <a:cubicBezTo>
                    <a:pt x="8427" y="26218"/>
                    <a:pt x="8438" y="26261"/>
                    <a:pt x="8379" y="26269"/>
                  </a:cubicBezTo>
                  <a:cubicBezTo>
                    <a:pt x="8357" y="26272"/>
                    <a:pt x="8334" y="26274"/>
                    <a:pt x="8311" y="26274"/>
                  </a:cubicBezTo>
                  <a:cubicBezTo>
                    <a:pt x="8280" y="26274"/>
                    <a:pt x="8248" y="26270"/>
                    <a:pt x="8220" y="26255"/>
                  </a:cubicBezTo>
                  <a:cubicBezTo>
                    <a:pt x="8197" y="26241"/>
                    <a:pt x="8197" y="26208"/>
                    <a:pt x="8220" y="26194"/>
                  </a:cubicBezTo>
                  <a:cubicBezTo>
                    <a:pt x="8275" y="26154"/>
                    <a:pt x="8333" y="26116"/>
                    <a:pt x="8386" y="26080"/>
                  </a:cubicBezTo>
                  <a:close/>
                  <a:moveTo>
                    <a:pt x="5095" y="26172"/>
                  </a:moveTo>
                  <a:cubicBezTo>
                    <a:pt x="5108" y="26172"/>
                    <a:pt x="5123" y="26174"/>
                    <a:pt x="5139" y="26179"/>
                  </a:cubicBezTo>
                  <a:cubicBezTo>
                    <a:pt x="5244" y="26211"/>
                    <a:pt x="5357" y="26196"/>
                    <a:pt x="5457" y="26237"/>
                  </a:cubicBezTo>
                  <a:lnTo>
                    <a:pt x="5456" y="26238"/>
                  </a:lnTo>
                  <a:cubicBezTo>
                    <a:pt x="5454" y="26250"/>
                    <a:pt x="5451" y="26262"/>
                    <a:pt x="5450" y="26274"/>
                  </a:cubicBezTo>
                  <a:lnTo>
                    <a:pt x="5013" y="26274"/>
                  </a:lnTo>
                  <a:cubicBezTo>
                    <a:pt x="5013" y="26207"/>
                    <a:pt x="5045" y="26172"/>
                    <a:pt x="5095" y="26172"/>
                  </a:cubicBezTo>
                  <a:close/>
                  <a:moveTo>
                    <a:pt x="24576" y="25933"/>
                  </a:moveTo>
                  <a:cubicBezTo>
                    <a:pt x="24589" y="25933"/>
                    <a:pt x="24602" y="25934"/>
                    <a:pt x="24615" y="25935"/>
                  </a:cubicBezTo>
                  <a:cubicBezTo>
                    <a:pt x="24764" y="25951"/>
                    <a:pt x="24914" y="25958"/>
                    <a:pt x="25109" y="25972"/>
                  </a:cubicBezTo>
                  <a:cubicBezTo>
                    <a:pt x="25012" y="26091"/>
                    <a:pt x="24935" y="26185"/>
                    <a:pt x="24859" y="26279"/>
                  </a:cubicBezTo>
                  <a:cubicBezTo>
                    <a:pt x="24839" y="26304"/>
                    <a:pt x="24810" y="26318"/>
                    <a:pt x="24778" y="26318"/>
                  </a:cubicBezTo>
                  <a:cubicBezTo>
                    <a:pt x="24777" y="26318"/>
                    <a:pt x="24776" y="26318"/>
                    <a:pt x="24774" y="26318"/>
                  </a:cubicBezTo>
                  <a:lnTo>
                    <a:pt x="24773" y="26320"/>
                  </a:lnTo>
                  <a:cubicBezTo>
                    <a:pt x="24578" y="26311"/>
                    <a:pt x="24382" y="26312"/>
                    <a:pt x="24171" y="26273"/>
                  </a:cubicBezTo>
                  <a:cubicBezTo>
                    <a:pt x="24260" y="26175"/>
                    <a:pt x="24338" y="26097"/>
                    <a:pt x="24406" y="26014"/>
                  </a:cubicBezTo>
                  <a:cubicBezTo>
                    <a:pt x="24451" y="25957"/>
                    <a:pt x="24505" y="25933"/>
                    <a:pt x="24576" y="25933"/>
                  </a:cubicBezTo>
                  <a:close/>
                  <a:moveTo>
                    <a:pt x="12757" y="26344"/>
                  </a:moveTo>
                  <a:lnTo>
                    <a:pt x="12755" y="26345"/>
                  </a:lnTo>
                  <a:lnTo>
                    <a:pt x="12753" y="26350"/>
                  </a:lnTo>
                  <a:lnTo>
                    <a:pt x="12757" y="26344"/>
                  </a:lnTo>
                  <a:close/>
                  <a:moveTo>
                    <a:pt x="25353" y="25987"/>
                  </a:moveTo>
                  <a:cubicBezTo>
                    <a:pt x="25359" y="25987"/>
                    <a:pt x="25364" y="25987"/>
                    <a:pt x="25370" y="25988"/>
                  </a:cubicBezTo>
                  <a:cubicBezTo>
                    <a:pt x="25564" y="26000"/>
                    <a:pt x="25759" y="26008"/>
                    <a:pt x="25969" y="26045"/>
                  </a:cubicBezTo>
                  <a:cubicBezTo>
                    <a:pt x="25890" y="26159"/>
                    <a:pt x="25778" y="26238"/>
                    <a:pt x="25716" y="26345"/>
                  </a:cubicBezTo>
                  <a:cubicBezTo>
                    <a:pt x="25698" y="26376"/>
                    <a:pt x="25669" y="26382"/>
                    <a:pt x="25639" y="26382"/>
                  </a:cubicBezTo>
                  <a:cubicBezTo>
                    <a:pt x="25623" y="26382"/>
                    <a:pt x="25607" y="26381"/>
                    <a:pt x="25592" y="26380"/>
                  </a:cubicBezTo>
                  <a:lnTo>
                    <a:pt x="25591" y="26381"/>
                  </a:lnTo>
                  <a:cubicBezTo>
                    <a:pt x="25402" y="26369"/>
                    <a:pt x="25214" y="26354"/>
                    <a:pt x="24993" y="26337"/>
                  </a:cubicBezTo>
                  <a:cubicBezTo>
                    <a:pt x="25072" y="26208"/>
                    <a:pt x="25168" y="26124"/>
                    <a:pt x="25244" y="26030"/>
                  </a:cubicBezTo>
                  <a:cubicBezTo>
                    <a:pt x="25272" y="25997"/>
                    <a:pt x="25309" y="25987"/>
                    <a:pt x="25353" y="25987"/>
                  </a:cubicBezTo>
                  <a:close/>
                  <a:moveTo>
                    <a:pt x="26211" y="26061"/>
                  </a:moveTo>
                  <a:cubicBezTo>
                    <a:pt x="26213" y="26061"/>
                    <a:pt x="26216" y="26061"/>
                    <a:pt x="26219" y="26061"/>
                  </a:cubicBezTo>
                  <a:cubicBezTo>
                    <a:pt x="26412" y="26078"/>
                    <a:pt x="26608" y="26076"/>
                    <a:pt x="26793" y="26136"/>
                  </a:cubicBezTo>
                  <a:lnTo>
                    <a:pt x="26791" y="26171"/>
                  </a:lnTo>
                  <a:cubicBezTo>
                    <a:pt x="26639" y="26218"/>
                    <a:pt x="26593" y="26337"/>
                    <a:pt x="26535" y="26447"/>
                  </a:cubicBezTo>
                  <a:lnTo>
                    <a:pt x="25789" y="26398"/>
                  </a:lnTo>
                  <a:cubicBezTo>
                    <a:pt x="25917" y="26284"/>
                    <a:pt x="26023" y="26189"/>
                    <a:pt x="26129" y="26095"/>
                  </a:cubicBezTo>
                  <a:cubicBezTo>
                    <a:pt x="26150" y="26073"/>
                    <a:pt x="26180" y="26061"/>
                    <a:pt x="26211" y="26061"/>
                  </a:cubicBezTo>
                  <a:close/>
                  <a:moveTo>
                    <a:pt x="39275" y="26178"/>
                  </a:moveTo>
                  <a:cubicBezTo>
                    <a:pt x="39319" y="26178"/>
                    <a:pt x="39378" y="26188"/>
                    <a:pt x="39464" y="26203"/>
                  </a:cubicBezTo>
                  <a:cubicBezTo>
                    <a:pt x="39431" y="26400"/>
                    <a:pt x="39360" y="26477"/>
                    <a:pt x="39182" y="26477"/>
                  </a:cubicBezTo>
                  <a:cubicBezTo>
                    <a:pt x="39150" y="26477"/>
                    <a:pt x="39114" y="26475"/>
                    <a:pt x="39075" y="26470"/>
                  </a:cubicBezTo>
                  <a:lnTo>
                    <a:pt x="39075" y="26473"/>
                  </a:lnTo>
                  <a:cubicBezTo>
                    <a:pt x="39062" y="26430"/>
                    <a:pt x="39084" y="26405"/>
                    <a:pt x="39095" y="26379"/>
                  </a:cubicBezTo>
                  <a:cubicBezTo>
                    <a:pt x="39160" y="26226"/>
                    <a:pt x="39180" y="26178"/>
                    <a:pt x="39275" y="26178"/>
                  </a:cubicBezTo>
                  <a:close/>
                  <a:moveTo>
                    <a:pt x="26961" y="26134"/>
                  </a:moveTo>
                  <a:cubicBezTo>
                    <a:pt x="27150" y="26134"/>
                    <a:pt x="27337" y="26176"/>
                    <a:pt x="27538" y="26176"/>
                  </a:cubicBezTo>
                  <a:cubicBezTo>
                    <a:pt x="27553" y="26176"/>
                    <a:pt x="27568" y="26176"/>
                    <a:pt x="27584" y="26175"/>
                  </a:cubicBezTo>
                  <a:lnTo>
                    <a:pt x="27584" y="26175"/>
                  </a:lnTo>
                  <a:cubicBezTo>
                    <a:pt x="27534" y="26301"/>
                    <a:pt x="27426" y="26374"/>
                    <a:pt x="27351" y="26466"/>
                  </a:cubicBezTo>
                  <a:cubicBezTo>
                    <a:pt x="27333" y="26487"/>
                    <a:pt x="27306" y="26493"/>
                    <a:pt x="27278" y="26493"/>
                  </a:cubicBezTo>
                  <a:cubicBezTo>
                    <a:pt x="27252" y="26493"/>
                    <a:pt x="27224" y="26488"/>
                    <a:pt x="27199" y="26487"/>
                  </a:cubicBezTo>
                  <a:lnTo>
                    <a:pt x="27197" y="26489"/>
                  </a:lnTo>
                  <a:cubicBezTo>
                    <a:pt x="27007" y="26477"/>
                    <a:pt x="26818" y="26464"/>
                    <a:pt x="26628" y="26452"/>
                  </a:cubicBezTo>
                  <a:cubicBezTo>
                    <a:pt x="26652" y="26370"/>
                    <a:pt x="26735" y="26322"/>
                    <a:pt x="26781" y="26254"/>
                  </a:cubicBezTo>
                  <a:cubicBezTo>
                    <a:pt x="26797" y="26231"/>
                    <a:pt x="26837" y="26209"/>
                    <a:pt x="26806" y="26181"/>
                  </a:cubicBezTo>
                  <a:lnTo>
                    <a:pt x="26806" y="26181"/>
                  </a:lnTo>
                  <a:cubicBezTo>
                    <a:pt x="26814" y="26185"/>
                    <a:pt x="26820" y="26186"/>
                    <a:pt x="26826" y="26186"/>
                  </a:cubicBezTo>
                  <a:cubicBezTo>
                    <a:pt x="26852" y="26186"/>
                    <a:pt x="26861" y="26157"/>
                    <a:pt x="26875" y="26137"/>
                  </a:cubicBezTo>
                  <a:cubicBezTo>
                    <a:pt x="26904" y="26135"/>
                    <a:pt x="26932" y="26134"/>
                    <a:pt x="26961" y="26134"/>
                  </a:cubicBezTo>
                  <a:close/>
                  <a:moveTo>
                    <a:pt x="27835" y="26207"/>
                  </a:moveTo>
                  <a:cubicBezTo>
                    <a:pt x="27845" y="26207"/>
                    <a:pt x="27855" y="26208"/>
                    <a:pt x="27865" y="26209"/>
                  </a:cubicBezTo>
                  <a:cubicBezTo>
                    <a:pt x="28025" y="26222"/>
                    <a:pt x="28184" y="26235"/>
                    <a:pt x="28352" y="26249"/>
                  </a:cubicBezTo>
                  <a:cubicBezTo>
                    <a:pt x="28340" y="26342"/>
                    <a:pt x="28248" y="26381"/>
                    <a:pt x="28221" y="26451"/>
                  </a:cubicBezTo>
                  <a:cubicBezTo>
                    <a:pt x="28189" y="26462"/>
                    <a:pt x="28176" y="26486"/>
                    <a:pt x="28166" y="26512"/>
                  </a:cubicBezTo>
                  <a:cubicBezTo>
                    <a:pt x="28136" y="26519"/>
                    <a:pt x="28105" y="26538"/>
                    <a:pt x="28076" y="26538"/>
                  </a:cubicBezTo>
                  <a:cubicBezTo>
                    <a:pt x="28075" y="26538"/>
                    <a:pt x="28074" y="26538"/>
                    <a:pt x="28074" y="26538"/>
                  </a:cubicBezTo>
                  <a:lnTo>
                    <a:pt x="28074" y="26540"/>
                  </a:lnTo>
                  <a:cubicBezTo>
                    <a:pt x="27880" y="26532"/>
                    <a:pt x="27687" y="26518"/>
                    <a:pt x="27451" y="26504"/>
                  </a:cubicBezTo>
                  <a:lnTo>
                    <a:pt x="27753" y="26234"/>
                  </a:lnTo>
                  <a:cubicBezTo>
                    <a:pt x="27776" y="26213"/>
                    <a:pt x="27805" y="26207"/>
                    <a:pt x="27835" y="26207"/>
                  </a:cubicBezTo>
                  <a:close/>
                  <a:moveTo>
                    <a:pt x="4520" y="26531"/>
                  </a:moveTo>
                  <a:cubicBezTo>
                    <a:pt x="4520" y="26538"/>
                    <a:pt x="4524" y="26545"/>
                    <a:pt x="4531" y="26548"/>
                  </a:cubicBezTo>
                  <a:lnTo>
                    <a:pt x="4530" y="26549"/>
                  </a:lnTo>
                  <a:cubicBezTo>
                    <a:pt x="4523" y="26545"/>
                    <a:pt x="4519" y="26538"/>
                    <a:pt x="4520" y="26531"/>
                  </a:cubicBezTo>
                  <a:close/>
                  <a:moveTo>
                    <a:pt x="28704" y="26265"/>
                  </a:moveTo>
                  <a:cubicBezTo>
                    <a:pt x="28754" y="26265"/>
                    <a:pt x="28807" y="26270"/>
                    <a:pt x="28862" y="26281"/>
                  </a:cubicBezTo>
                  <a:cubicBezTo>
                    <a:pt x="28908" y="26290"/>
                    <a:pt x="28957" y="26290"/>
                    <a:pt x="29003" y="26296"/>
                  </a:cubicBezTo>
                  <a:cubicBezTo>
                    <a:pt x="29015" y="26298"/>
                    <a:pt x="29026" y="26306"/>
                    <a:pt x="29052" y="26319"/>
                  </a:cubicBezTo>
                  <a:cubicBezTo>
                    <a:pt x="29009" y="26408"/>
                    <a:pt x="28921" y="26474"/>
                    <a:pt x="28859" y="26552"/>
                  </a:cubicBezTo>
                  <a:cubicBezTo>
                    <a:pt x="28837" y="26580"/>
                    <a:pt x="28807" y="26586"/>
                    <a:pt x="28774" y="26586"/>
                  </a:cubicBezTo>
                  <a:cubicBezTo>
                    <a:pt x="28753" y="26586"/>
                    <a:pt x="28731" y="26583"/>
                    <a:pt x="28710" y="26582"/>
                  </a:cubicBezTo>
                  <a:lnTo>
                    <a:pt x="28710" y="26584"/>
                  </a:lnTo>
                  <a:cubicBezTo>
                    <a:pt x="28580" y="26578"/>
                    <a:pt x="28452" y="26571"/>
                    <a:pt x="28322" y="26564"/>
                  </a:cubicBezTo>
                  <a:cubicBezTo>
                    <a:pt x="28261" y="26518"/>
                    <a:pt x="28337" y="26489"/>
                    <a:pt x="28342" y="26451"/>
                  </a:cubicBezTo>
                  <a:cubicBezTo>
                    <a:pt x="28430" y="26317"/>
                    <a:pt x="28555" y="26265"/>
                    <a:pt x="28704" y="26265"/>
                  </a:cubicBezTo>
                  <a:close/>
                  <a:moveTo>
                    <a:pt x="10236" y="26235"/>
                  </a:moveTo>
                  <a:lnTo>
                    <a:pt x="10236" y="26235"/>
                  </a:lnTo>
                  <a:cubicBezTo>
                    <a:pt x="10227" y="26305"/>
                    <a:pt x="10160" y="26329"/>
                    <a:pt x="10126" y="26372"/>
                  </a:cubicBezTo>
                  <a:cubicBezTo>
                    <a:pt x="10009" y="26437"/>
                    <a:pt x="9900" y="26508"/>
                    <a:pt x="9833" y="26618"/>
                  </a:cubicBezTo>
                  <a:cubicBezTo>
                    <a:pt x="9815" y="26616"/>
                    <a:pt x="9798" y="26615"/>
                    <a:pt x="9780" y="26615"/>
                  </a:cubicBezTo>
                  <a:cubicBezTo>
                    <a:pt x="9725" y="26615"/>
                    <a:pt x="9669" y="26621"/>
                    <a:pt x="9614" y="26621"/>
                  </a:cubicBezTo>
                  <a:cubicBezTo>
                    <a:pt x="9564" y="26621"/>
                    <a:pt x="9513" y="26616"/>
                    <a:pt x="9465" y="26596"/>
                  </a:cubicBezTo>
                  <a:cubicBezTo>
                    <a:pt x="9487" y="26574"/>
                    <a:pt x="9532" y="26563"/>
                    <a:pt x="9519" y="26522"/>
                  </a:cubicBezTo>
                  <a:lnTo>
                    <a:pt x="9519" y="26522"/>
                  </a:lnTo>
                  <a:cubicBezTo>
                    <a:pt x="9523" y="26525"/>
                    <a:pt x="9528" y="26526"/>
                    <a:pt x="9533" y="26526"/>
                  </a:cubicBezTo>
                  <a:cubicBezTo>
                    <a:pt x="9542" y="26526"/>
                    <a:pt x="9550" y="26523"/>
                    <a:pt x="9555" y="26515"/>
                  </a:cubicBezTo>
                  <a:cubicBezTo>
                    <a:pt x="9632" y="26467"/>
                    <a:pt x="9714" y="26425"/>
                    <a:pt x="9758" y="26347"/>
                  </a:cubicBezTo>
                  <a:cubicBezTo>
                    <a:pt x="9901" y="26262"/>
                    <a:pt x="10069" y="26265"/>
                    <a:pt x="10236" y="26235"/>
                  </a:cubicBezTo>
                  <a:close/>
                  <a:moveTo>
                    <a:pt x="9667" y="26317"/>
                  </a:moveTo>
                  <a:lnTo>
                    <a:pt x="9639" y="26345"/>
                  </a:lnTo>
                  <a:lnTo>
                    <a:pt x="9637" y="26345"/>
                  </a:lnTo>
                  <a:lnTo>
                    <a:pt x="9637" y="26348"/>
                  </a:lnTo>
                  <a:lnTo>
                    <a:pt x="9642" y="26345"/>
                  </a:lnTo>
                  <a:lnTo>
                    <a:pt x="9504" y="26483"/>
                  </a:lnTo>
                  <a:cubicBezTo>
                    <a:pt x="9502" y="26488"/>
                    <a:pt x="9496" y="26495"/>
                    <a:pt x="9498" y="26498"/>
                  </a:cubicBezTo>
                  <a:cubicBezTo>
                    <a:pt x="9503" y="26506"/>
                    <a:pt x="9509" y="26514"/>
                    <a:pt x="9516" y="26521"/>
                  </a:cubicBezTo>
                  <a:lnTo>
                    <a:pt x="9516" y="26521"/>
                  </a:lnTo>
                  <a:cubicBezTo>
                    <a:pt x="9501" y="26514"/>
                    <a:pt x="9487" y="26512"/>
                    <a:pt x="9476" y="26512"/>
                  </a:cubicBezTo>
                  <a:cubicBezTo>
                    <a:pt x="9428" y="26512"/>
                    <a:pt x="9411" y="26558"/>
                    <a:pt x="9380" y="26584"/>
                  </a:cubicBezTo>
                  <a:cubicBezTo>
                    <a:pt x="9310" y="26618"/>
                    <a:pt x="9237" y="26626"/>
                    <a:pt x="9164" y="26626"/>
                  </a:cubicBezTo>
                  <a:cubicBezTo>
                    <a:pt x="9081" y="26626"/>
                    <a:pt x="8998" y="26615"/>
                    <a:pt x="8916" y="26615"/>
                  </a:cubicBezTo>
                  <a:cubicBezTo>
                    <a:pt x="8914" y="26615"/>
                    <a:pt x="8912" y="26615"/>
                    <a:pt x="8909" y="26615"/>
                  </a:cubicBezTo>
                  <a:cubicBezTo>
                    <a:pt x="8863" y="26615"/>
                    <a:pt x="8870" y="26582"/>
                    <a:pt x="8892" y="26555"/>
                  </a:cubicBezTo>
                  <a:cubicBezTo>
                    <a:pt x="8895" y="26550"/>
                    <a:pt x="8899" y="26544"/>
                    <a:pt x="8901" y="26539"/>
                  </a:cubicBezTo>
                  <a:cubicBezTo>
                    <a:pt x="8913" y="26538"/>
                    <a:pt x="8924" y="26536"/>
                    <a:pt x="8934" y="26532"/>
                  </a:cubicBezTo>
                  <a:cubicBezTo>
                    <a:pt x="8975" y="26515"/>
                    <a:pt x="9005" y="26482"/>
                    <a:pt x="9039" y="26457"/>
                  </a:cubicBezTo>
                  <a:cubicBezTo>
                    <a:pt x="9175" y="26363"/>
                    <a:pt x="9327" y="26340"/>
                    <a:pt x="9486" y="26340"/>
                  </a:cubicBezTo>
                  <a:cubicBezTo>
                    <a:pt x="9536" y="26340"/>
                    <a:pt x="9586" y="26342"/>
                    <a:pt x="9637" y="26345"/>
                  </a:cubicBezTo>
                  <a:cubicBezTo>
                    <a:pt x="9624" y="26319"/>
                    <a:pt x="9655" y="26324"/>
                    <a:pt x="9667" y="26317"/>
                  </a:cubicBezTo>
                  <a:close/>
                  <a:moveTo>
                    <a:pt x="8866" y="26387"/>
                  </a:moveTo>
                  <a:cubicBezTo>
                    <a:pt x="8903" y="26387"/>
                    <a:pt x="8939" y="26391"/>
                    <a:pt x="8976" y="26404"/>
                  </a:cubicBezTo>
                  <a:lnTo>
                    <a:pt x="8880" y="26482"/>
                  </a:lnTo>
                  <a:lnTo>
                    <a:pt x="8880" y="26486"/>
                  </a:lnTo>
                  <a:cubicBezTo>
                    <a:pt x="8880" y="26486"/>
                    <a:pt x="8880" y="26486"/>
                    <a:pt x="8880" y="26486"/>
                  </a:cubicBezTo>
                  <a:cubicBezTo>
                    <a:pt x="8879" y="26486"/>
                    <a:pt x="8877" y="26484"/>
                    <a:pt x="8876" y="26483"/>
                  </a:cubicBezTo>
                  <a:cubicBezTo>
                    <a:pt x="8775" y="26517"/>
                    <a:pt x="8725" y="26613"/>
                    <a:pt x="8615" y="26631"/>
                  </a:cubicBezTo>
                  <a:lnTo>
                    <a:pt x="8615" y="26630"/>
                  </a:lnTo>
                  <a:lnTo>
                    <a:pt x="8200" y="26630"/>
                  </a:lnTo>
                  <a:cubicBezTo>
                    <a:pt x="8297" y="26509"/>
                    <a:pt x="8372" y="26397"/>
                    <a:pt x="8539" y="26397"/>
                  </a:cubicBezTo>
                  <a:cubicBezTo>
                    <a:pt x="8556" y="26397"/>
                    <a:pt x="8575" y="26399"/>
                    <a:pt x="8594" y="26401"/>
                  </a:cubicBezTo>
                  <a:cubicBezTo>
                    <a:pt x="8611" y="26403"/>
                    <a:pt x="8627" y="26404"/>
                    <a:pt x="8643" y="26404"/>
                  </a:cubicBezTo>
                  <a:cubicBezTo>
                    <a:pt x="8717" y="26404"/>
                    <a:pt x="8791" y="26387"/>
                    <a:pt x="8866" y="26387"/>
                  </a:cubicBezTo>
                  <a:close/>
                  <a:moveTo>
                    <a:pt x="29237" y="26314"/>
                  </a:moveTo>
                  <a:cubicBezTo>
                    <a:pt x="29250" y="26314"/>
                    <a:pt x="29262" y="26315"/>
                    <a:pt x="29274" y="26316"/>
                  </a:cubicBezTo>
                  <a:cubicBezTo>
                    <a:pt x="29415" y="26325"/>
                    <a:pt x="29556" y="26337"/>
                    <a:pt x="29705" y="26349"/>
                  </a:cubicBezTo>
                  <a:cubicBezTo>
                    <a:pt x="29687" y="26389"/>
                    <a:pt x="29675" y="26416"/>
                    <a:pt x="29662" y="26442"/>
                  </a:cubicBezTo>
                  <a:cubicBezTo>
                    <a:pt x="29608" y="26473"/>
                    <a:pt x="29580" y="26523"/>
                    <a:pt x="29554" y="26574"/>
                  </a:cubicBezTo>
                  <a:lnTo>
                    <a:pt x="29554" y="26576"/>
                  </a:lnTo>
                  <a:cubicBezTo>
                    <a:pt x="29528" y="26601"/>
                    <a:pt x="29504" y="26631"/>
                    <a:pt x="29461" y="26631"/>
                  </a:cubicBezTo>
                  <a:cubicBezTo>
                    <a:pt x="29459" y="26631"/>
                    <a:pt x="29458" y="26631"/>
                    <a:pt x="29456" y="26631"/>
                  </a:cubicBezTo>
                  <a:cubicBezTo>
                    <a:pt x="29303" y="26624"/>
                    <a:pt x="29148" y="26621"/>
                    <a:pt x="28989" y="26586"/>
                  </a:cubicBezTo>
                  <a:cubicBezTo>
                    <a:pt x="29035" y="26491"/>
                    <a:pt x="29129" y="26435"/>
                    <a:pt x="29167" y="26348"/>
                  </a:cubicBezTo>
                  <a:cubicBezTo>
                    <a:pt x="29180" y="26320"/>
                    <a:pt x="29208" y="26314"/>
                    <a:pt x="29237" y="26314"/>
                  </a:cubicBezTo>
                  <a:close/>
                  <a:moveTo>
                    <a:pt x="8174" y="26407"/>
                  </a:moveTo>
                  <a:cubicBezTo>
                    <a:pt x="8266" y="26407"/>
                    <a:pt x="8216" y="26452"/>
                    <a:pt x="8201" y="26485"/>
                  </a:cubicBezTo>
                  <a:cubicBezTo>
                    <a:pt x="8181" y="26487"/>
                    <a:pt x="8163" y="26501"/>
                    <a:pt x="8158" y="26520"/>
                  </a:cubicBezTo>
                  <a:cubicBezTo>
                    <a:pt x="8070" y="26598"/>
                    <a:pt x="7967" y="26634"/>
                    <a:pt x="7842" y="26634"/>
                  </a:cubicBezTo>
                  <a:cubicBezTo>
                    <a:pt x="7827" y="26634"/>
                    <a:pt x="7812" y="26633"/>
                    <a:pt x="7797" y="26632"/>
                  </a:cubicBezTo>
                  <a:lnTo>
                    <a:pt x="7794" y="26633"/>
                  </a:lnTo>
                  <a:cubicBezTo>
                    <a:pt x="7728" y="26629"/>
                    <a:pt x="7662" y="26627"/>
                    <a:pt x="7595" y="26627"/>
                  </a:cubicBezTo>
                  <a:cubicBezTo>
                    <a:pt x="7506" y="26627"/>
                    <a:pt x="7417" y="26630"/>
                    <a:pt x="7328" y="26630"/>
                  </a:cubicBezTo>
                  <a:cubicBezTo>
                    <a:pt x="7331" y="26605"/>
                    <a:pt x="7374" y="26584"/>
                    <a:pt x="7339" y="26556"/>
                  </a:cubicBezTo>
                  <a:lnTo>
                    <a:pt x="7339" y="26556"/>
                  </a:lnTo>
                  <a:cubicBezTo>
                    <a:pt x="7349" y="26558"/>
                    <a:pt x="7358" y="26559"/>
                    <a:pt x="7367" y="26559"/>
                  </a:cubicBezTo>
                  <a:cubicBezTo>
                    <a:pt x="7437" y="26559"/>
                    <a:pt x="7463" y="26503"/>
                    <a:pt x="7502" y="26463"/>
                  </a:cubicBezTo>
                  <a:cubicBezTo>
                    <a:pt x="7544" y="26447"/>
                    <a:pt x="7579" y="26417"/>
                    <a:pt x="7629" y="26417"/>
                  </a:cubicBezTo>
                  <a:cubicBezTo>
                    <a:pt x="7811" y="26413"/>
                    <a:pt x="7992" y="26408"/>
                    <a:pt x="8174" y="26407"/>
                  </a:cubicBezTo>
                  <a:close/>
                  <a:moveTo>
                    <a:pt x="4944" y="26334"/>
                  </a:moveTo>
                  <a:cubicBezTo>
                    <a:pt x="4946" y="26334"/>
                    <a:pt x="4948" y="26334"/>
                    <a:pt x="4949" y="26334"/>
                  </a:cubicBezTo>
                  <a:cubicBezTo>
                    <a:pt x="5097" y="26335"/>
                    <a:pt x="5243" y="26340"/>
                    <a:pt x="5391" y="26342"/>
                  </a:cubicBezTo>
                  <a:cubicBezTo>
                    <a:pt x="5442" y="26343"/>
                    <a:pt x="5464" y="26362"/>
                    <a:pt x="5443" y="26406"/>
                  </a:cubicBezTo>
                  <a:cubicBezTo>
                    <a:pt x="5364" y="26452"/>
                    <a:pt x="5297" y="26515"/>
                    <a:pt x="5243" y="26590"/>
                  </a:cubicBezTo>
                  <a:cubicBezTo>
                    <a:pt x="5232" y="26603"/>
                    <a:pt x="5221" y="26615"/>
                    <a:pt x="5210" y="26628"/>
                  </a:cubicBezTo>
                  <a:cubicBezTo>
                    <a:pt x="5154" y="26643"/>
                    <a:pt x="5097" y="26647"/>
                    <a:pt x="5040" y="26647"/>
                  </a:cubicBezTo>
                  <a:cubicBezTo>
                    <a:pt x="4962" y="26647"/>
                    <a:pt x="4884" y="26639"/>
                    <a:pt x="4805" y="26639"/>
                  </a:cubicBezTo>
                  <a:cubicBezTo>
                    <a:pt x="4775" y="26639"/>
                    <a:pt x="4745" y="26641"/>
                    <a:pt x="4715" y="26644"/>
                  </a:cubicBezTo>
                  <a:lnTo>
                    <a:pt x="4714" y="26645"/>
                  </a:lnTo>
                  <a:lnTo>
                    <a:pt x="4545" y="26639"/>
                  </a:lnTo>
                  <a:cubicBezTo>
                    <a:pt x="4531" y="26612"/>
                    <a:pt x="4551" y="26590"/>
                    <a:pt x="4563" y="26568"/>
                  </a:cubicBezTo>
                  <a:cubicBezTo>
                    <a:pt x="4595" y="26548"/>
                    <a:pt x="4637" y="26532"/>
                    <a:pt x="4656" y="26505"/>
                  </a:cubicBezTo>
                  <a:cubicBezTo>
                    <a:pt x="4665" y="26493"/>
                    <a:pt x="4672" y="26479"/>
                    <a:pt x="4675" y="26464"/>
                  </a:cubicBezTo>
                  <a:cubicBezTo>
                    <a:pt x="4676" y="26464"/>
                    <a:pt x="4677" y="26466"/>
                    <a:pt x="4678" y="26466"/>
                  </a:cubicBezTo>
                  <a:cubicBezTo>
                    <a:pt x="4681" y="26466"/>
                    <a:pt x="4684" y="26466"/>
                    <a:pt x="4686" y="26466"/>
                  </a:cubicBezTo>
                  <a:cubicBezTo>
                    <a:pt x="4718" y="26466"/>
                    <a:pt x="4739" y="26447"/>
                    <a:pt x="4753" y="26423"/>
                  </a:cubicBezTo>
                  <a:cubicBezTo>
                    <a:pt x="4796" y="26361"/>
                    <a:pt x="4863" y="26334"/>
                    <a:pt x="4944" y="26334"/>
                  </a:cubicBezTo>
                  <a:close/>
                  <a:moveTo>
                    <a:pt x="7072" y="26411"/>
                  </a:moveTo>
                  <a:cubicBezTo>
                    <a:pt x="7097" y="26411"/>
                    <a:pt x="7124" y="26413"/>
                    <a:pt x="7150" y="26414"/>
                  </a:cubicBezTo>
                  <a:cubicBezTo>
                    <a:pt x="7236" y="26419"/>
                    <a:pt x="7322" y="26418"/>
                    <a:pt x="7408" y="26419"/>
                  </a:cubicBezTo>
                  <a:cubicBezTo>
                    <a:pt x="7383" y="26447"/>
                    <a:pt x="7359" y="26475"/>
                    <a:pt x="7334" y="26501"/>
                  </a:cubicBezTo>
                  <a:cubicBezTo>
                    <a:pt x="7314" y="26521"/>
                    <a:pt x="7307" y="26539"/>
                    <a:pt x="7339" y="26556"/>
                  </a:cubicBezTo>
                  <a:cubicBezTo>
                    <a:pt x="7320" y="26547"/>
                    <a:pt x="7303" y="26543"/>
                    <a:pt x="7289" y="26543"/>
                  </a:cubicBezTo>
                  <a:cubicBezTo>
                    <a:pt x="7235" y="26543"/>
                    <a:pt x="7212" y="26598"/>
                    <a:pt x="7173" y="26625"/>
                  </a:cubicBezTo>
                  <a:lnTo>
                    <a:pt x="6669" y="26655"/>
                  </a:lnTo>
                  <a:cubicBezTo>
                    <a:pt x="6635" y="26609"/>
                    <a:pt x="6666" y="26582"/>
                    <a:pt x="6707" y="26558"/>
                  </a:cubicBezTo>
                  <a:cubicBezTo>
                    <a:pt x="6754" y="26529"/>
                    <a:pt x="6803" y="26501"/>
                    <a:pt x="6852" y="26474"/>
                  </a:cubicBezTo>
                  <a:cubicBezTo>
                    <a:pt x="6917" y="26424"/>
                    <a:pt x="6993" y="26411"/>
                    <a:pt x="7072" y="26411"/>
                  </a:cubicBezTo>
                  <a:close/>
                  <a:moveTo>
                    <a:pt x="6042" y="26323"/>
                  </a:moveTo>
                  <a:cubicBezTo>
                    <a:pt x="6125" y="26323"/>
                    <a:pt x="6094" y="26380"/>
                    <a:pt x="6049" y="26423"/>
                  </a:cubicBezTo>
                  <a:cubicBezTo>
                    <a:pt x="6075" y="26438"/>
                    <a:pt x="6100" y="26447"/>
                    <a:pt x="6124" y="26447"/>
                  </a:cubicBezTo>
                  <a:cubicBezTo>
                    <a:pt x="6154" y="26447"/>
                    <a:pt x="6181" y="26434"/>
                    <a:pt x="6207" y="26406"/>
                  </a:cubicBezTo>
                  <a:cubicBezTo>
                    <a:pt x="6236" y="26371"/>
                    <a:pt x="6279" y="26350"/>
                    <a:pt x="6323" y="26350"/>
                  </a:cubicBezTo>
                  <a:cubicBezTo>
                    <a:pt x="6332" y="26350"/>
                    <a:pt x="6340" y="26351"/>
                    <a:pt x="6349" y="26353"/>
                  </a:cubicBezTo>
                  <a:cubicBezTo>
                    <a:pt x="6502" y="26375"/>
                    <a:pt x="6661" y="26364"/>
                    <a:pt x="6808" y="26417"/>
                  </a:cubicBezTo>
                  <a:lnTo>
                    <a:pt x="6512" y="26606"/>
                  </a:lnTo>
                  <a:cubicBezTo>
                    <a:pt x="6440" y="26646"/>
                    <a:pt x="6364" y="26655"/>
                    <a:pt x="6287" y="26655"/>
                  </a:cubicBezTo>
                  <a:cubicBezTo>
                    <a:pt x="6213" y="26655"/>
                    <a:pt x="6138" y="26646"/>
                    <a:pt x="6064" y="26646"/>
                  </a:cubicBezTo>
                  <a:cubicBezTo>
                    <a:pt x="6051" y="26646"/>
                    <a:pt x="6037" y="26647"/>
                    <a:pt x="6024" y="26647"/>
                  </a:cubicBezTo>
                  <a:lnTo>
                    <a:pt x="6022" y="26647"/>
                  </a:lnTo>
                  <a:cubicBezTo>
                    <a:pt x="6021" y="26647"/>
                    <a:pt x="6020" y="26648"/>
                    <a:pt x="6019" y="26648"/>
                  </a:cubicBezTo>
                  <a:cubicBezTo>
                    <a:pt x="5963" y="26648"/>
                    <a:pt x="5956" y="26565"/>
                    <a:pt x="5894" y="26565"/>
                  </a:cubicBezTo>
                  <a:cubicBezTo>
                    <a:pt x="5886" y="26565"/>
                    <a:pt x="5877" y="26567"/>
                    <a:pt x="5866" y="26570"/>
                  </a:cubicBezTo>
                  <a:cubicBezTo>
                    <a:pt x="5826" y="26632"/>
                    <a:pt x="5764" y="26653"/>
                    <a:pt x="5685" y="26653"/>
                  </a:cubicBezTo>
                  <a:cubicBezTo>
                    <a:pt x="5683" y="26653"/>
                    <a:pt x="5680" y="26653"/>
                    <a:pt x="5678" y="26653"/>
                  </a:cubicBezTo>
                  <a:cubicBezTo>
                    <a:pt x="5640" y="26653"/>
                    <a:pt x="5602" y="26652"/>
                    <a:pt x="5563" y="26652"/>
                  </a:cubicBezTo>
                  <a:cubicBezTo>
                    <a:pt x="5479" y="26652"/>
                    <a:pt x="5394" y="26654"/>
                    <a:pt x="5309" y="26655"/>
                  </a:cubicBezTo>
                  <a:cubicBezTo>
                    <a:pt x="5312" y="26634"/>
                    <a:pt x="5314" y="26615"/>
                    <a:pt x="5317" y="26596"/>
                  </a:cubicBezTo>
                  <a:cubicBezTo>
                    <a:pt x="5376" y="26573"/>
                    <a:pt x="5426" y="26530"/>
                    <a:pt x="5457" y="26473"/>
                  </a:cubicBezTo>
                  <a:cubicBezTo>
                    <a:pt x="5597" y="26291"/>
                    <a:pt x="5826" y="26340"/>
                    <a:pt x="6024" y="26324"/>
                  </a:cubicBezTo>
                  <a:cubicBezTo>
                    <a:pt x="6031" y="26324"/>
                    <a:pt x="6037" y="26323"/>
                    <a:pt x="6042" y="26323"/>
                  </a:cubicBezTo>
                  <a:close/>
                  <a:moveTo>
                    <a:pt x="29968" y="26356"/>
                  </a:moveTo>
                  <a:cubicBezTo>
                    <a:pt x="29989" y="26356"/>
                    <a:pt x="30011" y="26357"/>
                    <a:pt x="30034" y="26361"/>
                  </a:cubicBezTo>
                  <a:cubicBezTo>
                    <a:pt x="30146" y="26378"/>
                    <a:pt x="30262" y="26376"/>
                    <a:pt x="30389" y="26385"/>
                  </a:cubicBezTo>
                  <a:cubicBezTo>
                    <a:pt x="30354" y="26493"/>
                    <a:pt x="30262" y="26564"/>
                    <a:pt x="30203" y="26651"/>
                  </a:cubicBezTo>
                  <a:cubicBezTo>
                    <a:pt x="30186" y="26674"/>
                    <a:pt x="30163" y="26679"/>
                    <a:pt x="30137" y="26679"/>
                  </a:cubicBezTo>
                  <a:cubicBezTo>
                    <a:pt x="30116" y="26679"/>
                    <a:pt x="30093" y="26675"/>
                    <a:pt x="30072" y="26675"/>
                  </a:cubicBezTo>
                  <a:cubicBezTo>
                    <a:pt x="29951" y="26670"/>
                    <a:pt x="29829" y="26664"/>
                    <a:pt x="29708" y="26659"/>
                  </a:cubicBezTo>
                  <a:lnTo>
                    <a:pt x="29630" y="26625"/>
                  </a:lnTo>
                  <a:cubicBezTo>
                    <a:pt x="29633" y="26615"/>
                    <a:pt x="29636" y="26606"/>
                    <a:pt x="29638" y="26595"/>
                  </a:cubicBezTo>
                  <a:cubicBezTo>
                    <a:pt x="29690" y="26562"/>
                    <a:pt x="29732" y="26513"/>
                    <a:pt x="29757" y="26456"/>
                  </a:cubicBezTo>
                  <a:cubicBezTo>
                    <a:pt x="29812" y="26387"/>
                    <a:pt x="29880" y="26356"/>
                    <a:pt x="29968" y="26356"/>
                  </a:cubicBezTo>
                  <a:close/>
                  <a:moveTo>
                    <a:pt x="30649" y="26395"/>
                  </a:moveTo>
                  <a:cubicBezTo>
                    <a:pt x="30656" y="26395"/>
                    <a:pt x="30662" y="26395"/>
                    <a:pt x="30669" y="26395"/>
                  </a:cubicBezTo>
                  <a:lnTo>
                    <a:pt x="31050" y="26424"/>
                  </a:lnTo>
                  <a:cubicBezTo>
                    <a:pt x="31052" y="26504"/>
                    <a:pt x="30977" y="26540"/>
                    <a:pt x="30948" y="26597"/>
                  </a:cubicBezTo>
                  <a:cubicBezTo>
                    <a:pt x="30942" y="26609"/>
                    <a:pt x="30939" y="26621"/>
                    <a:pt x="30941" y="26634"/>
                  </a:cubicBezTo>
                  <a:cubicBezTo>
                    <a:pt x="30926" y="26634"/>
                    <a:pt x="30912" y="26641"/>
                    <a:pt x="30904" y="26653"/>
                  </a:cubicBezTo>
                  <a:lnTo>
                    <a:pt x="30904" y="26657"/>
                  </a:lnTo>
                  <a:cubicBezTo>
                    <a:pt x="30867" y="26714"/>
                    <a:pt x="30814" y="26727"/>
                    <a:pt x="30755" y="26727"/>
                  </a:cubicBezTo>
                  <a:cubicBezTo>
                    <a:pt x="30735" y="26727"/>
                    <a:pt x="30713" y="26725"/>
                    <a:pt x="30691" y="26724"/>
                  </a:cubicBezTo>
                  <a:cubicBezTo>
                    <a:pt x="30577" y="26714"/>
                    <a:pt x="30462" y="26703"/>
                    <a:pt x="30311" y="26690"/>
                  </a:cubicBezTo>
                  <a:cubicBezTo>
                    <a:pt x="30402" y="26594"/>
                    <a:pt x="30481" y="26512"/>
                    <a:pt x="30559" y="26430"/>
                  </a:cubicBezTo>
                  <a:cubicBezTo>
                    <a:pt x="30584" y="26404"/>
                    <a:pt x="30615" y="26395"/>
                    <a:pt x="30649" y="26395"/>
                  </a:cubicBezTo>
                  <a:close/>
                  <a:moveTo>
                    <a:pt x="31341" y="26435"/>
                  </a:moveTo>
                  <a:cubicBezTo>
                    <a:pt x="31353" y="26435"/>
                    <a:pt x="31366" y="26436"/>
                    <a:pt x="31380" y="26437"/>
                  </a:cubicBezTo>
                  <a:cubicBezTo>
                    <a:pt x="31495" y="26450"/>
                    <a:pt x="31611" y="26449"/>
                    <a:pt x="31728" y="26454"/>
                  </a:cubicBezTo>
                  <a:cubicBezTo>
                    <a:pt x="31761" y="26455"/>
                    <a:pt x="31818" y="26456"/>
                    <a:pt x="31815" y="26482"/>
                  </a:cubicBezTo>
                  <a:cubicBezTo>
                    <a:pt x="31805" y="26552"/>
                    <a:pt x="31815" y="26574"/>
                    <a:pt x="31834" y="26574"/>
                  </a:cubicBezTo>
                  <a:cubicBezTo>
                    <a:pt x="31858" y="26574"/>
                    <a:pt x="31896" y="26538"/>
                    <a:pt x="31927" y="26518"/>
                  </a:cubicBezTo>
                  <a:cubicBezTo>
                    <a:pt x="31991" y="26476"/>
                    <a:pt x="32057" y="26462"/>
                    <a:pt x="32123" y="26462"/>
                  </a:cubicBezTo>
                  <a:cubicBezTo>
                    <a:pt x="32220" y="26462"/>
                    <a:pt x="32316" y="26491"/>
                    <a:pt x="32412" y="26508"/>
                  </a:cubicBezTo>
                  <a:cubicBezTo>
                    <a:pt x="32422" y="26511"/>
                    <a:pt x="32433" y="26514"/>
                    <a:pt x="32444" y="26519"/>
                  </a:cubicBezTo>
                  <a:cubicBezTo>
                    <a:pt x="32401" y="26530"/>
                    <a:pt x="32368" y="26564"/>
                    <a:pt x="32358" y="26608"/>
                  </a:cubicBezTo>
                  <a:cubicBezTo>
                    <a:pt x="32351" y="26634"/>
                    <a:pt x="32369" y="26648"/>
                    <a:pt x="32390" y="26648"/>
                  </a:cubicBezTo>
                  <a:cubicBezTo>
                    <a:pt x="32393" y="26648"/>
                    <a:pt x="32397" y="26648"/>
                    <a:pt x="32400" y="26647"/>
                  </a:cubicBezTo>
                  <a:cubicBezTo>
                    <a:pt x="32454" y="26634"/>
                    <a:pt x="32486" y="26600"/>
                    <a:pt x="32497" y="26531"/>
                  </a:cubicBezTo>
                  <a:cubicBezTo>
                    <a:pt x="32504" y="26531"/>
                    <a:pt x="32513" y="26531"/>
                    <a:pt x="32520" y="26529"/>
                  </a:cubicBezTo>
                  <a:cubicBezTo>
                    <a:pt x="32570" y="26514"/>
                    <a:pt x="32619" y="26508"/>
                    <a:pt x="32669" y="26508"/>
                  </a:cubicBezTo>
                  <a:cubicBezTo>
                    <a:pt x="32779" y="26508"/>
                    <a:pt x="32890" y="26535"/>
                    <a:pt x="33008" y="26550"/>
                  </a:cubicBezTo>
                  <a:cubicBezTo>
                    <a:pt x="32973" y="26651"/>
                    <a:pt x="32887" y="26710"/>
                    <a:pt x="32823" y="26781"/>
                  </a:cubicBezTo>
                  <a:lnTo>
                    <a:pt x="32823" y="26783"/>
                  </a:lnTo>
                  <a:cubicBezTo>
                    <a:pt x="32798" y="26810"/>
                    <a:pt x="32766" y="26813"/>
                    <a:pt x="32731" y="26813"/>
                  </a:cubicBezTo>
                  <a:cubicBezTo>
                    <a:pt x="32622" y="26810"/>
                    <a:pt x="32514" y="26806"/>
                    <a:pt x="32404" y="26801"/>
                  </a:cubicBezTo>
                  <a:cubicBezTo>
                    <a:pt x="32363" y="26800"/>
                    <a:pt x="32327" y="26794"/>
                    <a:pt x="32309" y="26752"/>
                  </a:cubicBezTo>
                  <a:cubicBezTo>
                    <a:pt x="32301" y="26733"/>
                    <a:pt x="32286" y="26725"/>
                    <a:pt x="32267" y="26725"/>
                  </a:cubicBezTo>
                  <a:cubicBezTo>
                    <a:pt x="32255" y="26725"/>
                    <a:pt x="32241" y="26728"/>
                    <a:pt x="32227" y="26735"/>
                  </a:cubicBezTo>
                  <a:cubicBezTo>
                    <a:pt x="32145" y="26776"/>
                    <a:pt x="32062" y="26791"/>
                    <a:pt x="31979" y="26791"/>
                  </a:cubicBezTo>
                  <a:cubicBezTo>
                    <a:pt x="31870" y="26791"/>
                    <a:pt x="31761" y="26765"/>
                    <a:pt x="31653" y="26733"/>
                  </a:cubicBezTo>
                  <a:cubicBezTo>
                    <a:pt x="31635" y="26727"/>
                    <a:pt x="31619" y="26721"/>
                    <a:pt x="31601" y="26721"/>
                  </a:cubicBezTo>
                  <a:cubicBezTo>
                    <a:pt x="31593" y="26721"/>
                    <a:pt x="31585" y="26722"/>
                    <a:pt x="31577" y="26726"/>
                  </a:cubicBezTo>
                  <a:cubicBezTo>
                    <a:pt x="31516" y="26755"/>
                    <a:pt x="31454" y="26764"/>
                    <a:pt x="31392" y="26764"/>
                  </a:cubicBezTo>
                  <a:cubicBezTo>
                    <a:pt x="31290" y="26764"/>
                    <a:pt x="31187" y="26740"/>
                    <a:pt x="31085" y="26740"/>
                  </a:cubicBezTo>
                  <a:cubicBezTo>
                    <a:pt x="31076" y="26740"/>
                    <a:pt x="31067" y="26740"/>
                    <a:pt x="31057" y="26740"/>
                  </a:cubicBezTo>
                  <a:cubicBezTo>
                    <a:pt x="31056" y="26740"/>
                    <a:pt x="31054" y="26740"/>
                    <a:pt x="31053" y="26740"/>
                  </a:cubicBezTo>
                  <a:cubicBezTo>
                    <a:pt x="30988" y="26740"/>
                    <a:pt x="31005" y="26688"/>
                    <a:pt x="30980" y="26664"/>
                  </a:cubicBezTo>
                  <a:cubicBezTo>
                    <a:pt x="31085" y="26661"/>
                    <a:pt x="31105" y="26575"/>
                    <a:pt x="31154" y="26521"/>
                  </a:cubicBezTo>
                  <a:cubicBezTo>
                    <a:pt x="31207" y="26464"/>
                    <a:pt x="31262" y="26435"/>
                    <a:pt x="31341" y="26435"/>
                  </a:cubicBezTo>
                  <a:close/>
                  <a:moveTo>
                    <a:pt x="33256" y="26568"/>
                  </a:moveTo>
                  <a:cubicBezTo>
                    <a:pt x="33262" y="26568"/>
                    <a:pt x="33268" y="26569"/>
                    <a:pt x="33273" y="26570"/>
                  </a:cubicBezTo>
                  <a:cubicBezTo>
                    <a:pt x="33405" y="26596"/>
                    <a:pt x="33546" y="26588"/>
                    <a:pt x="33678" y="26633"/>
                  </a:cubicBezTo>
                  <a:cubicBezTo>
                    <a:pt x="33654" y="26666"/>
                    <a:pt x="33634" y="26696"/>
                    <a:pt x="33616" y="26726"/>
                  </a:cubicBezTo>
                  <a:lnTo>
                    <a:pt x="33616" y="26729"/>
                  </a:lnTo>
                  <a:cubicBezTo>
                    <a:pt x="33565" y="26818"/>
                    <a:pt x="33496" y="26864"/>
                    <a:pt x="33397" y="26864"/>
                  </a:cubicBezTo>
                  <a:cubicBezTo>
                    <a:pt x="33368" y="26864"/>
                    <a:pt x="33337" y="26860"/>
                    <a:pt x="33303" y="26852"/>
                  </a:cubicBezTo>
                  <a:cubicBezTo>
                    <a:pt x="33226" y="26834"/>
                    <a:pt x="33140" y="26844"/>
                    <a:pt x="33059" y="26835"/>
                  </a:cubicBezTo>
                  <a:cubicBezTo>
                    <a:pt x="32988" y="26828"/>
                    <a:pt x="32960" y="26779"/>
                    <a:pt x="33011" y="26746"/>
                  </a:cubicBezTo>
                  <a:cubicBezTo>
                    <a:pt x="33077" y="26703"/>
                    <a:pt x="33125" y="26647"/>
                    <a:pt x="33183" y="26600"/>
                  </a:cubicBezTo>
                  <a:cubicBezTo>
                    <a:pt x="33205" y="26582"/>
                    <a:pt x="33229" y="26568"/>
                    <a:pt x="33256" y="26568"/>
                  </a:cubicBezTo>
                  <a:close/>
                  <a:moveTo>
                    <a:pt x="39062" y="26599"/>
                  </a:moveTo>
                  <a:cubicBezTo>
                    <a:pt x="39092" y="26599"/>
                    <a:pt x="39126" y="26602"/>
                    <a:pt x="39167" y="26608"/>
                  </a:cubicBezTo>
                  <a:cubicBezTo>
                    <a:pt x="39168" y="26656"/>
                    <a:pt x="39106" y="26680"/>
                    <a:pt x="39096" y="26725"/>
                  </a:cubicBezTo>
                  <a:lnTo>
                    <a:pt x="39095" y="26727"/>
                  </a:lnTo>
                  <a:cubicBezTo>
                    <a:pt x="39064" y="26738"/>
                    <a:pt x="39051" y="26760"/>
                    <a:pt x="39037" y="26783"/>
                  </a:cubicBezTo>
                  <a:cubicBezTo>
                    <a:pt x="38990" y="26819"/>
                    <a:pt x="38952" y="26876"/>
                    <a:pt x="38888" y="26876"/>
                  </a:cubicBezTo>
                  <a:cubicBezTo>
                    <a:pt x="38868" y="26876"/>
                    <a:pt x="38846" y="26870"/>
                    <a:pt x="38819" y="26857"/>
                  </a:cubicBezTo>
                  <a:cubicBezTo>
                    <a:pt x="38895" y="26658"/>
                    <a:pt x="38939" y="26599"/>
                    <a:pt x="39062" y="26599"/>
                  </a:cubicBezTo>
                  <a:close/>
                  <a:moveTo>
                    <a:pt x="33943" y="26660"/>
                  </a:moveTo>
                  <a:cubicBezTo>
                    <a:pt x="33973" y="26660"/>
                    <a:pt x="34007" y="26663"/>
                    <a:pt x="34046" y="26669"/>
                  </a:cubicBezTo>
                  <a:cubicBezTo>
                    <a:pt x="34139" y="26681"/>
                    <a:pt x="34232" y="26699"/>
                    <a:pt x="34324" y="26713"/>
                  </a:cubicBezTo>
                  <a:cubicBezTo>
                    <a:pt x="34258" y="26871"/>
                    <a:pt x="34227" y="26911"/>
                    <a:pt x="34097" y="26911"/>
                  </a:cubicBezTo>
                  <a:cubicBezTo>
                    <a:pt x="34069" y="26911"/>
                    <a:pt x="34036" y="26910"/>
                    <a:pt x="33997" y="26907"/>
                  </a:cubicBezTo>
                  <a:lnTo>
                    <a:pt x="33997" y="26910"/>
                  </a:lnTo>
                  <a:cubicBezTo>
                    <a:pt x="33896" y="26902"/>
                    <a:pt x="33794" y="26904"/>
                    <a:pt x="33684" y="26865"/>
                  </a:cubicBezTo>
                  <a:cubicBezTo>
                    <a:pt x="33752" y="26715"/>
                    <a:pt x="33813" y="26660"/>
                    <a:pt x="33943" y="26660"/>
                  </a:cubicBezTo>
                  <a:close/>
                  <a:moveTo>
                    <a:pt x="40656" y="14225"/>
                  </a:moveTo>
                  <a:cubicBezTo>
                    <a:pt x="40851" y="14254"/>
                    <a:pt x="40926" y="14318"/>
                    <a:pt x="40950" y="14488"/>
                  </a:cubicBezTo>
                  <a:cubicBezTo>
                    <a:pt x="40977" y="14668"/>
                    <a:pt x="40958" y="14853"/>
                    <a:pt x="40926" y="15038"/>
                  </a:cubicBezTo>
                  <a:lnTo>
                    <a:pt x="40926" y="15042"/>
                  </a:lnTo>
                  <a:cubicBezTo>
                    <a:pt x="40748" y="16057"/>
                    <a:pt x="40522" y="17065"/>
                    <a:pt x="40321" y="18078"/>
                  </a:cubicBezTo>
                  <a:cubicBezTo>
                    <a:pt x="40132" y="19033"/>
                    <a:pt x="39969" y="19991"/>
                    <a:pt x="39805" y="20951"/>
                  </a:cubicBezTo>
                  <a:cubicBezTo>
                    <a:pt x="39655" y="21822"/>
                    <a:pt x="39511" y="22695"/>
                    <a:pt x="39372" y="23567"/>
                  </a:cubicBezTo>
                  <a:cubicBezTo>
                    <a:pt x="39259" y="24284"/>
                    <a:pt x="39164" y="25003"/>
                    <a:pt x="39021" y="25717"/>
                  </a:cubicBezTo>
                  <a:cubicBezTo>
                    <a:pt x="38985" y="25901"/>
                    <a:pt x="38939" y="26083"/>
                    <a:pt x="38888" y="26265"/>
                  </a:cubicBezTo>
                  <a:cubicBezTo>
                    <a:pt x="38789" y="26610"/>
                    <a:pt x="38439" y="26913"/>
                    <a:pt x="37930" y="26913"/>
                  </a:cubicBezTo>
                  <a:cubicBezTo>
                    <a:pt x="37920" y="26913"/>
                    <a:pt x="37909" y="26913"/>
                    <a:pt x="37898" y="26913"/>
                  </a:cubicBezTo>
                  <a:cubicBezTo>
                    <a:pt x="37645" y="26907"/>
                    <a:pt x="37394" y="26885"/>
                    <a:pt x="37143" y="26860"/>
                  </a:cubicBezTo>
                  <a:cubicBezTo>
                    <a:pt x="35873" y="26735"/>
                    <a:pt x="34613" y="26552"/>
                    <a:pt x="33348" y="26395"/>
                  </a:cubicBezTo>
                  <a:cubicBezTo>
                    <a:pt x="32604" y="26301"/>
                    <a:pt x="31854" y="26255"/>
                    <a:pt x="31103" y="26222"/>
                  </a:cubicBezTo>
                  <a:cubicBezTo>
                    <a:pt x="30187" y="26181"/>
                    <a:pt x="29279" y="26084"/>
                    <a:pt x="28367" y="26016"/>
                  </a:cubicBezTo>
                  <a:cubicBezTo>
                    <a:pt x="27046" y="25917"/>
                    <a:pt x="25733" y="25757"/>
                    <a:pt x="24407" y="25696"/>
                  </a:cubicBezTo>
                  <a:cubicBezTo>
                    <a:pt x="24091" y="25682"/>
                    <a:pt x="23774" y="25673"/>
                    <a:pt x="23457" y="25673"/>
                  </a:cubicBezTo>
                  <a:cubicBezTo>
                    <a:pt x="23370" y="25673"/>
                    <a:pt x="23284" y="25673"/>
                    <a:pt x="23198" y="25675"/>
                  </a:cubicBezTo>
                  <a:cubicBezTo>
                    <a:pt x="23118" y="25677"/>
                    <a:pt x="23039" y="25677"/>
                    <a:pt x="22959" y="25677"/>
                  </a:cubicBezTo>
                  <a:cubicBezTo>
                    <a:pt x="22125" y="25677"/>
                    <a:pt x="21305" y="25590"/>
                    <a:pt x="20508" y="25371"/>
                  </a:cubicBezTo>
                  <a:cubicBezTo>
                    <a:pt x="19470" y="25086"/>
                    <a:pt x="18398" y="25003"/>
                    <a:pt x="17318" y="24943"/>
                  </a:cubicBezTo>
                  <a:cubicBezTo>
                    <a:pt x="15981" y="24867"/>
                    <a:pt x="14642" y="24837"/>
                    <a:pt x="13302" y="24809"/>
                  </a:cubicBezTo>
                  <a:cubicBezTo>
                    <a:pt x="13292" y="24809"/>
                    <a:pt x="13282" y="24810"/>
                    <a:pt x="13271" y="24810"/>
                  </a:cubicBezTo>
                  <a:cubicBezTo>
                    <a:pt x="13248" y="24810"/>
                    <a:pt x="13224" y="24807"/>
                    <a:pt x="13200" y="24789"/>
                  </a:cubicBezTo>
                  <a:cubicBezTo>
                    <a:pt x="13258" y="24644"/>
                    <a:pt x="13317" y="24498"/>
                    <a:pt x="13375" y="24351"/>
                  </a:cubicBezTo>
                  <a:lnTo>
                    <a:pt x="13413" y="24000"/>
                  </a:lnTo>
                  <a:lnTo>
                    <a:pt x="13811" y="24066"/>
                  </a:lnTo>
                  <a:cubicBezTo>
                    <a:pt x="13862" y="24147"/>
                    <a:pt x="13715" y="24194"/>
                    <a:pt x="13774" y="24269"/>
                  </a:cubicBezTo>
                  <a:cubicBezTo>
                    <a:pt x="13691" y="24272"/>
                    <a:pt x="13607" y="24277"/>
                    <a:pt x="13522" y="24279"/>
                  </a:cubicBezTo>
                  <a:cubicBezTo>
                    <a:pt x="13464" y="24280"/>
                    <a:pt x="13432" y="24297"/>
                    <a:pt x="13452" y="24353"/>
                  </a:cubicBezTo>
                  <a:cubicBezTo>
                    <a:pt x="13703" y="24433"/>
                    <a:pt x="13972" y="24424"/>
                    <a:pt x="14231" y="24443"/>
                  </a:cubicBezTo>
                  <a:cubicBezTo>
                    <a:pt x="14487" y="24463"/>
                    <a:pt x="14745" y="24489"/>
                    <a:pt x="15005" y="24489"/>
                  </a:cubicBezTo>
                  <a:cubicBezTo>
                    <a:pt x="15051" y="24489"/>
                    <a:pt x="15096" y="24488"/>
                    <a:pt x="15141" y="24486"/>
                  </a:cubicBezTo>
                  <a:cubicBezTo>
                    <a:pt x="15227" y="24494"/>
                    <a:pt x="15313" y="24508"/>
                    <a:pt x="15399" y="24510"/>
                  </a:cubicBezTo>
                  <a:cubicBezTo>
                    <a:pt x="15409" y="24510"/>
                    <a:pt x="15418" y="24511"/>
                    <a:pt x="15428" y="24511"/>
                  </a:cubicBezTo>
                  <a:cubicBezTo>
                    <a:pt x="15470" y="24511"/>
                    <a:pt x="15513" y="24503"/>
                    <a:pt x="15530" y="24456"/>
                  </a:cubicBezTo>
                  <a:lnTo>
                    <a:pt x="15510" y="24422"/>
                  </a:lnTo>
                  <a:lnTo>
                    <a:pt x="15510" y="24422"/>
                  </a:lnTo>
                  <a:cubicBezTo>
                    <a:pt x="15517" y="24423"/>
                    <a:pt x="15523" y="24424"/>
                    <a:pt x="15529" y="24424"/>
                  </a:cubicBezTo>
                  <a:cubicBezTo>
                    <a:pt x="15564" y="24424"/>
                    <a:pt x="15579" y="24398"/>
                    <a:pt x="15595" y="24373"/>
                  </a:cubicBezTo>
                  <a:cubicBezTo>
                    <a:pt x="15616" y="24357"/>
                    <a:pt x="15641" y="24343"/>
                    <a:pt x="15655" y="24326"/>
                  </a:cubicBezTo>
                  <a:cubicBezTo>
                    <a:pt x="15746" y="24197"/>
                    <a:pt x="15860" y="24131"/>
                    <a:pt x="16000" y="24131"/>
                  </a:cubicBezTo>
                  <a:cubicBezTo>
                    <a:pt x="16071" y="24131"/>
                    <a:pt x="16148" y="24148"/>
                    <a:pt x="16233" y="24183"/>
                  </a:cubicBezTo>
                  <a:cubicBezTo>
                    <a:pt x="16187" y="24281"/>
                    <a:pt x="16093" y="24312"/>
                    <a:pt x="15982" y="24312"/>
                  </a:cubicBezTo>
                  <a:cubicBezTo>
                    <a:pt x="15978" y="24312"/>
                    <a:pt x="15973" y="24311"/>
                    <a:pt x="15969" y="24311"/>
                  </a:cubicBezTo>
                  <a:lnTo>
                    <a:pt x="15969" y="24311"/>
                  </a:lnTo>
                  <a:cubicBezTo>
                    <a:pt x="15968" y="24372"/>
                    <a:pt x="16079" y="24354"/>
                    <a:pt x="16052" y="24421"/>
                  </a:cubicBezTo>
                  <a:lnTo>
                    <a:pt x="16122" y="24421"/>
                  </a:lnTo>
                  <a:cubicBezTo>
                    <a:pt x="16148" y="24395"/>
                    <a:pt x="16178" y="24388"/>
                    <a:pt x="16209" y="24388"/>
                  </a:cubicBezTo>
                  <a:cubicBezTo>
                    <a:pt x="16243" y="24388"/>
                    <a:pt x="16278" y="24396"/>
                    <a:pt x="16311" y="24397"/>
                  </a:cubicBezTo>
                  <a:cubicBezTo>
                    <a:pt x="16399" y="24398"/>
                    <a:pt x="16486" y="24406"/>
                    <a:pt x="16574" y="24412"/>
                  </a:cubicBezTo>
                  <a:lnTo>
                    <a:pt x="16658" y="24417"/>
                  </a:lnTo>
                  <a:cubicBezTo>
                    <a:pt x="16689" y="24428"/>
                    <a:pt x="16715" y="24440"/>
                    <a:pt x="16711" y="24477"/>
                  </a:cubicBezTo>
                  <a:cubicBezTo>
                    <a:pt x="16708" y="24502"/>
                    <a:pt x="16715" y="24519"/>
                    <a:pt x="16734" y="24529"/>
                  </a:cubicBezTo>
                  <a:cubicBezTo>
                    <a:pt x="16703" y="24529"/>
                    <a:pt x="16674" y="24538"/>
                    <a:pt x="16650" y="24559"/>
                  </a:cubicBezTo>
                  <a:cubicBezTo>
                    <a:pt x="16646" y="24558"/>
                    <a:pt x="16643" y="24558"/>
                    <a:pt x="16639" y="24558"/>
                  </a:cubicBezTo>
                  <a:cubicBezTo>
                    <a:pt x="16613" y="24558"/>
                    <a:pt x="16585" y="24565"/>
                    <a:pt x="16588" y="24586"/>
                  </a:cubicBezTo>
                  <a:cubicBezTo>
                    <a:pt x="16595" y="24623"/>
                    <a:pt x="16623" y="24634"/>
                    <a:pt x="16657" y="24634"/>
                  </a:cubicBezTo>
                  <a:cubicBezTo>
                    <a:pt x="16670" y="24634"/>
                    <a:pt x="16684" y="24633"/>
                    <a:pt x="16699" y="24630"/>
                  </a:cubicBezTo>
                  <a:cubicBezTo>
                    <a:pt x="16895" y="24681"/>
                    <a:pt x="17099" y="24673"/>
                    <a:pt x="17299" y="24695"/>
                  </a:cubicBezTo>
                  <a:cubicBezTo>
                    <a:pt x="17480" y="24716"/>
                    <a:pt x="17663" y="24717"/>
                    <a:pt x="17845" y="24727"/>
                  </a:cubicBezTo>
                  <a:cubicBezTo>
                    <a:pt x="17892" y="24740"/>
                    <a:pt x="17939" y="24745"/>
                    <a:pt x="17986" y="24745"/>
                  </a:cubicBezTo>
                  <a:cubicBezTo>
                    <a:pt x="18047" y="24745"/>
                    <a:pt x="18108" y="24736"/>
                    <a:pt x="18171" y="24725"/>
                  </a:cubicBezTo>
                  <a:cubicBezTo>
                    <a:pt x="18073" y="24702"/>
                    <a:pt x="18094" y="24661"/>
                    <a:pt x="18137" y="24616"/>
                  </a:cubicBezTo>
                  <a:cubicBezTo>
                    <a:pt x="18157" y="24606"/>
                    <a:pt x="18173" y="24587"/>
                    <a:pt x="18178" y="24563"/>
                  </a:cubicBezTo>
                  <a:cubicBezTo>
                    <a:pt x="18252" y="24521"/>
                    <a:pt x="18316" y="24499"/>
                    <a:pt x="18376" y="24499"/>
                  </a:cubicBezTo>
                  <a:cubicBezTo>
                    <a:pt x="18455" y="24499"/>
                    <a:pt x="18527" y="24536"/>
                    <a:pt x="18609" y="24613"/>
                  </a:cubicBezTo>
                  <a:cubicBezTo>
                    <a:pt x="18663" y="24661"/>
                    <a:pt x="18726" y="24697"/>
                    <a:pt x="18793" y="24719"/>
                  </a:cubicBezTo>
                  <a:cubicBezTo>
                    <a:pt x="19218" y="24872"/>
                    <a:pt x="19655" y="24962"/>
                    <a:pt x="20107" y="24962"/>
                  </a:cubicBezTo>
                  <a:cubicBezTo>
                    <a:pt x="20227" y="24962"/>
                    <a:pt x="20349" y="24956"/>
                    <a:pt x="20471" y="24943"/>
                  </a:cubicBezTo>
                  <a:cubicBezTo>
                    <a:pt x="20610" y="24927"/>
                    <a:pt x="20762" y="24920"/>
                    <a:pt x="20850" y="24801"/>
                  </a:cubicBezTo>
                  <a:cubicBezTo>
                    <a:pt x="20862" y="24785"/>
                    <a:pt x="20875" y="24782"/>
                    <a:pt x="20888" y="24782"/>
                  </a:cubicBezTo>
                  <a:cubicBezTo>
                    <a:pt x="20898" y="24782"/>
                    <a:pt x="20907" y="24783"/>
                    <a:pt x="20917" y="24783"/>
                  </a:cubicBezTo>
                  <a:cubicBezTo>
                    <a:pt x="20918" y="24783"/>
                    <a:pt x="20919" y="24783"/>
                    <a:pt x="20920" y="24783"/>
                  </a:cubicBezTo>
                  <a:cubicBezTo>
                    <a:pt x="21085" y="24775"/>
                    <a:pt x="21250" y="24772"/>
                    <a:pt x="21415" y="24772"/>
                  </a:cubicBezTo>
                  <a:cubicBezTo>
                    <a:pt x="21809" y="24772"/>
                    <a:pt x="22203" y="24791"/>
                    <a:pt x="22597" y="24806"/>
                  </a:cubicBezTo>
                  <a:cubicBezTo>
                    <a:pt x="22620" y="24807"/>
                    <a:pt x="22630" y="24824"/>
                    <a:pt x="22635" y="24840"/>
                  </a:cubicBezTo>
                  <a:cubicBezTo>
                    <a:pt x="22568" y="24909"/>
                    <a:pt x="22489" y="24939"/>
                    <a:pt x="22391" y="24939"/>
                  </a:cubicBezTo>
                  <a:cubicBezTo>
                    <a:pt x="22372" y="24939"/>
                    <a:pt x="22351" y="24938"/>
                    <a:pt x="22330" y="24936"/>
                  </a:cubicBezTo>
                  <a:cubicBezTo>
                    <a:pt x="22123" y="24912"/>
                    <a:pt x="21913" y="24908"/>
                    <a:pt x="21704" y="24908"/>
                  </a:cubicBezTo>
                  <a:cubicBezTo>
                    <a:pt x="21661" y="24908"/>
                    <a:pt x="21618" y="24908"/>
                    <a:pt x="21575" y="24908"/>
                  </a:cubicBezTo>
                  <a:cubicBezTo>
                    <a:pt x="21556" y="24908"/>
                    <a:pt x="21537" y="24907"/>
                    <a:pt x="21516" y="24907"/>
                  </a:cubicBezTo>
                  <a:cubicBezTo>
                    <a:pt x="21470" y="24907"/>
                    <a:pt x="21421" y="24911"/>
                    <a:pt x="21367" y="24938"/>
                  </a:cubicBezTo>
                  <a:cubicBezTo>
                    <a:pt x="21440" y="24999"/>
                    <a:pt x="21517" y="24988"/>
                    <a:pt x="21586" y="24990"/>
                  </a:cubicBezTo>
                  <a:cubicBezTo>
                    <a:pt x="21824" y="24997"/>
                    <a:pt x="22063" y="25000"/>
                    <a:pt x="22302" y="25004"/>
                  </a:cubicBezTo>
                  <a:cubicBezTo>
                    <a:pt x="22371" y="25004"/>
                    <a:pt x="22435" y="25009"/>
                    <a:pt x="22440" y="25086"/>
                  </a:cubicBezTo>
                  <a:cubicBezTo>
                    <a:pt x="22434" y="25086"/>
                    <a:pt x="22428" y="25085"/>
                    <a:pt x="22423" y="25085"/>
                  </a:cubicBezTo>
                  <a:cubicBezTo>
                    <a:pt x="22411" y="25085"/>
                    <a:pt x="22400" y="25088"/>
                    <a:pt x="22398" y="25102"/>
                  </a:cubicBezTo>
                  <a:cubicBezTo>
                    <a:pt x="22394" y="25129"/>
                    <a:pt x="22413" y="25134"/>
                    <a:pt x="22436" y="25134"/>
                  </a:cubicBezTo>
                  <a:cubicBezTo>
                    <a:pt x="22439" y="25134"/>
                    <a:pt x="22442" y="25134"/>
                    <a:pt x="22444" y="25134"/>
                  </a:cubicBezTo>
                  <a:lnTo>
                    <a:pt x="22442" y="25088"/>
                  </a:lnTo>
                  <a:cubicBezTo>
                    <a:pt x="22537" y="25030"/>
                    <a:pt x="22638" y="25014"/>
                    <a:pt x="22742" y="25014"/>
                  </a:cubicBezTo>
                  <a:cubicBezTo>
                    <a:pt x="22815" y="25014"/>
                    <a:pt x="22890" y="25022"/>
                    <a:pt x="22964" y="25028"/>
                  </a:cubicBezTo>
                  <a:cubicBezTo>
                    <a:pt x="22962" y="25035"/>
                    <a:pt x="22963" y="25044"/>
                    <a:pt x="22967" y="25050"/>
                  </a:cubicBezTo>
                  <a:cubicBezTo>
                    <a:pt x="22909" y="25153"/>
                    <a:pt x="22822" y="25201"/>
                    <a:pt x="22706" y="25201"/>
                  </a:cubicBezTo>
                  <a:cubicBezTo>
                    <a:pt x="22676" y="25201"/>
                    <a:pt x="22645" y="25197"/>
                    <a:pt x="22611" y="25191"/>
                  </a:cubicBezTo>
                  <a:cubicBezTo>
                    <a:pt x="22589" y="25187"/>
                    <a:pt x="22565" y="25186"/>
                    <a:pt x="22542" y="25186"/>
                  </a:cubicBezTo>
                  <a:cubicBezTo>
                    <a:pt x="22513" y="25186"/>
                    <a:pt x="22482" y="25188"/>
                    <a:pt x="22453" y="25188"/>
                  </a:cubicBezTo>
                  <a:cubicBezTo>
                    <a:pt x="22450" y="25176"/>
                    <a:pt x="22447" y="25165"/>
                    <a:pt x="22443" y="25153"/>
                  </a:cubicBezTo>
                  <a:lnTo>
                    <a:pt x="22402" y="25158"/>
                  </a:lnTo>
                  <a:lnTo>
                    <a:pt x="21728" y="25158"/>
                  </a:lnTo>
                  <a:cubicBezTo>
                    <a:pt x="21893" y="25251"/>
                    <a:pt x="22404" y="25303"/>
                    <a:pt x="22968" y="25303"/>
                  </a:cubicBezTo>
                  <a:cubicBezTo>
                    <a:pt x="23092" y="25303"/>
                    <a:pt x="23218" y="25301"/>
                    <a:pt x="23344" y="25296"/>
                  </a:cubicBezTo>
                  <a:cubicBezTo>
                    <a:pt x="23452" y="25303"/>
                    <a:pt x="23560" y="25307"/>
                    <a:pt x="23668" y="25307"/>
                  </a:cubicBezTo>
                  <a:cubicBezTo>
                    <a:pt x="23792" y="25307"/>
                    <a:pt x="23916" y="25302"/>
                    <a:pt x="24039" y="25292"/>
                  </a:cubicBezTo>
                  <a:cubicBezTo>
                    <a:pt x="24004" y="25265"/>
                    <a:pt x="23873" y="25291"/>
                    <a:pt x="23959" y="25192"/>
                  </a:cubicBezTo>
                  <a:cubicBezTo>
                    <a:pt x="23980" y="25174"/>
                    <a:pt x="24004" y="25157"/>
                    <a:pt x="23985" y="25136"/>
                  </a:cubicBezTo>
                  <a:lnTo>
                    <a:pt x="23985" y="25136"/>
                  </a:lnTo>
                  <a:cubicBezTo>
                    <a:pt x="23990" y="25138"/>
                    <a:pt x="23994" y="25138"/>
                    <a:pt x="23998" y="25138"/>
                  </a:cubicBezTo>
                  <a:cubicBezTo>
                    <a:pt x="24031" y="25138"/>
                    <a:pt x="24048" y="25104"/>
                    <a:pt x="24064" y="25085"/>
                  </a:cubicBezTo>
                  <a:cubicBezTo>
                    <a:pt x="24153" y="24982"/>
                    <a:pt x="24260" y="24934"/>
                    <a:pt x="24386" y="24934"/>
                  </a:cubicBezTo>
                  <a:cubicBezTo>
                    <a:pt x="24443" y="24934"/>
                    <a:pt x="24504" y="24944"/>
                    <a:pt x="24569" y="24963"/>
                  </a:cubicBezTo>
                  <a:cubicBezTo>
                    <a:pt x="24566" y="25031"/>
                    <a:pt x="24487" y="25059"/>
                    <a:pt x="24455" y="25111"/>
                  </a:cubicBezTo>
                  <a:cubicBezTo>
                    <a:pt x="24425" y="25160"/>
                    <a:pt x="24333" y="25186"/>
                    <a:pt x="24369" y="25261"/>
                  </a:cubicBezTo>
                  <a:cubicBezTo>
                    <a:pt x="24360" y="25258"/>
                    <a:pt x="24354" y="25257"/>
                    <a:pt x="24348" y="25257"/>
                  </a:cubicBezTo>
                  <a:cubicBezTo>
                    <a:pt x="24325" y="25257"/>
                    <a:pt x="24329" y="25281"/>
                    <a:pt x="24327" y="25298"/>
                  </a:cubicBezTo>
                  <a:cubicBezTo>
                    <a:pt x="24298" y="25305"/>
                    <a:pt x="24300" y="25334"/>
                    <a:pt x="24286" y="25350"/>
                  </a:cubicBezTo>
                  <a:lnTo>
                    <a:pt x="24329" y="25300"/>
                  </a:lnTo>
                  <a:cubicBezTo>
                    <a:pt x="24350" y="25298"/>
                    <a:pt x="24367" y="25283"/>
                    <a:pt x="24374" y="25262"/>
                  </a:cubicBezTo>
                  <a:lnTo>
                    <a:pt x="24373" y="25262"/>
                  </a:lnTo>
                  <a:cubicBezTo>
                    <a:pt x="24450" y="25192"/>
                    <a:pt x="24532" y="25144"/>
                    <a:pt x="24629" y="25144"/>
                  </a:cubicBezTo>
                  <a:cubicBezTo>
                    <a:pt x="24675" y="25144"/>
                    <a:pt x="24723" y="25155"/>
                    <a:pt x="24777" y="25178"/>
                  </a:cubicBezTo>
                  <a:cubicBezTo>
                    <a:pt x="24822" y="25198"/>
                    <a:pt x="24883" y="25191"/>
                    <a:pt x="24937" y="25196"/>
                  </a:cubicBezTo>
                  <a:lnTo>
                    <a:pt x="25027" y="25223"/>
                  </a:lnTo>
                  <a:cubicBezTo>
                    <a:pt x="25076" y="25205"/>
                    <a:pt x="25126" y="25199"/>
                    <a:pt x="25176" y="25199"/>
                  </a:cubicBezTo>
                  <a:cubicBezTo>
                    <a:pt x="25279" y="25199"/>
                    <a:pt x="25383" y="25226"/>
                    <a:pt x="25487" y="25229"/>
                  </a:cubicBezTo>
                  <a:cubicBezTo>
                    <a:pt x="25528" y="25230"/>
                    <a:pt x="25520" y="25268"/>
                    <a:pt x="25521" y="25296"/>
                  </a:cubicBezTo>
                  <a:cubicBezTo>
                    <a:pt x="25594" y="25255"/>
                    <a:pt x="25669" y="25242"/>
                    <a:pt x="25747" y="25242"/>
                  </a:cubicBezTo>
                  <a:cubicBezTo>
                    <a:pt x="25806" y="25242"/>
                    <a:pt x="25867" y="25249"/>
                    <a:pt x="25928" y="25258"/>
                  </a:cubicBezTo>
                  <a:cubicBezTo>
                    <a:pt x="25967" y="25260"/>
                    <a:pt x="26000" y="25286"/>
                    <a:pt x="26010" y="25324"/>
                  </a:cubicBezTo>
                  <a:cubicBezTo>
                    <a:pt x="26063" y="25280"/>
                    <a:pt x="26121" y="25269"/>
                    <a:pt x="26180" y="25269"/>
                  </a:cubicBezTo>
                  <a:cubicBezTo>
                    <a:pt x="26248" y="25269"/>
                    <a:pt x="26318" y="25284"/>
                    <a:pt x="26386" y="25284"/>
                  </a:cubicBezTo>
                  <a:cubicBezTo>
                    <a:pt x="26396" y="25284"/>
                    <a:pt x="26406" y="25283"/>
                    <a:pt x="26416" y="25283"/>
                  </a:cubicBezTo>
                  <a:cubicBezTo>
                    <a:pt x="26444" y="25300"/>
                    <a:pt x="26498" y="25289"/>
                    <a:pt x="26499" y="25336"/>
                  </a:cubicBezTo>
                  <a:lnTo>
                    <a:pt x="26541" y="25328"/>
                  </a:lnTo>
                  <a:cubicBezTo>
                    <a:pt x="26571" y="25303"/>
                    <a:pt x="26606" y="25299"/>
                    <a:pt x="26641" y="25299"/>
                  </a:cubicBezTo>
                  <a:cubicBezTo>
                    <a:pt x="26657" y="25299"/>
                    <a:pt x="26674" y="25300"/>
                    <a:pt x="26690" y="25300"/>
                  </a:cubicBezTo>
                  <a:cubicBezTo>
                    <a:pt x="26710" y="25300"/>
                    <a:pt x="26729" y="25299"/>
                    <a:pt x="26748" y="25293"/>
                  </a:cubicBezTo>
                  <a:cubicBezTo>
                    <a:pt x="26744" y="25285"/>
                    <a:pt x="26742" y="25277"/>
                    <a:pt x="26740" y="25268"/>
                  </a:cubicBezTo>
                  <a:cubicBezTo>
                    <a:pt x="26716" y="25261"/>
                    <a:pt x="26660" y="25274"/>
                    <a:pt x="26697" y="25227"/>
                  </a:cubicBezTo>
                  <a:cubicBezTo>
                    <a:pt x="26724" y="25191"/>
                    <a:pt x="26780" y="25173"/>
                    <a:pt x="26798" y="25128"/>
                  </a:cubicBezTo>
                  <a:cubicBezTo>
                    <a:pt x="26842" y="25096"/>
                    <a:pt x="26890" y="25088"/>
                    <a:pt x="26939" y="25088"/>
                  </a:cubicBezTo>
                  <a:cubicBezTo>
                    <a:pt x="26993" y="25088"/>
                    <a:pt x="27049" y="25097"/>
                    <a:pt x="27108" y="25097"/>
                  </a:cubicBezTo>
                  <a:cubicBezTo>
                    <a:pt x="27109" y="25097"/>
                    <a:pt x="27111" y="25097"/>
                    <a:pt x="27113" y="25097"/>
                  </a:cubicBezTo>
                  <a:lnTo>
                    <a:pt x="27113" y="25097"/>
                  </a:lnTo>
                  <a:cubicBezTo>
                    <a:pt x="27094" y="25182"/>
                    <a:pt x="27042" y="25233"/>
                    <a:pt x="26962" y="25266"/>
                  </a:cubicBezTo>
                  <a:lnTo>
                    <a:pt x="26913" y="25334"/>
                  </a:lnTo>
                  <a:cubicBezTo>
                    <a:pt x="26933" y="25363"/>
                    <a:pt x="26878" y="25393"/>
                    <a:pt x="26894" y="25423"/>
                  </a:cubicBezTo>
                  <a:cubicBezTo>
                    <a:pt x="26893" y="25423"/>
                    <a:pt x="26892" y="25423"/>
                    <a:pt x="26890" y="25423"/>
                  </a:cubicBezTo>
                  <a:cubicBezTo>
                    <a:pt x="26879" y="25423"/>
                    <a:pt x="26868" y="25427"/>
                    <a:pt x="26861" y="25436"/>
                  </a:cubicBezTo>
                  <a:cubicBezTo>
                    <a:pt x="26864" y="25455"/>
                    <a:pt x="26869" y="25475"/>
                    <a:pt x="26873" y="25494"/>
                  </a:cubicBezTo>
                  <a:lnTo>
                    <a:pt x="26916" y="25441"/>
                  </a:lnTo>
                  <a:cubicBezTo>
                    <a:pt x="26916" y="25442"/>
                    <a:pt x="26916" y="25442"/>
                    <a:pt x="26917" y="25442"/>
                  </a:cubicBezTo>
                  <a:cubicBezTo>
                    <a:pt x="27032" y="25405"/>
                    <a:pt x="27076" y="25286"/>
                    <a:pt x="27202" y="25260"/>
                  </a:cubicBezTo>
                  <a:cubicBezTo>
                    <a:pt x="27262" y="25293"/>
                    <a:pt x="27369" y="25293"/>
                    <a:pt x="27300" y="25403"/>
                  </a:cubicBezTo>
                  <a:cubicBezTo>
                    <a:pt x="27227" y="25518"/>
                    <a:pt x="27240" y="25536"/>
                    <a:pt x="27392" y="25542"/>
                  </a:cubicBezTo>
                  <a:cubicBezTo>
                    <a:pt x="27683" y="25553"/>
                    <a:pt x="27973" y="25572"/>
                    <a:pt x="28264" y="25572"/>
                  </a:cubicBezTo>
                  <a:cubicBezTo>
                    <a:pt x="28347" y="25572"/>
                    <a:pt x="28429" y="25570"/>
                    <a:pt x="28512" y="25567"/>
                  </a:cubicBezTo>
                  <a:cubicBezTo>
                    <a:pt x="28548" y="25595"/>
                    <a:pt x="28583" y="25605"/>
                    <a:pt x="28618" y="25605"/>
                  </a:cubicBezTo>
                  <a:cubicBezTo>
                    <a:pt x="28692" y="25605"/>
                    <a:pt x="28764" y="25559"/>
                    <a:pt x="28839" y="25559"/>
                  </a:cubicBezTo>
                  <a:cubicBezTo>
                    <a:pt x="28844" y="25559"/>
                    <a:pt x="28848" y="25559"/>
                    <a:pt x="28852" y="25560"/>
                  </a:cubicBezTo>
                  <a:cubicBezTo>
                    <a:pt x="28792" y="25548"/>
                    <a:pt x="28800" y="25512"/>
                    <a:pt x="28808" y="25478"/>
                  </a:cubicBezTo>
                  <a:cubicBezTo>
                    <a:pt x="28864" y="25450"/>
                    <a:pt x="28901" y="25391"/>
                    <a:pt x="28976" y="25391"/>
                  </a:cubicBezTo>
                  <a:cubicBezTo>
                    <a:pt x="28982" y="25391"/>
                    <a:pt x="28988" y="25391"/>
                    <a:pt x="28995" y="25392"/>
                  </a:cubicBezTo>
                  <a:cubicBezTo>
                    <a:pt x="29002" y="25356"/>
                    <a:pt x="28982" y="25311"/>
                    <a:pt x="29041" y="25293"/>
                  </a:cubicBezTo>
                  <a:cubicBezTo>
                    <a:pt x="29086" y="25240"/>
                    <a:pt x="29143" y="25215"/>
                    <a:pt x="29221" y="25215"/>
                  </a:cubicBezTo>
                  <a:cubicBezTo>
                    <a:pt x="29224" y="25215"/>
                    <a:pt x="29228" y="25215"/>
                    <a:pt x="29231" y="25215"/>
                  </a:cubicBezTo>
                  <a:cubicBezTo>
                    <a:pt x="29320" y="25217"/>
                    <a:pt x="29408" y="25218"/>
                    <a:pt x="29496" y="25218"/>
                  </a:cubicBezTo>
                  <a:cubicBezTo>
                    <a:pt x="29583" y="25218"/>
                    <a:pt x="29670" y="25217"/>
                    <a:pt x="29755" y="25217"/>
                  </a:cubicBezTo>
                  <a:cubicBezTo>
                    <a:pt x="29781" y="25293"/>
                    <a:pt x="29718" y="25318"/>
                    <a:pt x="29701" y="25360"/>
                  </a:cubicBezTo>
                  <a:cubicBezTo>
                    <a:pt x="29612" y="25417"/>
                    <a:pt x="29568" y="25503"/>
                    <a:pt x="29501" y="25575"/>
                  </a:cubicBezTo>
                  <a:lnTo>
                    <a:pt x="29586" y="25583"/>
                  </a:lnTo>
                  <a:cubicBezTo>
                    <a:pt x="29675" y="25506"/>
                    <a:pt x="29776" y="25437"/>
                    <a:pt x="29835" y="25337"/>
                  </a:cubicBezTo>
                  <a:cubicBezTo>
                    <a:pt x="29898" y="25269"/>
                    <a:pt x="29974" y="25231"/>
                    <a:pt x="30071" y="25231"/>
                  </a:cubicBezTo>
                  <a:cubicBezTo>
                    <a:pt x="30089" y="25231"/>
                    <a:pt x="30109" y="25232"/>
                    <a:pt x="30129" y="25235"/>
                  </a:cubicBezTo>
                  <a:cubicBezTo>
                    <a:pt x="30143" y="25237"/>
                    <a:pt x="30158" y="25238"/>
                    <a:pt x="30172" y="25238"/>
                  </a:cubicBezTo>
                  <a:cubicBezTo>
                    <a:pt x="30204" y="25238"/>
                    <a:pt x="30236" y="25234"/>
                    <a:pt x="30268" y="25233"/>
                  </a:cubicBezTo>
                  <a:lnTo>
                    <a:pt x="30268" y="25233"/>
                  </a:lnTo>
                  <a:cubicBezTo>
                    <a:pt x="30324" y="25310"/>
                    <a:pt x="30254" y="25340"/>
                    <a:pt x="30194" y="25360"/>
                  </a:cubicBezTo>
                  <a:cubicBezTo>
                    <a:pt x="30146" y="25375"/>
                    <a:pt x="30087" y="25371"/>
                    <a:pt x="30034" y="25374"/>
                  </a:cubicBezTo>
                  <a:cubicBezTo>
                    <a:pt x="30018" y="25374"/>
                    <a:pt x="30002" y="25374"/>
                    <a:pt x="29986" y="25374"/>
                  </a:cubicBezTo>
                  <a:cubicBezTo>
                    <a:pt x="29962" y="25374"/>
                    <a:pt x="29939" y="25374"/>
                    <a:pt x="29915" y="25377"/>
                  </a:cubicBezTo>
                  <a:cubicBezTo>
                    <a:pt x="29897" y="25378"/>
                    <a:pt x="29875" y="25385"/>
                    <a:pt x="29876" y="25407"/>
                  </a:cubicBezTo>
                  <a:cubicBezTo>
                    <a:pt x="29877" y="25430"/>
                    <a:pt x="29896" y="25434"/>
                    <a:pt x="29915" y="25435"/>
                  </a:cubicBezTo>
                  <a:cubicBezTo>
                    <a:pt x="29923" y="25436"/>
                    <a:pt x="29931" y="25436"/>
                    <a:pt x="29939" y="25436"/>
                  </a:cubicBezTo>
                  <a:cubicBezTo>
                    <a:pt x="29957" y="25436"/>
                    <a:pt x="29975" y="25434"/>
                    <a:pt x="29993" y="25434"/>
                  </a:cubicBezTo>
                  <a:cubicBezTo>
                    <a:pt x="30052" y="25444"/>
                    <a:pt x="30147" y="25429"/>
                    <a:pt x="30080" y="25525"/>
                  </a:cubicBezTo>
                  <a:lnTo>
                    <a:pt x="30071" y="25536"/>
                  </a:lnTo>
                  <a:cubicBezTo>
                    <a:pt x="30021" y="25562"/>
                    <a:pt x="30001" y="25608"/>
                    <a:pt x="29972" y="25649"/>
                  </a:cubicBezTo>
                  <a:lnTo>
                    <a:pt x="29985" y="25679"/>
                  </a:lnTo>
                  <a:cubicBezTo>
                    <a:pt x="30021" y="25657"/>
                    <a:pt x="30062" y="25640"/>
                    <a:pt x="30078" y="25602"/>
                  </a:cubicBezTo>
                  <a:lnTo>
                    <a:pt x="30133" y="25560"/>
                  </a:lnTo>
                  <a:cubicBezTo>
                    <a:pt x="30209" y="25507"/>
                    <a:pt x="30277" y="25438"/>
                    <a:pt x="30382" y="25438"/>
                  </a:cubicBezTo>
                  <a:cubicBezTo>
                    <a:pt x="30395" y="25438"/>
                    <a:pt x="30409" y="25439"/>
                    <a:pt x="30423" y="25441"/>
                  </a:cubicBezTo>
                  <a:cubicBezTo>
                    <a:pt x="30429" y="25436"/>
                    <a:pt x="30435" y="25431"/>
                    <a:pt x="30439" y="25426"/>
                  </a:cubicBezTo>
                  <a:lnTo>
                    <a:pt x="30439" y="25426"/>
                  </a:lnTo>
                  <a:cubicBezTo>
                    <a:pt x="30436" y="25431"/>
                    <a:pt x="30433" y="25437"/>
                    <a:pt x="30431" y="25444"/>
                  </a:cubicBezTo>
                  <a:cubicBezTo>
                    <a:pt x="30456" y="25447"/>
                    <a:pt x="30481" y="25448"/>
                    <a:pt x="30506" y="25448"/>
                  </a:cubicBezTo>
                  <a:cubicBezTo>
                    <a:pt x="30534" y="25448"/>
                    <a:pt x="30563" y="25447"/>
                    <a:pt x="30591" y="25447"/>
                  </a:cubicBezTo>
                  <a:cubicBezTo>
                    <a:pt x="30650" y="25447"/>
                    <a:pt x="30710" y="25451"/>
                    <a:pt x="30766" y="25475"/>
                  </a:cubicBezTo>
                  <a:cubicBezTo>
                    <a:pt x="30756" y="25498"/>
                    <a:pt x="30725" y="25522"/>
                    <a:pt x="30770" y="25543"/>
                  </a:cubicBezTo>
                  <a:cubicBezTo>
                    <a:pt x="30784" y="25553"/>
                    <a:pt x="30795" y="25557"/>
                    <a:pt x="30804" y="25557"/>
                  </a:cubicBezTo>
                  <a:cubicBezTo>
                    <a:pt x="30829" y="25557"/>
                    <a:pt x="30837" y="25526"/>
                    <a:pt x="30853" y="25509"/>
                  </a:cubicBezTo>
                  <a:cubicBezTo>
                    <a:pt x="30894" y="25475"/>
                    <a:pt x="30943" y="25468"/>
                    <a:pt x="30992" y="25468"/>
                  </a:cubicBezTo>
                  <a:cubicBezTo>
                    <a:pt x="31016" y="25468"/>
                    <a:pt x="31041" y="25470"/>
                    <a:pt x="31065" y="25470"/>
                  </a:cubicBezTo>
                  <a:cubicBezTo>
                    <a:pt x="31166" y="25473"/>
                    <a:pt x="31268" y="25476"/>
                    <a:pt x="31369" y="25479"/>
                  </a:cubicBezTo>
                  <a:cubicBezTo>
                    <a:pt x="31373" y="25479"/>
                    <a:pt x="31377" y="25479"/>
                    <a:pt x="31380" y="25479"/>
                  </a:cubicBezTo>
                  <a:cubicBezTo>
                    <a:pt x="31409" y="25479"/>
                    <a:pt x="31436" y="25475"/>
                    <a:pt x="31455" y="25462"/>
                  </a:cubicBezTo>
                  <a:lnTo>
                    <a:pt x="31455" y="25462"/>
                  </a:lnTo>
                  <a:cubicBezTo>
                    <a:pt x="31451" y="25491"/>
                    <a:pt x="31459" y="25524"/>
                    <a:pt x="31452" y="25564"/>
                  </a:cubicBezTo>
                  <a:cubicBezTo>
                    <a:pt x="31445" y="25564"/>
                    <a:pt x="31438" y="25566"/>
                    <a:pt x="31432" y="25568"/>
                  </a:cubicBezTo>
                  <a:cubicBezTo>
                    <a:pt x="31376" y="25587"/>
                    <a:pt x="31340" y="25640"/>
                    <a:pt x="31269" y="25640"/>
                  </a:cubicBezTo>
                  <a:cubicBezTo>
                    <a:pt x="31265" y="25640"/>
                    <a:pt x="31261" y="25640"/>
                    <a:pt x="31256" y="25639"/>
                  </a:cubicBezTo>
                  <a:cubicBezTo>
                    <a:pt x="31120" y="25627"/>
                    <a:pt x="30985" y="25619"/>
                    <a:pt x="30849" y="25618"/>
                  </a:cubicBezTo>
                  <a:cubicBezTo>
                    <a:pt x="30782" y="25618"/>
                    <a:pt x="30801" y="25563"/>
                    <a:pt x="30766" y="25544"/>
                  </a:cubicBezTo>
                  <a:cubicBezTo>
                    <a:pt x="30763" y="25544"/>
                    <a:pt x="30760" y="25544"/>
                    <a:pt x="30756" y="25544"/>
                  </a:cubicBezTo>
                  <a:cubicBezTo>
                    <a:pt x="30677" y="25544"/>
                    <a:pt x="30627" y="25615"/>
                    <a:pt x="30540" y="25615"/>
                  </a:cubicBezTo>
                  <a:cubicBezTo>
                    <a:pt x="30528" y="25615"/>
                    <a:pt x="30516" y="25614"/>
                    <a:pt x="30502" y="25611"/>
                  </a:cubicBezTo>
                  <a:cubicBezTo>
                    <a:pt x="30460" y="25601"/>
                    <a:pt x="30417" y="25597"/>
                    <a:pt x="30375" y="25597"/>
                  </a:cubicBezTo>
                  <a:cubicBezTo>
                    <a:pt x="30319" y="25597"/>
                    <a:pt x="30264" y="25605"/>
                    <a:pt x="30210" y="25620"/>
                  </a:cubicBezTo>
                  <a:cubicBezTo>
                    <a:pt x="30212" y="25670"/>
                    <a:pt x="30247" y="25682"/>
                    <a:pt x="30280" y="25682"/>
                  </a:cubicBezTo>
                  <a:cubicBezTo>
                    <a:pt x="30418" y="25684"/>
                    <a:pt x="30552" y="25718"/>
                    <a:pt x="30691" y="25718"/>
                  </a:cubicBezTo>
                  <a:cubicBezTo>
                    <a:pt x="30701" y="25718"/>
                    <a:pt x="30712" y="25718"/>
                    <a:pt x="30722" y="25718"/>
                  </a:cubicBezTo>
                  <a:cubicBezTo>
                    <a:pt x="30742" y="25717"/>
                    <a:pt x="30762" y="25717"/>
                    <a:pt x="30781" y="25717"/>
                  </a:cubicBezTo>
                  <a:cubicBezTo>
                    <a:pt x="30885" y="25717"/>
                    <a:pt x="30990" y="25726"/>
                    <a:pt x="31093" y="25726"/>
                  </a:cubicBezTo>
                  <a:cubicBezTo>
                    <a:pt x="31113" y="25726"/>
                    <a:pt x="31133" y="25726"/>
                    <a:pt x="31153" y="25725"/>
                  </a:cubicBezTo>
                  <a:cubicBezTo>
                    <a:pt x="31154" y="25725"/>
                    <a:pt x="31155" y="25725"/>
                    <a:pt x="31156" y="25725"/>
                  </a:cubicBezTo>
                  <a:cubicBezTo>
                    <a:pt x="31206" y="25725"/>
                    <a:pt x="31231" y="25762"/>
                    <a:pt x="31284" y="25762"/>
                  </a:cubicBezTo>
                  <a:cubicBezTo>
                    <a:pt x="31293" y="25762"/>
                    <a:pt x="31303" y="25761"/>
                    <a:pt x="31314" y="25758"/>
                  </a:cubicBezTo>
                  <a:cubicBezTo>
                    <a:pt x="31390" y="25741"/>
                    <a:pt x="31467" y="25736"/>
                    <a:pt x="31543" y="25736"/>
                  </a:cubicBezTo>
                  <a:cubicBezTo>
                    <a:pt x="31702" y="25736"/>
                    <a:pt x="31863" y="25760"/>
                    <a:pt x="32023" y="25760"/>
                  </a:cubicBezTo>
                  <a:cubicBezTo>
                    <a:pt x="32037" y="25760"/>
                    <a:pt x="32051" y="25760"/>
                    <a:pt x="32064" y="25759"/>
                  </a:cubicBezTo>
                  <a:cubicBezTo>
                    <a:pt x="32089" y="25759"/>
                    <a:pt x="32092" y="25801"/>
                    <a:pt x="32118" y="25801"/>
                  </a:cubicBezTo>
                  <a:cubicBezTo>
                    <a:pt x="32123" y="25801"/>
                    <a:pt x="32129" y="25800"/>
                    <a:pt x="32136" y="25796"/>
                  </a:cubicBezTo>
                  <a:cubicBezTo>
                    <a:pt x="32205" y="25760"/>
                    <a:pt x="32278" y="25754"/>
                    <a:pt x="32352" y="25754"/>
                  </a:cubicBezTo>
                  <a:cubicBezTo>
                    <a:pt x="32395" y="25754"/>
                    <a:pt x="32439" y="25756"/>
                    <a:pt x="32482" y="25756"/>
                  </a:cubicBezTo>
                  <a:cubicBezTo>
                    <a:pt x="32500" y="25756"/>
                    <a:pt x="32517" y="25756"/>
                    <a:pt x="32535" y="25755"/>
                  </a:cubicBezTo>
                  <a:cubicBezTo>
                    <a:pt x="32461" y="25696"/>
                    <a:pt x="32334" y="25740"/>
                    <a:pt x="32271" y="25655"/>
                  </a:cubicBezTo>
                  <a:cubicBezTo>
                    <a:pt x="32267" y="25649"/>
                    <a:pt x="32261" y="25646"/>
                    <a:pt x="32255" y="25646"/>
                  </a:cubicBezTo>
                  <a:cubicBezTo>
                    <a:pt x="32242" y="25646"/>
                    <a:pt x="32228" y="25655"/>
                    <a:pt x="32218" y="25660"/>
                  </a:cubicBezTo>
                  <a:cubicBezTo>
                    <a:pt x="32169" y="25680"/>
                    <a:pt x="32120" y="25686"/>
                    <a:pt x="32071" y="25686"/>
                  </a:cubicBezTo>
                  <a:cubicBezTo>
                    <a:pt x="31991" y="25686"/>
                    <a:pt x="31910" y="25669"/>
                    <a:pt x="31830" y="25669"/>
                  </a:cubicBezTo>
                  <a:cubicBezTo>
                    <a:pt x="31824" y="25669"/>
                    <a:pt x="31818" y="25669"/>
                    <a:pt x="31812" y="25669"/>
                  </a:cubicBezTo>
                  <a:cubicBezTo>
                    <a:pt x="31795" y="25596"/>
                    <a:pt x="31873" y="25588"/>
                    <a:pt x="31887" y="25547"/>
                  </a:cubicBezTo>
                  <a:cubicBezTo>
                    <a:pt x="31935" y="25518"/>
                    <a:pt x="31984" y="25511"/>
                    <a:pt x="32035" y="25511"/>
                  </a:cubicBezTo>
                  <a:cubicBezTo>
                    <a:pt x="32095" y="25511"/>
                    <a:pt x="32157" y="25522"/>
                    <a:pt x="32217" y="25522"/>
                  </a:cubicBezTo>
                  <a:cubicBezTo>
                    <a:pt x="32219" y="25522"/>
                    <a:pt x="32221" y="25522"/>
                    <a:pt x="32223" y="25522"/>
                  </a:cubicBezTo>
                  <a:cubicBezTo>
                    <a:pt x="32327" y="25522"/>
                    <a:pt x="32249" y="25612"/>
                    <a:pt x="32305" y="25635"/>
                  </a:cubicBezTo>
                  <a:cubicBezTo>
                    <a:pt x="32432" y="25576"/>
                    <a:pt x="32486" y="25551"/>
                    <a:pt x="32567" y="25551"/>
                  </a:cubicBezTo>
                  <a:cubicBezTo>
                    <a:pt x="32625" y="25551"/>
                    <a:pt x="32697" y="25564"/>
                    <a:pt x="32821" y="25586"/>
                  </a:cubicBezTo>
                  <a:cubicBezTo>
                    <a:pt x="32832" y="25636"/>
                    <a:pt x="32786" y="25670"/>
                    <a:pt x="32748" y="25671"/>
                  </a:cubicBezTo>
                  <a:cubicBezTo>
                    <a:pt x="32567" y="25677"/>
                    <a:pt x="32642" y="25774"/>
                    <a:pt x="32656" y="25849"/>
                  </a:cubicBezTo>
                  <a:cubicBezTo>
                    <a:pt x="32694" y="25804"/>
                    <a:pt x="32743" y="25794"/>
                    <a:pt x="32799" y="25794"/>
                  </a:cubicBezTo>
                  <a:cubicBezTo>
                    <a:pt x="32812" y="25794"/>
                    <a:pt x="32826" y="25794"/>
                    <a:pt x="32840" y="25795"/>
                  </a:cubicBezTo>
                  <a:cubicBezTo>
                    <a:pt x="33380" y="25826"/>
                    <a:pt x="33923" y="25850"/>
                    <a:pt x="34463" y="25888"/>
                  </a:cubicBezTo>
                  <a:cubicBezTo>
                    <a:pt x="34551" y="25894"/>
                    <a:pt x="34639" y="25895"/>
                    <a:pt x="34727" y="25895"/>
                  </a:cubicBezTo>
                  <a:cubicBezTo>
                    <a:pt x="34736" y="25895"/>
                    <a:pt x="34744" y="25895"/>
                    <a:pt x="34753" y="25895"/>
                  </a:cubicBezTo>
                  <a:cubicBezTo>
                    <a:pt x="34832" y="25895"/>
                    <a:pt x="34911" y="25895"/>
                    <a:pt x="34990" y="25900"/>
                  </a:cubicBezTo>
                  <a:cubicBezTo>
                    <a:pt x="35042" y="25903"/>
                    <a:pt x="35083" y="25909"/>
                    <a:pt x="35080" y="25964"/>
                  </a:cubicBezTo>
                  <a:cubicBezTo>
                    <a:pt x="35097" y="25967"/>
                    <a:pt x="35114" y="25969"/>
                    <a:pt x="35131" y="25969"/>
                  </a:cubicBezTo>
                  <a:cubicBezTo>
                    <a:pt x="35216" y="25969"/>
                    <a:pt x="35295" y="25929"/>
                    <a:pt x="35342" y="25893"/>
                  </a:cubicBezTo>
                  <a:cubicBezTo>
                    <a:pt x="35390" y="25857"/>
                    <a:pt x="35428" y="25844"/>
                    <a:pt x="35473" y="25844"/>
                  </a:cubicBezTo>
                  <a:cubicBezTo>
                    <a:pt x="35487" y="25844"/>
                    <a:pt x="35501" y="25845"/>
                    <a:pt x="35517" y="25847"/>
                  </a:cubicBezTo>
                  <a:cubicBezTo>
                    <a:pt x="35663" y="25868"/>
                    <a:pt x="35815" y="25857"/>
                    <a:pt x="35963" y="25898"/>
                  </a:cubicBezTo>
                  <a:cubicBezTo>
                    <a:pt x="35884" y="25967"/>
                    <a:pt x="35884" y="25967"/>
                    <a:pt x="35768" y="25967"/>
                  </a:cubicBezTo>
                  <a:cubicBezTo>
                    <a:pt x="35748" y="25967"/>
                    <a:pt x="35724" y="25963"/>
                    <a:pt x="35703" y="25963"/>
                  </a:cubicBezTo>
                  <a:cubicBezTo>
                    <a:pt x="35678" y="25963"/>
                    <a:pt x="35657" y="25970"/>
                    <a:pt x="35649" y="26001"/>
                  </a:cubicBezTo>
                  <a:cubicBezTo>
                    <a:pt x="35638" y="26049"/>
                    <a:pt x="35708" y="26058"/>
                    <a:pt x="35734" y="26090"/>
                  </a:cubicBezTo>
                  <a:cubicBezTo>
                    <a:pt x="35742" y="26099"/>
                    <a:pt x="35764" y="26103"/>
                    <a:pt x="35781" y="26103"/>
                  </a:cubicBezTo>
                  <a:cubicBezTo>
                    <a:pt x="35783" y="26103"/>
                    <a:pt x="35786" y="26103"/>
                    <a:pt x="35788" y="26103"/>
                  </a:cubicBezTo>
                  <a:cubicBezTo>
                    <a:pt x="35802" y="26103"/>
                    <a:pt x="35816" y="26103"/>
                    <a:pt x="35831" y="26103"/>
                  </a:cubicBezTo>
                  <a:cubicBezTo>
                    <a:pt x="36232" y="26103"/>
                    <a:pt x="36626" y="26181"/>
                    <a:pt x="37025" y="26202"/>
                  </a:cubicBezTo>
                  <a:cubicBezTo>
                    <a:pt x="37032" y="26202"/>
                    <a:pt x="37039" y="26202"/>
                    <a:pt x="37046" y="26202"/>
                  </a:cubicBezTo>
                  <a:cubicBezTo>
                    <a:pt x="37059" y="26202"/>
                    <a:pt x="37073" y="26202"/>
                    <a:pt x="37086" y="26202"/>
                  </a:cubicBezTo>
                  <a:cubicBezTo>
                    <a:pt x="37129" y="26215"/>
                    <a:pt x="37173" y="26217"/>
                    <a:pt x="37217" y="26217"/>
                  </a:cubicBezTo>
                  <a:cubicBezTo>
                    <a:pt x="37243" y="26217"/>
                    <a:pt x="37269" y="26216"/>
                    <a:pt x="37295" y="26216"/>
                  </a:cubicBezTo>
                  <a:cubicBezTo>
                    <a:pt x="37337" y="26216"/>
                    <a:pt x="37379" y="26219"/>
                    <a:pt x="37420" y="26230"/>
                  </a:cubicBezTo>
                  <a:cubicBezTo>
                    <a:pt x="37395" y="26164"/>
                    <a:pt x="37295" y="26196"/>
                    <a:pt x="37260" y="26143"/>
                  </a:cubicBezTo>
                  <a:cubicBezTo>
                    <a:pt x="37350" y="26075"/>
                    <a:pt x="37449" y="26033"/>
                    <a:pt x="37562" y="26033"/>
                  </a:cubicBezTo>
                  <a:cubicBezTo>
                    <a:pt x="37595" y="26033"/>
                    <a:pt x="37629" y="26036"/>
                    <a:pt x="37664" y="26044"/>
                  </a:cubicBezTo>
                  <a:cubicBezTo>
                    <a:pt x="37664" y="26030"/>
                    <a:pt x="37663" y="26017"/>
                    <a:pt x="37663" y="26004"/>
                  </a:cubicBezTo>
                  <a:cubicBezTo>
                    <a:pt x="37512" y="25961"/>
                    <a:pt x="37506" y="25957"/>
                    <a:pt x="37601" y="25878"/>
                  </a:cubicBezTo>
                  <a:cubicBezTo>
                    <a:pt x="37671" y="25821"/>
                    <a:pt x="37711" y="25732"/>
                    <a:pt x="37822" y="25717"/>
                  </a:cubicBezTo>
                  <a:cubicBezTo>
                    <a:pt x="37826" y="25713"/>
                    <a:pt x="37831" y="25710"/>
                    <a:pt x="37836" y="25710"/>
                  </a:cubicBezTo>
                  <a:cubicBezTo>
                    <a:pt x="37840" y="25710"/>
                    <a:pt x="37844" y="25712"/>
                    <a:pt x="37847" y="25714"/>
                  </a:cubicBezTo>
                  <a:lnTo>
                    <a:pt x="37853" y="25718"/>
                  </a:lnTo>
                  <a:cubicBezTo>
                    <a:pt x="37865" y="25669"/>
                    <a:pt x="37873" y="25619"/>
                    <a:pt x="37917" y="25581"/>
                  </a:cubicBezTo>
                  <a:cubicBezTo>
                    <a:pt x="37933" y="25525"/>
                    <a:pt x="37974" y="25502"/>
                    <a:pt x="38033" y="25502"/>
                  </a:cubicBezTo>
                  <a:cubicBezTo>
                    <a:pt x="38040" y="25502"/>
                    <a:pt x="38047" y="25502"/>
                    <a:pt x="38055" y="25503"/>
                  </a:cubicBezTo>
                  <a:lnTo>
                    <a:pt x="38055" y="25505"/>
                  </a:lnTo>
                  <a:cubicBezTo>
                    <a:pt x="38067" y="25447"/>
                    <a:pt x="38150" y="25411"/>
                    <a:pt x="38120" y="25341"/>
                  </a:cubicBezTo>
                  <a:cubicBezTo>
                    <a:pt x="38120" y="25340"/>
                    <a:pt x="38120" y="25339"/>
                    <a:pt x="38120" y="25338"/>
                  </a:cubicBezTo>
                  <a:lnTo>
                    <a:pt x="38120" y="25338"/>
                  </a:lnTo>
                  <a:cubicBezTo>
                    <a:pt x="38127" y="25347"/>
                    <a:pt x="38138" y="25351"/>
                    <a:pt x="38148" y="25351"/>
                  </a:cubicBezTo>
                  <a:cubicBezTo>
                    <a:pt x="38159" y="25351"/>
                    <a:pt x="38170" y="25346"/>
                    <a:pt x="38177" y="25336"/>
                  </a:cubicBezTo>
                  <a:cubicBezTo>
                    <a:pt x="38183" y="25310"/>
                    <a:pt x="38178" y="25289"/>
                    <a:pt x="38148" y="25289"/>
                  </a:cubicBezTo>
                  <a:cubicBezTo>
                    <a:pt x="38144" y="25289"/>
                    <a:pt x="38140" y="25289"/>
                    <a:pt x="38136" y="25290"/>
                  </a:cubicBezTo>
                  <a:cubicBezTo>
                    <a:pt x="38106" y="25293"/>
                    <a:pt x="38108" y="25314"/>
                    <a:pt x="38116" y="25331"/>
                  </a:cubicBezTo>
                  <a:cubicBezTo>
                    <a:pt x="38108" y="25318"/>
                    <a:pt x="38099" y="25313"/>
                    <a:pt x="38089" y="25313"/>
                  </a:cubicBezTo>
                  <a:cubicBezTo>
                    <a:pt x="38076" y="25313"/>
                    <a:pt x="38062" y="25320"/>
                    <a:pt x="38048" y="25330"/>
                  </a:cubicBezTo>
                  <a:cubicBezTo>
                    <a:pt x="38016" y="25352"/>
                    <a:pt x="37986" y="25373"/>
                    <a:pt x="37955" y="25393"/>
                  </a:cubicBezTo>
                  <a:cubicBezTo>
                    <a:pt x="37957" y="25342"/>
                    <a:pt x="37961" y="25290"/>
                    <a:pt x="37965" y="25237"/>
                  </a:cubicBezTo>
                  <a:cubicBezTo>
                    <a:pt x="38000" y="25157"/>
                    <a:pt x="37994" y="25053"/>
                    <a:pt x="38117" y="25015"/>
                  </a:cubicBezTo>
                  <a:lnTo>
                    <a:pt x="38117" y="25149"/>
                  </a:lnTo>
                  <a:cubicBezTo>
                    <a:pt x="38117" y="25178"/>
                    <a:pt x="38116" y="25207"/>
                    <a:pt x="38158" y="25215"/>
                  </a:cubicBezTo>
                  <a:cubicBezTo>
                    <a:pt x="38156" y="25136"/>
                    <a:pt x="38208" y="25064"/>
                    <a:pt x="38194" y="24984"/>
                  </a:cubicBezTo>
                  <a:cubicBezTo>
                    <a:pt x="38201" y="24933"/>
                    <a:pt x="38277" y="24886"/>
                    <a:pt x="38204" y="24831"/>
                  </a:cubicBezTo>
                  <a:cubicBezTo>
                    <a:pt x="38201" y="24831"/>
                    <a:pt x="38198" y="24830"/>
                    <a:pt x="38196" y="24830"/>
                  </a:cubicBezTo>
                  <a:cubicBezTo>
                    <a:pt x="38145" y="24830"/>
                    <a:pt x="38121" y="24889"/>
                    <a:pt x="38070" y="24889"/>
                  </a:cubicBezTo>
                  <a:cubicBezTo>
                    <a:pt x="38063" y="24889"/>
                    <a:pt x="38055" y="24888"/>
                    <a:pt x="38047" y="24886"/>
                  </a:cubicBezTo>
                  <a:cubicBezTo>
                    <a:pt x="38074" y="24852"/>
                    <a:pt x="38076" y="24813"/>
                    <a:pt x="38070" y="24774"/>
                  </a:cubicBezTo>
                  <a:cubicBezTo>
                    <a:pt x="38081" y="24741"/>
                    <a:pt x="38093" y="24707"/>
                    <a:pt x="38101" y="24673"/>
                  </a:cubicBezTo>
                  <a:cubicBezTo>
                    <a:pt x="38144" y="24509"/>
                    <a:pt x="38143" y="24509"/>
                    <a:pt x="38328" y="24478"/>
                  </a:cubicBezTo>
                  <a:cubicBezTo>
                    <a:pt x="38343" y="24421"/>
                    <a:pt x="38357" y="24364"/>
                    <a:pt x="38371" y="24308"/>
                  </a:cubicBezTo>
                  <a:cubicBezTo>
                    <a:pt x="38368" y="24305"/>
                    <a:pt x="38363" y="24304"/>
                    <a:pt x="38358" y="24303"/>
                  </a:cubicBezTo>
                  <a:cubicBezTo>
                    <a:pt x="38360" y="24303"/>
                    <a:pt x="38362" y="24303"/>
                    <a:pt x="38365" y="24302"/>
                  </a:cubicBezTo>
                  <a:cubicBezTo>
                    <a:pt x="38370" y="24303"/>
                    <a:pt x="38375" y="24304"/>
                    <a:pt x="38379" y="24304"/>
                  </a:cubicBezTo>
                  <a:cubicBezTo>
                    <a:pt x="38402" y="24304"/>
                    <a:pt x="38407" y="24284"/>
                    <a:pt x="38418" y="24270"/>
                  </a:cubicBezTo>
                  <a:cubicBezTo>
                    <a:pt x="38440" y="24255"/>
                    <a:pt x="38460" y="24241"/>
                    <a:pt x="38444" y="24215"/>
                  </a:cubicBezTo>
                  <a:lnTo>
                    <a:pt x="38444" y="24215"/>
                  </a:lnTo>
                  <a:lnTo>
                    <a:pt x="38401" y="24220"/>
                  </a:lnTo>
                  <a:cubicBezTo>
                    <a:pt x="38397" y="24195"/>
                    <a:pt x="38394" y="24170"/>
                    <a:pt x="38390" y="24145"/>
                  </a:cubicBezTo>
                  <a:cubicBezTo>
                    <a:pt x="38404" y="24125"/>
                    <a:pt x="38409" y="24099"/>
                    <a:pt x="38401" y="24074"/>
                  </a:cubicBezTo>
                  <a:lnTo>
                    <a:pt x="38338" y="24071"/>
                  </a:lnTo>
                  <a:lnTo>
                    <a:pt x="38338" y="24071"/>
                  </a:lnTo>
                  <a:lnTo>
                    <a:pt x="38402" y="24074"/>
                  </a:lnTo>
                  <a:cubicBezTo>
                    <a:pt x="38450" y="23970"/>
                    <a:pt x="38434" y="23843"/>
                    <a:pt x="38551" y="23763"/>
                  </a:cubicBezTo>
                  <a:lnTo>
                    <a:pt x="38599" y="23707"/>
                  </a:lnTo>
                  <a:lnTo>
                    <a:pt x="38623" y="23667"/>
                  </a:lnTo>
                  <a:lnTo>
                    <a:pt x="38677" y="23617"/>
                  </a:lnTo>
                  <a:lnTo>
                    <a:pt x="38677" y="23617"/>
                  </a:lnTo>
                  <a:cubicBezTo>
                    <a:pt x="38674" y="23617"/>
                    <a:pt x="38672" y="23618"/>
                    <a:pt x="38669" y="23618"/>
                  </a:cubicBezTo>
                  <a:cubicBezTo>
                    <a:pt x="38657" y="23618"/>
                    <a:pt x="38650" y="23612"/>
                    <a:pt x="38648" y="23599"/>
                  </a:cubicBezTo>
                  <a:lnTo>
                    <a:pt x="38605" y="23652"/>
                  </a:lnTo>
                  <a:cubicBezTo>
                    <a:pt x="38604" y="23651"/>
                    <a:pt x="38602" y="23651"/>
                    <a:pt x="38601" y="23651"/>
                  </a:cubicBezTo>
                  <a:cubicBezTo>
                    <a:pt x="38582" y="23651"/>
                    <a:pt x="38566" y="23664"/>
                    <a:pt x="38561" y="23682"/>
                  </a:cubicBezTo>
                  <a:cubicBezTo>
                    <a:pt x="38514" y="23682"/>
                    <a:pt x="38511" y="23649"/>
                    <a:pt x="38502" y="23623"/>
                  </a:cubicBezTo>
                  <a:cubicBezTo>
                    <a:pt x="38533" y="23555"/>
                    <a:pt x="38552" y="23482"/>
                    <a:pt x="38557" y="23407"/>
                  </a:cubicBezTo>
                  <a:cubicBezTo>
                    <a:pt x="38588" y="23388"/>
                    <a:pt x="38590" y="23364"/>
                    <a:pt x="38574" y="23337"/>
                  </a:cubicBezTo>
                  <a:cubicBezTo>
                    <a:pt x="38613" y="23227"/>
                    <a:pt x="38662" y="23121"/>
                    <a:pt x="38662" y="23002"/>
                  </a:cubicBezTo>
                  <a:cubicBezTo>
                    <a:pt x="38662" y="22898"/>
                    <a:pt x="38712" y="22798"/>
                    <a:pt x="38779" y="22709"/>
                  </a:cubicBezTo>
                  <a:cubicBezTo>
                    <a:pt x="38815" y="22693"/>
                    <a:pt x="38835" y="22673"/>
                    <a:pt x="38813" y="22637"/>
                  </a:cubicBezTo>
                  <a:cubicBezTo>
                    <a:pt x="38712" y="22588"/>
                    <a:pt x="38778" y="22513"/>
                    <a:pt x="38791" y="22456"/>
                  </a:cubicBezTo>
                  <a:cubicBezTo>
                    <a:pt x="38850" y="22190"/>
                    <a:pt x="38924" y="21928"/>
                    <a:pt x="38935" y="21656"/>
                  </a:cubicBezTo>
                  <a:cubicBezTo>
                    <a:pt x="38951" y="21516"/>
                    <a:pt x="39042" y="21402"/>
                    <a:pt x="39109" y="21280"/>
                  </a:cubicBezTo>
                  <a:cubicBezTo>
                    <a:pt x="39159" y="21243"/>
                    <a:pt x="39189" y="21198"/>
                    <a:pt x="39194" y="21141"/>
                  </a:cubicBezTo>
                  <a:lnTo>
                    <a:pt x="39182" y="21130"/>
                  </a:lnTo>
                  <a:cubicBezTo>
                    <a:pt x="39123" y="21150"/>
                    <a:pt x="39089" y="21191"/>
                    <a:pt x="39061" y="21237"/>
                  </a:cubicBezTo>
                  <a:cubicBezTo>
                    <a:pt x="39058" y="21241"/>
                    <a:pt x="39055" y="21243"/>
                    <a:pt x="39051" y="21243"/>
                  </a:cubicBezTo>
                  <a:cubicBezTo>
                    <a:pt x="39037" y="21243"/>
                    <a:pt x="39019" y="21214"/>
                    <a:pt x="39003" y="21214"/>
                  </a:cubicBezTo>
                  <a:cubicBezTo>
                    <a:pt x="38994" y="21214"/>
                    <a:pt x="38986" y="21222"/>
                    <a:pt x="38980" y="21247"/>
                  </a:cubicBezTo>
                  <a:cubicBezTo>
                    <a:pt x="38947" y="21373"/>
                    <a:pt x="38856" y="21470"/>
                    <a:pt x="38718" y="21583"/>
                  </a:cubicBezTo>
                  <a:cubicBezTo>
                    <a:pt x="38758" y="21357"/>
                    <a:pt x="38765" y="21163"/>
                    <a:pt x="38919" y="21002"/>
                  </a:cubicBezTo>
                  <a:cubicBezTo>
                    <a:pt x="39004" y="20912"/>
                    <a:pt x="39093" y="20825"/>
                    <a:pt x="39149" y="20718"/>
                  </a:cubicBezTo>
                  <a:cubicBezTo>
                    <a:pt x="39207" y="20666"/>
                    <a:pt x="39270" y="20618"/>
                    <a:pt x="39262" y="20537"/>
                  </a:cubicBezTo>
                  <a:lnTo>
                    <a:pt x="39262" y="20537"/>
                  </a:lnTo>
                  <a:lnTo>
                    <a:pt x="39193" y="20575"/>
                  </a:lnTo>
                  <a:cubicBezTo>
                    <a:pt x="39178" y="20620"/>
                    <a:pt x="39108" y="20627"/>
                    <a:pt x="39104" y="20677"/>
                  </a:cubicBezTo>
                  <a:cubicBezTo>
                    <a:pt x="39023" y="20745"/>
                    <a:pt x="38967" y="20833"/>
                    <a:pt x="38856" y="20904"/>
                  </a:cubicBezTo>
                  <a:cubicBezTo>
                    <a:pt x="38882" y="20681"/>
                    <a:pt x="38899" y="20480"/>
                    <a:pt x="39081" y="20323"/>
                  </a:cubicBezTo>
                  <a:cubicBezTo>
                    <a:pt x="39103" y="20303"/>
                    <a:pt x="39121" y="20282"/>
                    <a:pt x="39154" y="20282"/>
                  </a:cubicBezTo>
                  <a:cubicBezTo>
                    <a:pt x="39156" y="20282"/>
                    <a:pt x="39159" y="20282"/>
                    <a:pt x="39162" y="20282"/>
                  </a:cubicBezTo>
                  <a:cubicBezTo>
                    <a:pt x="39187" y="20230"/>
                    <a:pt x="39170" y="20164"/>
                    <a:pt x="39234" y="20125"/>
                  </a:cubicBezTo>
                  <a:cubicBezTo>
                    <a:pt x="39288" y="20085"/>
                    <a:pt x="39346" y="20015"/>
                    <a:pt x="39328" y="19979"/>
                  </a:cubicBezTo>
                  <a:cubicBezTo>
                    <a:pt x="39266" y="19853"/>
                    <a:pt x="39358" y="19741"/>
                    <a:pt x="39344" y="19624"/>
                  </a:cubicBezTo>
                  <a:cubicBezTo>
                    <a:pt x="39401" y="19422"/>
                    <a:pt x="39440" y="19216"/>
                    <a:pt x="39476" y="19010"/>
                  </a:cubicBezTo>
                  <a:cubicBezTo>
                    <a:pt x="39498" y="18880"/>
                    <a:pt x="39510" y="18745"/>
                    <a:pt x="39594" y="18628"/>
                  </a:cubicBezTo>
                  <a:cubicBezTo>
                    <a:pt x="39606" y="18614"/>
                    <a:pt x="39610" y="18595"/>
                    <a:pt x="39603" y="18579"/>
                  </a:cubicBezTo>
                  <a:lnTo>
                    <a:pt x="39603" y="18579"/>
                  </a:lnTo>
                  <a:cubicBezTo>
                    <a:pt x="39604" y="18579"/>
                    <a:pt x="39605" y="18580"/>
                    <a:pt x="39607" y="18580"/>
                  </a:cubicBezTo>
                  <a:cubicBezTo>
                    <a:pt x="39611" y="18580"/>
                    <a:pt x="39615" y="18577"/>
                    <a:pt x="39619" y="18573"/>
                  </a:cubicBezTo>
                  <a:cubicBezTo>
                    <a:pt x="39623" y="18569"/>
                    <a:pt x="39624" y="18559"/>
                    <a:pt x="39622" y="18557"/>
                  </a:cubicBezTo>
                  <a:cubicBezTo>
                    <a:pt x="39619" y="18555"/>
                    <a:pt x="39615" y="18554"/>
                    <a:pt x="39612" y="18554"/>
                  </a:cubicBezTo>
                  <a:cubicBezTo>
                    <a:pt x="39604" y="18554"/>
                    <a:pt x="39596" y="18560"/>
                    <a:pt x="39594" y="18569"/>
                  </a:cubicBezTo>
                  <a:cubicBezTo>
                    <a:pt x="39593" y="18568"/>
                    <a:pt x="39593" y="18567"/>
                    <a:pt x="39592" y="18566"/>
                  </a:cubicBezTo>
                  <a:lnTo>
                    <a:pt x="39592" y="18566"/>
                  </a:lnTo>
                  <a:lnTo>
                    <a:pt x="39593" y="18569"/>
                  </a:lnTo>
                  <a:cubicBezTo>
                    <a:pt x="39593" y="18569"/>
                    <a:pt x="39593" y="18570"/>
                    <a:pt x="39593" y="18570"/>
                  </a:cubicBezTo>
                  <a:cubicBezTo>
                    <a:pt x="39553" y="18569"/>
                    <a:pt x="39554" y="18542"/>
                    <a:pt x="39558" y="18522"/>
                  </a:cubicBezTo>
                  <a:cubicBezTo>
                    <a:pt x="39592" y="18367"/>
                    <a:pt x="39590" y="18209"/>
                    <a:pt x="39640" y="18057"/>
                  </a:cubicBezTo>
                  <a:cubicBezTo>
                    <a:pt x="39681" y="18030"/>
                    <a:pt x="39701" y="17990"/>
                    <a:pt x="39721" y="17950"/>
                  </a:cubicBezTo>
                  <a:cubicBezTo>
                    <a:pt x="39675" y="17940"/>
                    <a:pt x="39609" y="17952"/>
                    <a:pt x="39631" y="17879"/>
                  </a:cubicBezTo>
                  <a:lnTo>
                    <a:pt x="39631" y="17879"/>
                  </a:lnTo>
                  <a:cubicBezTo>
                    <a:pt x="39510" y="17883"/>
                    <a:pt x="39564" y="17963"/>
                    <a:pt x="39551" y="18014"/>
                  </a:cubicBezTo>
                  <a:cubicBezTo>
                    <a:pt x="39517" y="18072"/>
                    <a:pt x="39507" y="18145"/>
                    <a:pt x="39411" y="18166"/>
                  </a:cubicBezTo>
                  <a:cubicBezTo>
                    <a:pt x="39372" y="18103"/>
                    <a:pt x="39460" y="18038"/>
                    <a:pt x="39403" y="17978"/>
                  </a:cubicBezTo>
                  <a:lnTo>
                    <a:pt x="39403" y="17978"/>
                  </a:lnTo>
                  <a:cubicBezTo>
                    <a:pt x="39307" y="17995"/>
                    <a:pt x="39335" y="18070"/>
                    <a:pt x="39322" y="18119"/>
                  </a:cubicBezTo>
                  <a:cubicBezTo>
                    <a:pt x="39300" y="18201"/>
                    <a:pt x="39285" y="18283"/>
                    <a:pt x="39219" y="18397"/>
                  </a:cubicBezTo>
                  <a:cubicBezTo>
                    <a:pt x="39203" y="18260"/>
                    <a:pt x="39218" y="18122"/>
                    <a:pt x="39260" y="17993"/>
                  </a:cubicBezTo>
                  <a:cubicBezTo>
                    <a:pt x="39272" y="17953"/>
                    <a:pt x="39286" y="17934"/>
                    <a:pt x="39310" y="17934"/>
                  </a:cubicBezTo>
                  <a:cubicBezTo>
                    <a:pt x="39331" y="17934"/>
                    <a:pt x="39361" y="17949"/>
                    <a:pt x="39405" y="17977"/>
                  </a:cubicBezTo>
                  <a:cubicBezTo>
                    <a:pt x="39457" y="17946"/>
                    <a:pt x="39459" y="17896"/>
                    <a:pt x="39461" y="17852"/>
                  </a:cubicBezTo>
                  <a:cubicBezTo>
                    <a:pt x="39465" y="17760"/>
                    <a:pt x="39547" y="17698"/>
                    <a:pt x="39575" y="17622"/>
                  </a:cubicBezTo>
                  <a:cubicBezTo>
                    <a:pt x="39580" y="17609"/>
                    <a:pt x="39583" y="17594"/>
                    <a:pt x="39581" y="17580"/>
                  </a:cubicBezTo>
                  <a:lnTo>
                    <a:pt x="39581" y="17580"/>
                  </a:lnTo>
                  <a:cubicBezTo>
                    <a:pt x="39585" y="17598"/>
                    <a:pt x="39614" y="17604"/>
                    <a:pt x="39678" y="17612"/>
                  </a:cubicBezTo>
                  <a:cubicBezTo>
                    <a:pt x="39688" y="17583"/>
                    <a:pt x="39700" y="17553"/>
                    <a:pt x="39712" y="17524"/>
                  </a:cubicBezTo>
                  <a:cubicBezTo>
                    <a:pt x="39725" y="17521"/>
                    <a:pt x="39732" y="17509"/>
                    <a:pt x="39731" y="17496"/>
                  </a:cubicBezTo>
                  <a:lnTo>
                    <a:pt x="39764" y="17455"/>
                  </a:lnTo>
                  <a:cubicBezTo>
                    <a:pt x="39784" y="17386"/>
                    <a:pt x="39907" y="17369"/>
                    <a:pt x="39881" y="17278"/>
                  </a:cubicBezTo>
                  <a:lnTo>
                    <a:pt x="39881" y="17278"/>
                  </a:lnTo>
                  <a:cubicBezTo>
                    <a:pt x="39887" y="17280"/>
                    <a:pt x="39892" y="17281"/>
                    <a:pt x="39896" y="17281"/>
                  </a:cubicBezTo>
                  <a:cubicBezTo>
                    <a:pt x="39922" y="17281"/>
                    <a:pt x="39931" y="17258"/>
                    <a:pt x="39945" y="17244"/>
                  </a:cubicBezTo>
                  <a:cubicBezTo>
                    <a:pt x="39930" y="17244"/>
                    <a:pt x="39921" y="17238"/>
                    <a:pt x="39921" y="17225"/>
                  </a:cubicBezTo>
                  <a:cubicBezTo>
                    <a:pt x="39902" y="17239"/>
                    <a:pt x="39881" y="17253"/>
                    <a:pt x="39881" y="17278"/>
                  </a:cubicBezTo>
                  <a:cubicBezTo>
                    <a:pt x="39881" y="17278"/>
                    <a:pt x="39881" y="17278"/>
                    <a:pt x="39881" y="17278"/>
                  </a:cubicBezTo>
                  <a:lnTo>
                    <a:pt x="39881" y="17278"/>
                  </a:lnTo>
                  <a:cubicBezTo>
                    <a:pt x="39841" y="17279"/>
                    <a:pt x="39822" y="17308"/>
                    <a:pt x="39794" y="17325"/>
                  </a:cubicBezTo>
                  <a:cubicBezTo>
                    <a:pt x="39782" y="17247"/>
                    <a:pt x="39831" y="17176"/>
                    <a:pt x="39832" y="17100"/>
                  </a:cubicBezTo>
                  <a:cubicBezTo>
                    <a:pt x="39893" y="16904"/>
                    <a:pt x="39984" y="16714"/>
                    <a:pt x="40002" y="16507"/>
                  </a:cubicBezTo>
                  <a:cubicBezTo>
                    <a:pt x="40122" y="16116"/>
                    <a:pt x="40229" y="15721"/>
                    <a:pt x="40335" y="15327"/>
                  </a:cubicBezTo>
                  <a:cubicBezTo>
                    <a:pt x="40435" y="14959"/>
                    <a:pt x="40549" y="14593"/>
                    <a:pt x="40656" y="14225"/>
                  </a:cubicBezTo>
                  <a:close/>
                  <a:moveTo>
                    <a:pt x="34580" y="26757"/>
                  </a:moveTo>
                  <a:cubicBezTo>
                    <a:pt x="34615" y="26757"/>
                    <a:pt x="34660" y="26763"/>
                    <a:pt x="34721" y="26771"/>
                  </a:cubicBezTo>
                  <a:cubicBezTo>
                    <a:pt x="34808" y="26783"/>
                    <a:pt x="34895" y="26798"/>
                    <a:pt x="34982" y="26811"/>
                  </a:cubicBezTo>
                  <a:cubicBezTo>
                    <a:pt x="34921" y="26950"/>
                    <a:pt x="34907" y="26982"/>
                    <a:pt x="34808" y="26982"/>
                  </a:cubicBezTo>
                  <a:cubicBezTo>
                    <a:pt x="34779" y="26982"/>
                    <a:pt x="34742" y="26979"/>
                    <a:pt x="34695" y="26976"/>
                  </a:cubicBezTo>
                  <a:lnTo>
                    <a:pt x="34695" y="26979"/>
                  </a:lnTo>
                  <a:cubicBezTo>
                    <a:pt x="34588" y="26971"/>
                    <a:pt x="34481" y="26962"/>
                    <a:pt x="34376" y="26934"/>
                  </a:cubicBezTo>
                  <a:cubicBezTo>
                    <a:pt x="34463" y="26796"/>
                    <a:pt x="34490" y="26757"/>
                    <a:pt x="34580" y="26757"/>
                  </a:cubicBezTo>
                  <a:close/>
                  <a:moveTo>
                    <a:pt x="35211" y="26838"/>
                  </a:moveTo>
                  <a:cubicBezTo>
                    <a:pt x="35241" y="26838"/>
                    <a:pt x="35278" y="26844"/>
                    <a:pt x="35330" y="26853"/>
                  </a:cubicBezTo>
                  <a:cubicBezTo>
                    <a:pt x="35409" y="26865"/>
                    <a:pt x="35492" y="26861"/>
                    <a:pt x="35566" y="26895"/>
                  </a:cubicBezTo>
                  <a:cubicBezTo>
                    <a:pt x="35513" y="27018"/>
                    <a:pt x="35499" y="27049"/>
                    <a:pt x="35413" y="27049"/>
                  </a:cubicBezTo>
                  <a:cubicBezTo>
                    <a:pt x="35388" y="27049"/>
                    <a:pt x="35356" y="27046"/>
                    <a:pt x="35315" y="27042"/>
                  </a:cubicBezTo>
                  <a:lnTo>
                    <a:pt x="35315" y="27046"/>
                  </a:lnTo>
                  <a:cubicBezTo>
                    <a:pt x="35221" y="27037"/>
                    <a:pt x="35128" y="27023"/>
                    <a:pt x="35020" y="27009"/>
                  </a:cubicBezTo>
                  <a:cubicBezTo>
                    <a:pt x="35110" y="26877"/>
                    <a:pt x="35136" y="26838"/>
                    <a:pt x="35211" y="26838"/>
                  </a:cubicBezTo>
                  <a:close/>
                  <a:moveTo>
                    <a:pt x="35812" y="26922"/>
                  </a:moveTo>
                  <a:cubicBezTo>
                    <a:pt x="35822" y="26922"/>
                    <a:pt x="35834" y="26923"/>
                    <a:pt x="35845" y="26924"/>
                  </a:cubicBezTo>
                  <a:cubicBezTo>
                    <a:pt x="35999" y="26943"/>
                    <a:pt x="36154" y="26965"/>
                    <a:pt x="36305" y="26984"/>
                  </a:cubicBezTo>
                  <a:cubicBezTo>
                    <a:pt x="36312" y="27027"/>
                    <a:pt x="36288" y="27049"/>
                    <a:pt x="36274" y="27075"/>
                  </a:cubicBezTo>
                  <a:cubicBezTo>
                    <a:pt x="36235" y="27110"/>
                    <a:pt x="36188" y="27117"/>
                    <a:pt x="36139" y="27117"/>
                  </a:cubicBezTo>
                  <a:cubicBezTo>
                    <a:pt x="36117" y="27117"/>
                    <a:pt x="36095" y="27116"/>
                    <a:pt x="36072" y="27115"/>
                  </a:cubicBezTo>
                  <a:lnTo>
                    <a:pt x="36071" y="27117"/>
                  </a:lnTo>
                  <a:cubicBezTo>
                    <a:pt x="35966" y="27113"/>
                    <a:pt x="35864" y="27083"/>
                    <a:pt x="35758" y="27083"/>
                  </a:cubicBezTo>
                  <a:cubicBezTo>
                    <a:pt x="35737" y="27083"/>
                    <a:pt x="35716" y="27085"/>
                    <a:pt x="35695" y="27087"/>
                  </a:cubicBezTo>
                  <a:cubicBezTo>
                    <a:pt x="35668" y="27077"/>
                    <a:pt x="35613" y="27083"/>
                    <a:pt x="35629" y="27040"/>
                  </a:cubicBezTo>
                  <a:cubicBezTo>
                    <a:pt x="35655" y="26965"/>
                    <a:pt x="35724" y="26922"/>
                    <a:pt x="35812" y="26922"/>
                  </a:cubicBezTo>
                  <a:close/>
                  <a:moveTo>
                    <a:pt x="7835" y="26720"/>
                  </a:moveTo>
                  <a:lnTo>
                    <a:pt x="7835" y="26720"/>
                  </a:lnTo>
                  <a:cubicBezTo>
                    <a:pt x="7856" y="26779"/>
                    <a:pt x="7788" y="26795"/>
                    <a:pt x="7760" y="26831"/>
                  </a:cubicBezTo>
                  <a:lnTo>
                    <a:pt x="7756" y="26831"/>
                  </a:lnTo>
                  <a:cubicBezTo>
                    <a:pt x="7716" y="26880"/>
                    <a:pt x="7635" y="26905"/>
                    <a:pt x="7626" y="26974"/>
                  </a:cubicBezTo>
                  <a:cubicBezTo>
                    <a:pt x="7624" y="26974"/>
                    <a:pt x="7623" y="26974"/>
                    <a:pt x="7622" y="26974"/>
                  </a:cubicBezTo>
                  <a:cubicBezTo>
                    <a:pt x="7595" y="26974"/>
                    <a:pt x="7583" y="26987"/>
                    <a:pt x="7583" y="27010"/>
                  </a:cubicBezTo>
                  <a:cubicBezTo>
                    <a:pt x="7581" y="27010"/>
                    <a:pt x="7580" y="27010"/>
                    <a:pt x="7578" y="27010"/>
                  </a:cubicBezTo>
                  <a:cubicBezTo>
                    <a:pt x="7559" y="27010"/>
                    <a:pt x="7541" y="27025"/>
                    <a:pt x="7536" y="27046"/>
                  </a:cubicBezTo>
                  <a:cubicBezTo>
                    <a:pt x="7476" y="27067"/>
                    <a:pt x="7442" y="27128"/>
                    <a:pt x="7364" y="27128"/>
                  </a:cubicBezTo>
                  <a:cubicBezTo>
                    <a:pt x="7186" y="27128"/>
                    <a:pt x="7008" y="27146"/>
                    <a:pt x="6824" y="27146"/>
                  </a:cubicBezTo>
                  <a:cubicBezTo>
                    <a:pt x="6758" y="27146"/>
                    <a:pt x="6691" y="27143"/>
                    <a:pt x="6623" y="27137"/>
                  </a:cubicBezTo>
                  <a:cubicBezTo>
                    <a:pt x="6658" y="27072"/>
                    <a:pt x="6723" y="27048"/>
                    <a:pt x="6771" y="27011"/>
                  </a:cubicBezTo>
                  <a:cubicBezTo>
                    <a:pt x="6821" y="26972"/>
                    <a:pt x="6874" y="26936"/>
                    <a:pt x="6919" y="26894"/>
                  </a:cubicBezTo>
                  <a:cubicBezTo>
                    <a:pt x="6941" y="26872"/>
                    <a:pt x="6941" y="26853"/>
                    <a:pt x="6925" y="26838"/>
                  </a:cubicBezTo>
                  <a:lnTo>
                    <a:pt x="6925" y="26838"/>
                  </a:lnTo>
                  <a:cubicBezTo>
                    <a:pt x="6934" y="26843"/>
                    <a:pt x="6944" y="26846"/>
                    <a:pt x="6953" y="26846"/>
                  </a:cubicBezTo>
                  <a:cubicBezTo>
                    <a:pt x="6973" y="26846"/>
                    <a:pt x="6992" y="26835"/>
                    <a:pt x="7007" y="26816"/>
                  </a:cubicBezTo>
                  <a:cubicBezTo>
                    <a:pt x="7083" y="26726"/>
                    <a:pt x="7193" y="26731"/>
                    <a:pt x="7302" y="26729"/>
                  </a:cubicBezTo>
                  <a:cubicBezTo>
                    <a:pt x="7481" y="26726"/>
                    <a:pt x="7658" y="26724"/>
                    <a:pt x="7835" y="26720"/>
                  </a:cubicBezTo>
                  <a:close/>
                  <a:moveTo>
                    <a:pt x="36538" y="27007"/>
                  </a:moveTo>
                  <a:cubicBezTo>
                    <a:pt x="36554" y="27007"/>
                    <a:pt x="36570" y="27008"/>
                    <a:pt x="36588" y="27011"/>
                  </a:cubicBezTo>
                  <a:cubicBezTo>
                    <a:pt x="36687" y="27028"/>
                    <a:pt x="36788" y="27024"/>
                    <a:pt x="36891" y="27055"/>
                  </a:cubicBezTo>
                  <a:cubicBezTo>
                    <a:pt x="36878" y="27119"/>
                    <a:pt x="36835" y="27165"/>
                    <a:pt x="36767" y="27194"/>
                  </a:cubicBezTo>
                  <a:lnTo>
                    <a:pt x="36766" y="27198"/>
                  </a:lnTo>
                  <a:cubicBezTo>
                    <a:pt x="36646" y="27182"/>
                    <a:pt x="36527" y="27166"/>
                    <a:pt x="36407" y="27151"/>
                  </a:cubicBezTo>
                  <a:cubicBezTo>
                    <a:pt x="36360" y="27146"/>
                    <a:pt x="36362" y="27117"/>
                    <a:pt x="36362" y="27088"/>
                  </a:cubicBezTo>
                  <a:cubicBezTo>
                    <a:pt x="36409" y="27036"/>
                    <a:pt x="36465" y="27007"/>
                    <a:pt x="36538" y="27007"/>
                  </a:cubicBezTo>
                  <a:close/>
                  <a:moveTo>
                    <a:pt x="37120" y="27066"/>
                  </a:moveTo>
                  <a:cubicBezTo>
                    <a:pt x="37134" y="27066"/>
                    <a:pt x="37149" y="27068"/>
                    <a:pt x="37165" y="27071"/>
                  </a:cubicBezTo>
                  <a:cubicBezTo>
                    <a:pt x="37289" y="27093"/>
                    <a:pt x="37420" y="27085"/>
                    <a:pt x="37543" y="27119"/>
                  </a:cubicBezTo>
                  <a:cubicBezTo>
                    <a:pt x="37499" y="27218"/>
                    <a:pt x="37426" y="27262"/>
                    <a:pt x="37327" y="27262"/>
                  </a:cubicBezTo>
                  <a:cubicBezTo>
                    <a:pt x="37296" y="27262"/>
                    <a:pt x="37262" y="27257"/>
                    <a:pt x="37226" y="27249"/>
                  </a:cubicBezTo>
                  <a:cubicBezTo>
                    <a:pt x="37174" y="27237"/>
                    <a:pt x="37120" y="27224"/>
                    <a:pt x="37065" y="27224"/>
                  </a:cubicBezTo>
                  <a:cubicBezTo>
                    <a:pt x="37047" y="27224"/>
                    <a:pt x="37029" y="27226"/>
                    <a:pt x="37011" y="27229"/>
                  </a:cubicBezTo>
                  <a:cubicBezTo>
                    <a:pt x="36980" y="27217"/>
                    <a:pt x="36914" y="27223"/>
                    <a:pt x="36953" y="27169"/>
                  </a:cubicBezTo>
                  <a:cubicBezTo>
                    <a:pt x="36993" y="27114"/>
                    <a:pt x="37039" y="27066"/>
                    <a:pt x="37120" y="27066"/>
                  </a:cubicBezTo>
                  <a:close/>
                  <a:moveTo>
                    <a:pt x="5085" y="1"/>
                  </a:moveTo>
                  <a:cubicBezTo>
                    <a:pt x="4850" y="23"/>
                    <a:pt x="4640" y="115"/>
                    <a:pt x="4426" y="189"/>
                  </a:cubicBezTo>
                  <a:cubicBezTo>
                    <a:pt x="2762" y="756"/>
                    <a:pt x="1542" y="1726"/>
                    <a:pt x="822" y="3133"/>
                  </a:cubicBezTo>
                  <a:cubicBezTo>
                    <a:pt x="384" y="3991"/>
                    <a:pt x="107" y="4885"/>
                    <a:pt x="51" y="5823"/>
                  </a:cubicBezTo>
                  <a:cubicBezTo>
                    <a:pt x="22" y="6318"/>
                    <a:pt x="0" y="6815"/>
                    <a:pt x="88" y="7309"/>
                  </a:cubicBezTo>
                  <a:cubicBezTo>
                    <a:pt x="167" y="7758"/>
                    <a:pt x="252" y="8207"/>
                    <a:pt x="344" y="8657"/>
                  </a:cubicBezTo>
                  <a:cubicBezTo>
                    <a:pt x="531" y="9571"/>
                    <a:pt x="689" y="10488"/>
                    <a:pt x="746" y="11417"/>
                  </a:cubicBezTo>
                  <a:cubicBezTo>
                    <a:pt x="778" y="11924"/>
                    <a:pt x="814" y="12430"/>
                    <a:pt x="894" y="12934"/>
                  </a:cubicBezTo>
                  <a:cubicBezTo>
                    <a:pt x="1175" y="14673"/>
                    <a:pt x="2086" y="16107"/>
                    <a:pt x="3699" y="17205"/>
                  </a:cubicBezTo>
                  <a:cubicBezTo>
                    <a:pt x="3812" y="17281"/>
                    <a:pt x="3826" y="17348"/>
                    <a:pt x="3793" y="17458"/>
                  </a:cubicBezTo>
                  <a:cubicBezTo>
                    <a:pt x="3561" y="18214"/>
                    <a:pt x="3324" y="18969"/>
                    <a:pt x="3047" y="19714"/>
                  </a:cubicBezTo>
                  <a:cubicBezTo>
                    <a:pt x="2758" y="20492"/>
                    <a:pt x="2445" y="21264"/>
                    <a:pt x="2237" y="22063"/>
                  </a:cubicBezTo>
                  <a:cubicBezTo>
                    <a:pt x="2171" y="22314"/>
                    <a:pt x="2113" y="22566"/>
                    <a:pt x="2126" y="22825"/>
                  </a:cubicBezTo>
                  <a:cubicBezTo>
                    <a:pt x="2133" y="22973"/>
                    <a:pt x="2149" y="23125"/>
                    <a:pt x="2282" y="23231"/>
                  </a:cubicBezTo>
                  <a:cubicBezTo>
                    <a:pt x="2361" y="23294"/>
                    <a:pt x="2344" y="23346"/>
                    <a:pt x="2319" y="23415"/>
                  </a:cubicBezTo>
                  <a:cubicBezTo>
                    <a:pt x="2264" y="23560"/>
                    <a:pt x="2219" y="23706"/>
                    <a:pt x="2220" y="23860"/>
                  </a:cubicBezTo>
                  <a:cubicBezTo>
                    <a:pt x="2201" y="23877"/>
                    <a:pt x="2197" y="23907"/>
                    <a:pt x="2214" y="23927"/>
                  </a:cubicBezTo>
                  <a:cubicBezTo>
                    <a:pt x="2176" y="24088"/>
                    <a:pt x="2233" y="24250"/>
                    <a:pt x="2208" y="24411"/>
                  </a:cubicBezTo>
                  <a:cubicBezTo>
                    <a:pt x="2156" y="24430"/>
                    <a:pt x="2121" y="24469"/>
                    <a:pt x="2093" y="24508"/>
                  </a:cubicBezTo>
                  <a:cubicBezTo>
                    <a:pt x="1927" y="24733"/>
                    <a:pt x="1702" y="24851"/>
                    <a:pt x="1410" y="24851"/>
                  </a:cubicBezTo>
                  <a:cubicBezTo>
                    <a:pt x="1366" y="24851"/>
                    <a:pt x="1320" y="24848"/>
                    <a:pt x="1272" y="24843"/>
                  </a:cubicBezTo>
                  <a:cubicBezTo>
                    <a:pt x="1270" y="24856"/>
                    <a:pt x="1269" y="24869"/>
                    <a:pt x="1266" y="24883"/>
                  </a:cubicBezTo>
                  <a:cubicBezTo>
                    <a:pt x="1376" y="24884"/>
                    <a:pt x="1485" y="24887"/>
                    <a:pt x="1595" y="24887"/>
                  </a:cubicBezTo>
                  <a:cubicBezTo>
                    <a:pt x="1635" y="24887"/>
                    <a:pt x="1659" y="24899"/>
                    <a:pt x="1666" y="24933"/>
                  </a:cubicBezTo>
                  <a:cubicBezTo>
                    <a:pt x="1585" y="24982"/>
                    <a:pt x="1534" y="25054"/>
                    <a:pt x="1469" y="25116"/>
                  </a:cubicBezTo>
                  <a:cubicBezTo>
                    <a:pt x="1475" y="25136"/>
                    <a:pt x="1492" y="25152"/>
                    <a:pt x="1513" y="25154"/>
                  </a:cubicBezTo>
                  <a:lnTo>
                    <a:pt x="1711" y="24970"/>
                  </a:lnTo>
                  <a:cubicBezTo>
                    <a:pt x="1777" y="24908"/>
                    <a:pt x="1856" y="24878"/>
                    <a:pt x="1954" y="24878"/>
                  </a:cubicBezTo>
                  <a:cubicBezTo>
                    <a:pt x="1963" y="24878"/>
                    <a:pt x="1972" y="24878"/>
                    <a:pt x="1981" y="24878"/>
                  </a:cubicBezTo>
                  <a:cubicBezTo>
                    <a:pt x="2006" y="24879"/>
                    <a:pt x="2031" y="24879"/>
                    <a:pt x="2057" y="24879"/>
                  </a:cubicBezTo>
                  <a:cubicBezTo>
                    <a:pt x="2133" y="24879"/>
                    <a:pt x="2208" y="24877"/>
                    <a:pt x="2284" y="24871"/>
                  </a:cubicBezTo>
                  <a:cubicBezTo>
                    <a:pt x="2302" y="24871"/>
                    <a:pt x="2317" y="24865"/>
                    <a:pt x="2330" y="24855"/>
                  </a:cubicBezTo>
                  <a:cubicBezTo>
                    <a:pt x="2335" y="24858"/>
                    <a:pt x="2340" y="24859"/>
                    <a:pt x="2346" y="24859"/>
                  </a:cubicBezTo>
                  <a:cubicBezTo>
                    <a:pt x="2512" y="24868"/>
                    <a:pt x="2555" y="24965"/>
                    <a:pt x="2578" y="25081"/>
                  </a:cubicBezTo>
                  <a:cubicBezTo>
                    <a:pt x="2565" y="25075"/>
                    <a:pt x="2554" y="25073"/>
                    <a:pt x="2545" y="25073"/>
                  </a:cubicBezTo>
                  <a:cubicBezTo>
                    <a:pt x="2503" y="25073"/>
                    <a:pt x="2488" y="25117"/>
                    <a:pt x="2467" y="25139"/>
                  </a:cubicBezTo>
                  <a:cubicBezTo>
                    <a:pt x="2416" y="25196"/>
                    <a:pt x="2355" y="25215"/>
                    <a:pt x="2277" y="25215"/>
                  </a:cubicBezTo>
                  <a:cubicBezTo>
                    <a:pt x="2271" y="25215"/>
                    <a:pt x="2264" y="25215"/>
                    <a:pt x="2257" y="25215"/>
                  </a:cubicBezTo>
                  <a:cubicBezTo>
                    <a:pt x="2081" y="25208"/>
                    <a:pt x="1905" y="25207"/>
                    <a:pt x="1730" y="25203"/>
                  </a:cubicBezTo>
                  <a:cubicBezTo>
                    <a:pt x="1727" y="25221"/>
                    <a:pt x="1724" y="25240"/>
                    <a:pt x="1722" y="25258"/>
                  </a:cubicBezTo>
                  <a:lnTo>
                    <a:pt x="2253" y="25295"/>
                  </a:lnTo>
                  <a:cubicBezTo>
                    <a:pt x="2266" y="25334"/>
                    <a:pt x="2238" y="25360"/>
                    <a:pt x="2212" y="25386"/>
                  </a:cubicBezTo>
                  <a:lnTo>
                    <a:pt x="1887" y="25721"/>
                  </a:lnTo>
                  <a:cubicBezTo>
                    <a:pt x="1844" y="25758"/>
                    <a:pt x="1838" y="25805"/>
                    <a:pt x="1847" y="25852"/>
                  </a:cubicBezTo>
                  <a:cubicBezTo>
                    <a:pt x="1905" y="25771"/>
                    <a:pt x="2006" y="25801"/>
                    <a:pt x="2089" y="25784"/>
                  </a:cubicBezTo>
                  <a:cubicBezTo>
                    <a:pt x="2317" y="25814"/>
                    <a:pt x="2547" y="25825"/>
                    <a:pt x="2778" y="25825"/>
                  </a:cubicBezTo>
                  <a:cubicBezTo>
                    <a:pt x="2832" y="25825"/>
                    <a:pt x="2886" y="25825"/>
                    <a:pt x="2940" y="25824"/>
                  </a:cubicBezTo>
                  <a:cubicBezTo>
                    <a:pt x="2956" y="25843"/>
                    <a:pt x="2958" y="25869"/>
                    <a:pt x="2945" y="25890"/>
                  </a:cubicBezTo>
                  <a:lnTo>
                    <a:pt x="2995" y="25908"/>
                  </a:lnTo>
                  <a:lnTo>
                    <a:pt x="3096" y="25830"/>
                  </a:lnTo>
                  <a:cubicBezTo>
                    <a:pt x="3348" y="25852"/>
                    <a:pt x="3601" y="25852"/>
                    <a:pt x="3855" y="25854"/>
                  </a:cubicBezTo>
                  <a:cubicBezTo>
                    <a:pt x="3851" y="25954"/>
                    <a:pt x="3708" y="25975"/>
                    <a:pt x="3687" y="26065"/>
                  </a:cubicBezTo>
                  <a:cubicBezTo>
                    <a:pt x="3571" y="26125"/>
                    <a:pt x="3476" y="26222"/>
                    <a:pt x="3325" y="26222"/>
                  </a:cubicBezTo>
                  <a:cubicBezTo>
                    <a:pt x="3308" y="26222"/>
                    <a:pt x="3290" y="26221"/>
                    <a:pt x="3271" y="26218"/>
                  </a:cubicBezTo>
                  <a:cubicBezTo>
                    <a:pt x="3269" y="26218"/>
                    <a:pt x="3267" y="26218"/>
                    <a:pt x="3265" y="26218"/>
                  </a:cubicBezTo>
                  <a:cubicBezTo>
                    <a:pt x="3234" y="26218"/>
                    <a:pt x="3240" y="26256"/>
                    <a:pt x="3266" y="26278"/>
                  </a:cubicBezTo>
                  <a:lnTo>
                    <a:pt x="3339" y="26269"/>
                  </a:lnTo>
                  <a:lnTo>
                    <a:pt x="3339" y="26269"/>
                  </a:lnTo>
                  <a:cubicBezTo>
                    <a:pt x="3353" y="26341"/>
                    <a:pt x="3255" y="26357"/>
                    <a:pt x="3239" y="26413"/>
                  </a:cubicBezTo>
                  <a:cubicBezTo>
                    <a:pt x="3250" y="26415"/>
                    <a:pt x="3261" y="26416"/>
                    <a:pt x="3270" y="26416"/>
                  </a:cubicBezTo>
                  <a:cubicBezTo>
                    <a:pt x="3351" y="26416"/>
                    <a:pt x="3389" y="26352"/>
                    <a:pt x="3441" y="26310"/>
                  </a:cubicBezTo>
                  <a:cubicBezTo>
                    <a:pt x="3511" y="26286"/>
                    <a:pt x="3581" y="26278"/>
                    <a:pt x="3651" y="26278"/>
                  </a:cubicBezTo>
                  <a:cubicBezTo>
                    <a:pt x="3766" y="26278"/>
                    <a:pt x="3882" y="26298"/>
                    <a:pt x="4001" y="26298"/>
                  </a:cubicBezTo>
                  <a:cubicBezTo>
                    <a:pt x="4004" y="26298"/>
                    <a:pt x="4006" y="26298"/>
                    <a:pt x="4008" y="26298"/>
                  </a:cubicBezTo>
                  <a:lnTo>
                    <a:pt x="4008" y="26298"/>
                  </a:lnTo>
                  <a:cubicBezTo>
                    <a:pt x="3998" y="26363"/>
                    <a:pt x="3990" y="26417"/>
                    <a:pt x="3982" y="26471"/>
                  </a:cubicBezTo>
                  <a:cubicBezTo>
                    <a:pt x="4066" y="26433"/>
                    <a:pt x="4129" y="26374"/>
                    <a:pt x="4189" y="26311"/>
                  </a:cubicBezTo>
                  <a:cubicBezTo>
                    <a:pt x="4218" y="26311"/>
                    <a:pt x="4247" y="26303"/>
                    <a:pt x="4272" y="26287"/>
                  </a:cubicBezTo>
                  <a:cubicBezTo>
                    <a:pt x="4280" y="26293"/>
                    <a:pt x="4289" y="26298"/>
                    <a:pt x="4297" y="26301"/>
                  </a:cubicBezTo>
                  <a:cubicBezTo>
                    <a:pt x="4318" y="26311"/>
                    <a:pt x="4341" y="26315"/>
                    <a:pt x="4364" y="26315"/>
                  </a:cubicBezTo>
                  <a:cubicBezTo>
                    <a:pt x="4386" y="26315"/>
                    <a:pt x="4408" y="26311"/>
                    <a:pt x="4430" y="26306"/>
                  </a:cubicBezTo>
                  <a:cubicBezTo>
                    <a:pt x="4507" y="26310"/>
                    <a:pt x="4585" y="26312"/>
                    <a:pt x="4663" y="26318"/>
                  </a:cubicBezTo>
                  <a:cubicBezTo>
                    <a:pt x="4715" y="26323"/>
                    <a:pt x="4697" y="26353"/>
                    <a:pt x="4688" y="26378"/>
                  </a:cubicBezTo>
                  <a:cubicBezTo>
                    <a:pt x="4664" y="26384"/>
                    <a:pt x="4649" y="26393"/>
                    <a:pt x="4653" y="26417"/>
                  </a:cubicBezTo>
                  <a:cubicBezTo>
                    <a:pt x="4651" y="26423"/>
                    <a:pt x="4650" y="26429"/>
                    <a:pt x="4650" y="26433"/>
                  </a:cubicBezTo>
                  <a:cubicBezTo>
                    <a:pt x="4639" y="26431"/>
                    <a:pt x="4629" y="26431"/>
                    <a:pt x="4618" y="26431"/>
                  </a:cubicBezTo>
                  <a:cubicBezTo>
                    <a:pt x="4609" y="26431"/>
                    <a:pt x="4600" y="26431"/>
                    <a:pt x="4592" y="26432"/>
                  </a:cubicBezTo>
                  <a:lnTo>
                    <a:pt x="4506" y="26518"/>
                  </a:lnTo>
                  <a:cubicBezTo>
                    <a:pt x="4483" y="26523"/>
                    <a:pt x="4466" y="26539"/>
                    <a:pt x="4460" y="26562"/>
                  </a:cubicBezTo>
                  <a:cubicBezTo>
                    <a:pt x="4412" y="26592"/>
                    <a:pt x="4372" y="26633"/>
                    <a:pt x="4306" y="26637"/>
                  </a:cubicBezTo>
                  <a:cubicBezTo>
                    <a:pt x="4252" y="26628"/>
                    <a:pt x="4197" y="26626"/>
                    <a:pt x="4142" y="26626"/>
                  </a:cubicBezTo>
                  <a:cubicBezTo>
                    <a:pt x="4100" y="26626"/>
                    <a:pt x="4058" y="26627"/>
                    <a:pt x="4016" y="26627"/>
                  </a:cubicBezTo>
                  <a:cubicBezTo>
                    <a:pt x="3953" y="26627"/>
                    <a:pt x="3890" y="26624"/>
                    <a:pt x="3828" y="26612"/>
                  </a:cubicBezTo>
                  <a:lnTo>
                    <a:pt x="3943" y="26514"/>
                  </a:lnTo>
                  <a:cubicBezTo>
                    <a:pt x="3923" y="26501"/>
                    <a:pt x="3905" y="26496"/>
                    <a:pt x="3887" y="26496"/>
                  </a:cubicBezTo>
                  <a:cubicBezTo>
                    <a:pt x="3865" y="26496"/>
                    <a:pt x="3843" y="26505"/>
                    <a:pt x="3820" y="26520"/>
                  </a:cubicBezTo>
                  <a:cubicBezTo>
                    <a:pt x="3764" y="26559"/>
                    <a:pt x="3720" y="26613"/>
                    <a:pt x="3649" y="26636"/>
                  </a:cubicBezTo>
                  <a:cubicBezTo>
                    <a:pt x="3622" y="26631"/>
                    <a:pt x="3595" y="26628"/>
                    <a:pt x="3567" y="26628"/>
                  </a:cubicBezTo>
                  <a:cubicBezTo>
                    <a:pt x="3540" y="26628"/>
                    <a:pt x="3513" y="26631"/>
                    <a:pt x="3486" y="26636"/>
                  </a:cubicBezTo>
                  <a:cubicBezTo>
                    <a:pt x="3457" y="26630"/>
                    <a:pt x="3429" y="26629"/>
                    <a:pt x="3400" y="26629"/>
                  </a:cubicBezTo>
                  <a:cubicBezTo>
                    <a:pt x="3348" y="26629"/>
                    <a:pt x="3297" y="26634"/>
                    <a:pt x="3245" y="26637"/>
                  </a:cubicBezTo>
                  <a:lnTo>
                    <a:pt x="3245" y="26652"/>
                  </a:lnTo>
                  <a:cubicBezTo>
                    <a:pt x="3297" y="26655"/>
                    <a:pt x="3349" y="26663"/>
                    <a:pt x="3402" y="26663"/>
                  </a:cubicBezTo>
                  <a:cubicBezTo>
                    <a:pt x="3429" y="26663"/>
                    <a:pt x="3457" y="26661"/>
                    <a:pt x="3485" y="26655"/>
                  </a:cubicBezTo>
                  <a:cubicBezTo>
                    <a:pt x="3561" y="26664"/>
                    <a:pt x="3624" y="26680"/>
                    <a:pt x="3560" y="26760"/>
                  </a:cubicBezTo>
                  <a:cubicBezTo>
                    <a:pt x="3540" y="26763"/>
                    <a:pt x="3522" y="26778"/>
                    <a:pt x="3518" y="26798"/>
                  </a:cubicBezTo>
                  <a:cubicBezTo>
                    <a:pt x="3498" y="26798"/>
                    <a:pt x="3481" y="26814"/>
                    <a:pt x="3481" y="26834"/>
                  </a:cubicBezTo>
                  <a:cubicBezTo>
                    <a:pt x="3491" y="26840"/>
                    <a:pt x="3500" y="26846"/>
                    <a:pt x="3510" y="26852"/>
                  </a:cubicBezTo>
                  <a:cubicBezTo>
                    <a:pt x="3537" y="26841"/>
                    <a:pt x="3565" y="26831"/>
                    <a:pt x="3572" y="26802"/>
                  </a:cubicBezTo>
                  <a:cubicBezTo>
                    <a:pt x="3572" y="26802"/>
                    <a:pt x="3573" y="26802"/>
                    <a:pt x="3574" y="26802"/>
                  </a:cubicBezTo>
                  <a:cubicBezTo>
                    <a:pt x="3581" y="26802"/>
                    <a:pt x="3587" y="26798"/>
                    <a:pt x="3589" y="26790"/>
                  </a:cubicBezTo>
                  <a:cubicBezTo>
                    <a:pt x="3633" y="26768"/>
                    <a:pt x="3677" y="26744"/>
                    <a:pt x="3700" y="26701"/>
                  </a:cubicBezTo>
                  <a:lnTo>
                    <a:pt x="3807" y="26680"/>
                  </a:lnTo>
                  <a:cubicBezTo>
                    <a:pt x="3872" y="26694"/>
                    <a:pt x="3937" y="26696"/>
                    <a:pt x="4002" y="26696"/>
                  </a:cubicBezTo>
                  <a:cubicBezTo>
                    <a:pt x="4019" y="26696"/>
                    <a:pt x="4035" y="26696"/>
                    <a:pt x="4051" y="26696"/>
                  </a:cubicBezTo>
                  <a:cubicBezTo>
                    <a:pt x="4085" y="26696"/>
                    <a:pt x="4119" y="26696"/>
                    <a:pt x="4153" y="26699"/>
                  </a:cubicBezTo>
                  <a:cubicBezTo>
                    <a:pt x="4156" y="26699"/>
                    <a:pt x="4160" y="26699"/>
                    <a:pt x="4164" y="26699"/>
                  </a:cubicBezTo>
                  <a:cubicBezTo>
                    <a:pt x="4171" y="26699"/>
                    <a:pt x="4178" y="26699"/>
                    <a:pt x="4185" y="26699"/>
                  </a:cubicBezTo>
                  <a:cubicBezTo>
                    <a:pt x="4213" y="26699"/>
                    <a:pt x="4239" y="26703"/>
                    <a:pt x="4239" y="26744"/>
                  </a:cubicBezTo>
                  <a:cubicBezTo>
                    <a:pt x="4229" y="26746"/>
                    <a:pt x="4221" y="26752"/>
                    <a:pt x="4215" y="26760"/>
                  </a:cubicBezTo>
                  <a:cubicBezTo>
                    <a:pt x="4217" y="26779"/>
                    <a:pt x="4221" y="26798"/>
                    <a:pt x="4223" y="26817"/>
                  </a:cubicBezTo>
                  <a:lnTo>
                    <a:pt x="4272" y="26772"/>
                  </a:lnTo>
                  <a:cubicBezTo>
                    <a:pt x="4304" y="26765"/>
                    <a:pt x="4331" y="26746"/>
                    <a:pt x="4348" y="26719"/>
                  </a:cubicBezTo>
                  <a:cubicBezTo>
                    <a:pt x="4393" y="26703"/>
                    <a:pt x="4439" y="26699"/>
                    <a:pt x="4486" y="26699"/>
                  </a:cubicBezTo>
                  <a:cubicBezTo>
                    <a:pt x="4530" y="26699"/>
                    <a:pt x="4575" y="26702"/>
                    <a:pt x="4619" y="26702"/>
                  </a:cubicBezTo>
                  <a:cubicBezTo>
                    <a:pt x="4651" y="26702"/>
                    <a:pt x="4684" y="26700"/>
                    <a:pt x="4715" y="26694"/>
                  </a:cubicBezTo>
                  <a:cubicBezTo>
                    <a:pt x="4806" y="26699"/>
                    <a:pt x="4896" y="26704"/>
                    <a:pt x="4988" y="26709"/>
                  </a:cubicBezTo>
                  <a:cubicBezTo>
                    <a:pt x="5027" y="26712"/>
                    <a:pt x="5068" y="26712"/>
                    <a:pt x="5061" y="26762"/>
                  </a:cubicBezTo>
                  <a:cubicBezTo>
                    <a:pt x="4926" y="26867"/>
                    <a:pt x="4797" y="26977"/>
                    <a:pt x="4712" y="27117"/>
                  </a:cubicBezTo>
                  <a:lnTo>
                    <a:pt x="4713" y="27118"/>
                  </a:lnTo>
                  <a:cubicBezTo>
                    <a:pt x="4870" y="27024"/>
                    <a:pt x="5010" y="26907"/>
                    <a:pt x="5129" y="26769"/>
                  </a:cubicBezTo>
                  <a:cubicBezTo>
                    <a:pt x="5204" y="26733"/>
                    <a:pt x="5280" y="26719"/>
                    <a:pt x="5355" y="26719"/>
                  </a:cubicBezTo>
                  <a:cubicBezTo>
                    <a:pt x="5452" y="26719"/>
                    <a:pt x="5549" y="26742"/>
                    <a:pt x="5645" y="26769"/>
                  </a:cubicBezTo>
                  <a:cubicBezTo>
                    <a:pt x="5606" y="26821"/>
                    <a:pt x="5469" y="26855"/>
                    <a:pt x="5546" y="26923"/>
                  </a:cubicBezTo>
                  <a:cubicBezTo>
                    <a:pt x="5557" y="26933"/>
                    <a:pt x="5569" y="26937"/>
                    <a:pt x="5580" y="26937"/>
                  </a:cubicBezTo>
                  <a:cubicBezTo>
                    <a:pt x="5626" y="26937"/>
                    <a:pt x="5674" y="26874"/>
                    <a:pt x="5707" y="26834"/>
                  </a:cubicBezTo>
                  <a:cubicBezTo>
                    <a:pt x="5775" y="26767"/>
                    <a:pt x="5857" y="26740"/>
                    <a:pt x="5955" y="26740"/>
                  </a:cubicBezTo>
                  <a:cubicBezTo>
                    <a:pt x="5968" y="26740"/>
                    <a:pt x="5982" y="26740"/>
                    <a:pt x="5996" y="26741"/>
                  </a:cubicBezTo>
                  <a:cubicBezTo>
                    <a:pt x="6012" y="26743"/>
                    <a:pt x="6029" y="26743"/>
                    <a:pt x="6046" y="26743"/>
                  </a:cubicBezTo>
                  <a:cubicBezTo>
                    <a:pt x="6089" y="26743"/>
                    <a:pt x="6134" y="26740"/>
                    <a:pt x="6178" y="26739"/>
                  </a:cubicBezTo>
                  <a:lnTo>
                    <a:pt x="6178" y="26739"/>
                  </a:lnTo>
                  <a:cubicBezTo>
                    <a:pt x="6175" y="26750"/>
                    <a:pt x="6180" y="26762"/>
                    <a:pt x="6191" y="26766"/>
                  </a:cubicBezTo>
                  <a:lnTo>
                    <a:pt x="6150" y="26803"/>
                  </a:lnTo>
                  <a:cubicBezTo>
                    <a:pt x="6017" y="26853"/>
                    <a:pt x="5908" y="26933"/>
                    <a:pt x="5794" y="27009"/>
                  </a:cubicBezTo>
                  <a:lnTo>
                    <a:pt x="5868" y="27017"/>
                  </a:lnTo>
                  <a:cubicBezTo>
                    <a:pt x="5980" y="26962"/>
                    <a:pt x="6101" y="26918"/>
                    <a:pt x="6195" y="26838"/>
                  </a:cubicBezTo>
                  <a:cubicBezTo>
                    <a:pt x="6250" y="26833"/>
                    <a:pt x="6267" y="26788"/>
                    <a:pt x="6302" y="26762"/>
                  </a:cubicBezTo>
                  <a:cubicBezTo>
                    <a:pt x="6496" y="26722"/>
                    <a:pt x="6695" y="26752"/>
                    <a:pt x="6890" y="26729"/>
                  </a:cubicBezTo>
                  <a:lnTo>
                    <a:pt x="6971" y="26746"/>
                  </a:lnTo>
                  <a:lnTo>
                    <a:pt x="6899" y="26807"/>
                  </a:lnTo>
                  <a:cubicBezTo>
                    <a:pt x="6904" y="26815"/>
                    <a:pt x="6910" y="26822"/>
                    <a:pt x="6916" y="26828"/>
                  </a:cubicBezTo>
                  <a:cubicBezTo>
                    <a:pt x="6908" y="26823"/>
                    <a:pt x="6898" y="26820"/>
                    <a:pt x="6888" y="26816"/>
                  </a:cubicBezTo>
                  <a:cubicBezTo>
                    <a:pt x="6795" y="26892"/>
                    <a:pt x="6692" y="26964"/>
                    <a:pt x="6608" y="27047"/>
                  </a:cubicBezTo>
                  <a:cubicBezTo>
                    <a:pt x="6533" y="27120"/>
                    <a:pt x="6448" y="27149"/>
                    <a:pt x="6340" y="27149"/>
                  </a:cubicBezTo>
                  <a:cubicBezTo>
                    <a:pt x="6334" y="27149"/>
                    <a:pt x="6328" y="27149"/>
                    <a:pt x="6321" y="27149"/>
                  </a:cubicBezTo>
                  <a:cubicBezTo>
                    <a:pt x="6260" y="27147"/>
                    <a:pt x="6199" y="27147"/>
                    <a:pt x="6138" y="27147"/>
                  </a:cubicBezTo>
                  <a:cubicBezTo>
                    <a:pt x="6046" y="27147"/>
                    <a:pt x="5954" y="27148"/>
                    <a:pt x="5861" y="27148"/>
                  </a:cubicBezTo>
                  <a:cubicBezTo>
                    <a:pt x="5866" y="27189"/>
                    <a:pt x="5884" y="27195"/>
                    <a:pt x="5900" y="27195"/>
                  </a:cubicBezTo>
                  <a:cubicBezTo>
                    <a:pt x="5904" y="27195"/>
                    <a:pt x="5907" y="27194"/>
                    <a:pt x="5910" y="27194"/>
                  </a:cubicBezTo>
                  <a:cubicBezTo>
                    <a:pt x="5949" y="27192"/>
                    <a:pt x="5989" y="27192"/>
                    <a:pt x="6028" y="27192"/>
                  </a:cubicBezTo>
                  <a:cubicBezTo>
                    <a:pt x="6172" y="27192"/>
                    <a:pt x="6317" y="27202"/>
                    <a:pt x="6462" y="27202"/>
                  </a:cubicBezTo>
                  <a:cubicBezTo>
                    <a:pt x="6510" y="27202"/>
                    <a:pt x="6559" y="27201"/>
                    <a:pt x="6608" y="27198"/>
                  </a:cubicBezTo>
                  <a:cubicBezTo>
                    <a:pt x="6698" y="27192"/>
                    <a:pt x="6788" y="27191"/>
                    <a:pt x="6879" y="27191"/>
                  </a:cubicBezTo>
                  <a:cubicBezTo>
                    <a:pt x="6989" y="27191"/>
                    <a:pt x="7100" y="27193"/>
                    <a:pt x="7210" y="27193"/>
                  </a:cubicBezTo>
                  <a:cubicBezTo>
                    <a:pt x="7268" y="27193"/>
                    <a:pt x="7326" y="27193"/>
                    <a:pt x="7383" y="27191"/>
                  </a:cubicBezTo>
                  <a:cubicBezTo>
                    <a:pt x="8064" y="27167"/>
                    <a:pt x="8745" y="27159"/>
                    <a:pt x="9428" y="27143"/>
                  </a:cubicBezTo>
                  <a:cubicBezTo>
                    <a:pt x="9425" y="27135"/>
                    <a:pt x="9427" y="27127"/>
                    <a:pt x="9430" y="27119"/>
                  </a:cubicBezTo>
                  <a:lnTo>
                    <a:pt x="8901" y="27108"/>
                  </a:lnTo>
                  <a:lnTo>
                    <a:pt x="8817" y="27104"/>
                  </a:lnTo>
                  <a:cubicBezTo>
                    <a:pt x="8712" y="27114"/>
                    <a:pt x="8607" y="27119"/>
                    <a:pt x="8502" y="27119"/>
                  </a:cubicBezTo>
                  <a:cubicBezTo>
                    <a:pt x="8410" y="27119"/>
                    <a:pt x="8318" y="27115"/>
                    <a:pt x="8226" y="27108"/>
                  </a:cubicBezTo>
                  <a:lnTo>
                    <a:pt x="8219" y="27106"/>
                  </a:lnTo>
                  <a:cubicBezTo>
                    <a:pt x="8124" y="27119"/>
                    <a:pt x="8029" y="27122"/>
                    <a:pt x="7934" y="27122"/>
                  </a:cubicBezTo>
                  <a:cubicBezTo>
                    <a:pt x="7862" y="27122"/>
                    <a:pt x="7789" y="27120"/>
                    <a:pt x="7717" y="27120"/>
                  </a:cubicBezTo>
                  <a:cubicBezTo>
                    <a:pt x="7684" y="27120"/>
                    <a:pt x="7651" y="27121"/>
                    <a:pt x="7618" y="27122"/>
                  </a:cubicBezTo>
                  <a:cubicBezTo>
                    <a:pt x="7616" y="27122"/>
                    <a:pt x="7614" y="27122"/>
                    <a:pt x="7612" y="27122"/>
                  </a:cubicBezTo>
                  <a:cubicBezTo>
                    <a:pt x="7530" y="27122"/>
                    <a:pt x="7571" y="27079"/>
                    <a:pt x="7586" y="27046"/>
                  </a:cubicBezTo>
                  <a:cubicBezTo>
                    <a:pt x="7591" y="27042"/>
                    <a:pt x="7598" y="27037"/>
                    <a:pt x="7598" y="27034"/>
                  </a:cubicBezTo>
                  <a:cubicBezTo>
                    <a:pt x="7597" y="27027"/>
                    <a:pt x="7593" y="27021"/>
                    <a:pt x="7590" y="27014"/>
                  </a:cubicBezTo>
                  <a:lnTo>
                    <a:pt x="7590" y="27014"/>
                  </a:lnTo>
                  <a:cubicBezTo>
                    <a:pt x="7602" y="27017"/>
                    <a:pt x="7612" y="27019"/>
                    <a:pt x="7620" y="27019"/>
                  </a:cubicBezTo>
                  <a:cubicBezTo>
                    <a:pt x="7638" y="27019"/>
                    <a:pt x="7644" y="27009"/>
                    <a:pt x="7633" y="26984"/>
                  </a:cubicBezTo>
                  <a:lnTo>
                    <a:pt x="7633" y="26984"/>
                  </a:lnTo>
                  <a:cubicBezTo>
                    <a:pt x="7640" y="26992"/>
                    <a:pt x="7648" y="26995"/>
                    <a:pt x="7657" y="26995"/>
                  </a:cubicBezTo>
                  <a:cubicBezTo>
                    <a:pt x="7668" y="26995"/>
                    <a:pt x="7679" y="26990"/>
                    <a:pt x="7690" y="26983"/>
                  </a:cubicBezTo>
                  <a:cubicBezTo>
                    <a:pt x="7772" y="26924"/>
                    <a:pt x="7862" y="26873"/>
                    <a:pt x="7928" y="26798"/>
                  </a:cubicBezTo>
                  <a:cubicBezTo>
                    <a:pt x="8001" y="26738"/>
                    <a:pt x="8088" y="26716"/>
                    <a:pt x="8189" y="26716"/>
                  </a:cubicBezTo>
                  <a:cubicBezTo>
                    <a:pt x="8194" y="26716"/>
                    <a:pt x="8199" y="26716"/>
                    <a:pt x="8205" y="26716"/>
                  </a:cubicBezTo>
                  <a:cubicBezTo>
                    <a:pt x="8211" y="26716"/>
                    <a:pt x="8217" y="26716"/>
                    <a:pt x="8223" y="26716"/>
                  </a:cubicBezTo>
                  <a:cubicBezTo>
                    <a:pt x="8323" y="26716"/>
                    <a:pt x="8426" y="26708"/>
                    <a:pt x="8528" y="26704"/>
                  </a:cubicBezTo>
                  <a:lnTo>
                    <a:pt x="8528" y="26704"/>
                  </a:lnTo>
                  <a:cubicBezTo>
                    <a:pt x="8539" y="26738"/>
                    <a:pt x="8487" y="26779"/>
                    <a:pt x="8522" y="26798"/>
                  </a:cubicBezTo>
                  <a:cubicBezTo>
                    <a:pt x="8529" y="26802"/>
                    <a:pt x="8536" y="26804"/>
                    <a:pt x="8543" y="26804"/>
                  </a:cubicBezTo>
                  <a:cubicBezTo>
                    <a:pt x="8571" y="26804"/>
                    <a:pt x="8598" y="26776"/>
                    <a:pt x="8618" y="26753"/>
                  </a:cubicBezTo>
                  <a:cubicBezTo>
                    <a:pt x="8696" y="26704"/>
                    <a:pt x="8784" y="26704"/>
                    <a:pt x="8872" y="26704"/>
                  </a:cubicBezTo>
                  <a:lnTo>
                    <a:pt x="8872" y="26704"/>
                  </a:lnTo>
                  <a:cubicBezTo>
                    <a:pt x="8890" y="26704"/>
                    <a:pt x="8907" y="26704"/>
                    <a:pt x="8925" y="26703"/>
                  </a:cubicBezTo>
                  <a:cubicBezTo>
                    <a:pt x="8997" y="26702"/>
                    <a:pt x="9071" y="26700"/>
                    <a:pt x="9144" y="26699"/>
                  </a:cubicBezTo>
                  <a:lnTo>
                    <a:pt x="9144" y="26699"/>
                  </a:lnTo>
                  <a:cubicBezTo>
                    <a:pt x="9183" y="26788"/>
                    <a:pt x="9069" y="26810"/>
                    <a:pt x="9041" y="26870"/>
                  </a:cubicBezTo>
                  <a:lnTo>
                    <a:pt x="9074" y="26890"/>
                  </a:lnTo>
                  <a:cubicBezTo>
                    <a:pt x="9163" y="26838"/>
                    <a:pt x="9244" y="26773"/>
                    <a:pt x="9315" y="26699"/>
                  </a:cubicBezTo>
                  <a:lnTo>
                    <a:pt x="9517" y="26691"/>
                  </a:lnTo>
                  <a:cubicBezTo>
                    <a:pt x="9567" y="26716"/>
                    <a:pt x="9689" y="26681"/>
                    <a:pt x="9648" y="26781"/>
                  </a:cubicBezTo>
                  <a:cubicBezTo>
                    <a:pt x="9670" y="26753"/>
                    <a:pt x="9720" y="26746"/>
                    <a:pt x="9724" y="26707"/>
                  </a:cubicBezTo>
                  <a:cubicBezTo>
                    <a:pt x="9899" y="26675"/>
                    <a:pt x="10078" y="26706"/>
                    <a:pt x="10252" y="26670"/>
                  </a:cubicBezTo>
                  <a:cubicBezTo>
                    <a:pt x="10281" y="26684"/>
                    <a:pt x="10309" y="26689"/>
                    <a:pt x="10338" y="26689"/>
                  </a:cubicBezTo>
                  <a:cubicBezTo>
                    <a:pt x="10402" y="26689"/>
                    <a:pt x="10465" y="26665"/>
                    <a:pt x="10528" y="26665"/>
                  </a:cubicBezTo>
                  <a:cubicBezTo>
                    <a:pt x="10531" y="26665"/>
                    <a:pt x="10533" y="26665"/>
                    <a:pt x="10535" y="26665"/>
                  </a:cubicBezTo>
                  <a:cubicBezTo>
                    <a:pt x="10554" y="26685"/>
                    <a:pt x="10575" y="26699"/>
                    <a:pt x="10597" y="26699"/>
                  </a:cubicBezTo>
                  <a:cubicBezTo>
                    <a:pt x="10613" y="26699"/>
                    <a:pt x="10629" y="26692"/>
                    <a:pt x="10646" y="26676"/>
                  </a:cubicBezTo>
                  <a:lnTo>
                    <a:pt x="10788" y="26661"/>
                  </a:lnTo>
                  <a:cubicBezTo>
                    <a:pt x="10841" y="26667"/>
                    <a:pt x="10893" y="26669"/>
                    <a:pt x="10946" y="26669"/>
                  </a:cubicBezTo>
                  <a:cubicBezTo>
                    <a:pt x="11082" y="26669"/>
                    <a:pt x="11218" y="26653"/>
                    <a:pt x="11354" y="26650"/>
                  </a:cubicBezTo>
                  <a:lnTo>
                    <a:pt x="11354" y="26638"/>
                  </a:lnTo>
                  <a:lnTo>
                    <a:pt x="10913" y="26618"/>
                  </a:lnTo>
                  <a:lnTo>
                    <a:pt x="10787" y="26631"/>
                  </a:lnTo>
                  <a:cubicBezTo>
                    <a:pt x="10707" y="26628"/>
                    <a:pt x="10627" y="26627"/>
                    <a:pt x="10548" y="26625"/>
                  </a:cubicBezTo>
                  <a:cubicBezTo>
                    <a:pt x="10507" y="26622"/>
                    <a:pt x="10467" y="26619"/>
                    <a:pt x="10459" y="26574"/>
                  </a:cubicBezTo>
                  <a:cubicBezTo>
                    <a:pt x="10407" y="26638"/>
                    <a:pt x="10323" y="26611"/>
                    <a:pt x="10254" y="26628"/>
                  </a:cubicBezTo>
                  <a:lnTo>
                    <a:pt x="9975" y="26624"/>
                  </a:lnTo>
                  <a:cubicBezTo>
                    <a:pt x="9960" y="26580"/>
                    <a:pt x="9996" y="26561"/>
                    <a:pt x="10028" y="26538"/>
                  </a:cubicBezTo>
                  <a:cubicBezTo>
                    <a:pt x="10095" y="26491"/>
                    <a:pt x="10176" y="26455"/>
                    <a:pt x="10226" y="26389"/>
                  </a:cubicBezTo>
                  <a:cubicBezTo>
                    <a:pt x="10326" y="26264"/>
                    <a:pt x="10461" y="26224"/>
                    <a:pt x="10611" y="26224"/>
                  </a:cubicBezTo>
                  <a:cubicBezTo>
                    <a:pt x="10659" y="26224"/>
                    <a:pt x="10709" y="26228"/>
                    <a:pt x="10761" y="26235"/>
                  </a:cubicBezTo>
                  <a:cubicBezTo>
                    <a:pt x="10770" y="26273"/>
                    <a:pt x="10700" y="26303"/>
                    <a:pt x="10746" y="26345"/>
                  </a:cubicBezTo>
                  <a:cubicBezTo>
                    <a:pt x="10760" y="26356"/>
                    <a:pt x="10771" y="26361"/>
                    <a:pt x="10780" y="26361"/>
                  </a:cubicBezTo>
                  <a:cubicBezTo>
                    <a:pt x="10800" y="26361"/>
                    <a:pt x="10811" y="26340"/>
                    <a:pt x="10821" y="26320"/>
                  </a:cubicBezTo>
                  <a:cubicBezTo>
                    <a:pt x="10897" y="26244"/>
                    <a:pt x="10990" y="26232"/>
                    <a:pt x="11085" y="26232"/>
                  </a:cubicBezTo>
                  <a:cubicBezTo>
                    <a:pt x="11131" y="26232"/>
                    <a:pt x="11177" y="26234"/>
                    <a:pt x="11223" y="26234"/>
                  </a:cubicBezTo>
                  <a:cubicBezTo>
                    <a:pt x="11242" y="26234"/>
                    <a:pt x="11261" y="26234"/>
                    <a:pt x="11280" y="26233"/>
                  </a:cubicBezTo>
                  <a:cubicBezTo>
                    <a:pt x="11292" y="26254"/>
                    <a:pt x="11355" y="26224"/>
                    <a:pt x="11336" y="26275"/>
                  </a:cubicBezTo>
                  <a:lnTo>
                    <a:pt x="11418" y="26294"/>
                  </a:lnTo>
                  <a:cubicBezTo>
                    <a:pt x="11531" y="26257"/>
                    <a:pt x="11646" y="26246"/>
                    <a:pt x="11761" y="26246"/>
                  </a:cubicBezTo>
                  <a:cubicBezTo>
                    <a:pt x="11917" y="26246"/>
                    <a:pt x="12075" y="26266"/>
                    <a:pt x="12231" y="26267"/>
                  </a:cubicBezTo>
                  <a:cubicBezTo>
                    <a:pt x="12285" y="26267"/>
                    <a:pt x="12270" y="26315"/>
                    <a:pt x="12273" y="26347"/>
                  </a:cubicBezTo>
                  <a:cubicBezTo>
                    <a:pt x="12362" y="26285"/>
                    <a:pt x="12454" y="26259"/>
                    <a:pt x="12549" y="26259"/>
                  </a:cubicBezTo>
                  <a:cubicBezTo>
                    <a:pt x="12630" y="26259"/>
                    <a:pt x="12712" y="26278"/>
                    <a:pt x="12796" y="26309"/>
                  </a:cubicBezTo>
                  <a:lnTo>
                    <a:pt x="12757" y="26344"/>
                  </a:lnTo>
                  <a:cubicBezTo>
                    <a:pt x="12772" y="26332"/>
                    <a:pt x="12785" y="26322"/>
                    <a:pt x="12799" y="26310"/>
                  </a:cubicBezTo>
                  <a:lnTo>
                    <a:pt x="12797" y="26307"/>
                  </a:lnTo>
                  <a:cubicBezTo>
                    <a:pt x="12900" y="26281"/>
                    <a:pt x="13003" y="26274"/>
                    <a:pt x="13108" y="26274"/>
                  </a:cubicBezTo>
                  <a:cubicBezTo>
                    <a:pt x="13229" y="26274"/>
                    <a:pt x="13351" y="26284"/>
                    <a:pt x="13476" y="26284"/>
                  </a:cubicBezTo>
                  <a:cubicBezTo>
                    <a:pt x="13499" y="26284"/>
                    <a:pt x="13523" y="26283"/>
                    <a:pt x="13546" y="26282"/>
                  </a:cubicBezTo>
                  <a:lnTo>
                    <a:pt x="13546" y="26282"/>
                  </a:lnTo>
                  <a:cubicBezTo>
                    <a:pt x="13504" y="26382"/>
                    <a:pt x="13410" y="26419"/>
                    <a:pt x="13365" y="26487"/>
                  </a:cubicBezTo>
                  <a:lnTo>
                    <a:pt x="13418" y="26491"/>
                  </a:lnTo>
                  <a:cubicBezTo>
                    <a:pt x="13487" y="26445"/>
                    <a:pt x="13555" y="26403"/>
                    <a:pt x="13623" y="26359"/>
                  </a:cubicBezTo>
                  <a:cubicBezTo>
                    <a:pt x="13647" y="26342"/>
                    <a:pt x="13653" y="26323"/>
                    <a:pt x="13626" y="26304"/>
                  </a:cubicBezTo>
                  <a:lnTo>
                    <a:pt x="13626" y="26304"/>
                  </a:lnTo>
                  <a:cubicBezTo>
                    <a:pt x="13638" y="26308"/>
                    <a:pt x="13650" y="26310"/>
                    <a:pt x="13662" y="26310"/>
                  </a:cubicBezTo>
                  <a:cubicBezTo>
                    <a:pt x="13716" y="26310"/>
                    <a:pt x="13761" y="26271"/>
                    <a:pt x="13815" y="26271"/>
                  </a:cubicBezTo>
                  <a:cubicBezTo>
                    <a:pt x="13818" y="26271"/>
                    <a:pt x="13821" y="26271"/>
                    <a:pt x="13824" y="26272"/>
                  </a:cubicBezTo>
                  <a:cubicBezTo>
                    <a:pt x="13884" y="26279"/>
                    <a:pt x="13945" y="26282"/>
                    <a:pt x="14005" y="26282"/>
                  </a:cubicBezTo>
                  <a:cubicBezTo>
                    <a:pt x="14068" y="26282"/>
                    <a:pt x="14132" y="26279"/>
                    <a:pt x="14195" y="26275"/>
                  </a:cubicBezTo>
                  <a:cubicBezTo>
                    <a:pt x="14241" y="26280"/>
                    <a:pt x="14287" y="26287"/>
                    <a:pt x="14333" y="26288"/>
                  </a:cubicBezTo>
                  <a:cubicBezTo>
                    <a:pt x="14409" y="26292"/>
                    <a:pt x="14417" y="26328"/>
                    <a:pt x="14404" y="26378"/>
                  </a:cubicBezTo>
                  <a:cubicBezTo>
                    <a:pt x="14483" y="26290"/>
                    <a:pt x="14597" y="26281"/>
                    <a:pt x="14713" y="26279"/>
                  </a:cubicBezTo>
                  <a:cubicBezTo>
                    <a:pt x="14712" y="26269"/>
                    <a:pt x="14716" y="26260"/>
                    <a:pt x="14722" y="26253"/>
                  </a:cubicBezTo>
                  <a:cubicBezTo>
                    <a:pt x="14679" y="26244"/>
                    <a:pt x="14624" y="26260"/>
                    <a:pt x="14606" y="26209"/>
                  </a:cubicBezTo>
                  <a:cubicBezTo>
                    <a:pt x="14629" y="26205"/>
                    <a:pt x="14643" y="26193"/>
                    <a:pt x="14647" y="26174"/>
                  </a:cubicBezTo>
                  <a:cubicBezTo>
                    <a:pt x="14673" y="26172"/>
                    <a:pt x="14688" y="26162"/>
                    <a:pt x="14688" y="26139"/>
                  </a:cubicBezTo>
                  <a:cubicBezTo>
                    <a:pt x="14693" y="26141"/>
                    <a:pt x="14697" y="26141"/>
                    <a:pt x="14701" y="26141"/>
                  </a:cubicBezTo>
                  <a:cubicBezTo>
                    <a:pt x="14715" y="26141"/>
                    <a:pt x="14728" y="26132"/>
                    <a:pt x="14731" y="26116"/>
                  </a:cubicBezTo>
                  <a:cubicBezTo>
                    <a:pt x="14754" y="26107"/>
                    <a:pt x="14776" y="26096"/>
                    <a:pt x="14770" y="26068"/>
                  </a:cubicBezTo>
                  <a:lnTo>
                    <a:pt x="14770" y="26068"/>
                  </a:lnTo>
                  <a:cubicBezTo>
                    <a:pt x="14777" y="26072"/>
                    <a:pt x="14783" y="26074"/>
                    <a:pt x="14788" y="26074"/>
                  </a:cubicBezTo>
                  <a:cubicBezTo>
                    <a:pt x="14800" y="26074"/>
                    <a:pt x="14808" y="26064"/>
                    <a:pt x="14814" y="26052"/>
                  </a:cubicBezTo>
                  <a:cubicBezTo>
                    <a:pt x="14884" y="25986"/>
                    <a:pt x="14967" y="25974"/>
                    <a:pt x="15053" y="25974"/>
                  </a:cubicBezTo>
                  <a:cubicBezTo>
                    <a:pt x="15100" y="25974"/>
                    <a:pt x="15148" y="25978"/>
                    <a:pt x="15195" y="25978"/>
                  </a:cubicBezTo>
                  <a:cubicBezTo>
                    <a:pt x="15206" y="25978"/>
                    <a:pt x="15216" y="25977"/>
                    <a:pt x="15227" y="25977"/>
                  </a:cubicBezTo>
                  <a:cubicBezTo>
                    <a:pt x="15232" y="26006"/>
                    <a:pt x="15241" y="26016"/>
                    <a:pt x="15254" y="26016"/>
                  </a:cubicBezTo>
                  <a:cubicBezTo>
                    <a:pt x="15268" y="26016"/>
                    <a:pt x="15284" y="26005"/>
                    <a:pt x="15302" y="25992"/>
                  </a:cubicBezTo>
                  <a:cubicBezTo>
                    <a:pt x="15342" y="25992"/>
                    <a:pt x="15382" y="25992"/>
                    <a:pt x="15422" y="25992"/>
                  </a:cubicBezTo>
                  <a:cubicBezTo>
                    <a:pt x="15503" y="25992"/>
                    <a:pt x="15583" y="25994"/>
                    <a:pt x="15663" y="26007"/>
                  </a:cubicBezTo>
                  <a:cubicBezTo>
                    <a:pt x="15683" y="26027"/>
                    <a:pt x="15702" y="26046"/>
                    <a:pt x="15723" y="26065"/>
                  </a:cubicBezTo>
                  <a:cubicBezTo>
                    <a:pt x="15769" y="26028"/>
                    <a:pt x="15821" y="26014"/>
                    <a:pt x="15881" y="26014"/>
                  </a:cubicBezTo>
                  <a:cubicBezTo>
                    <a:pt x="15896" y="26014"/>
                    <a:pt x="15911" y="26014"/>
                    <a:pt x="15927" y="26016"/>
                  </a:cubicBezTo>
                  <a:cubicBezTo>
                    <a:pt x="16033" y="26026"/>
                    <a:pt x="16141" y="26027"/>
                    <a:pt x="16248" y="26030"/>
                  </a:cubicBezTo>
                  <a:cubicBezTo>
                    <a:pt x="16241" y="26090"/>
                    <a:pt x="16169" y="26108"/>
                    <a:pt x="16141" y="26154"/>
                  </a:cubicBezTo>
                  <a:lnTo>
                    <a:pt x="16101" y="26187"/>
                  </a:lnTo>
                  <a:lnTo>
                    <a:pt x="16062" y="26221"/>
                  </a:lnTo>
                  <a:cubicBezTo>
                    <a:pt x="16051" y="26223"/>
                    <a:pt x="16041" y="26229"/>
                    <a:pt x="16033" y="26237"/>
                  </a:cubicBezTo>
                  <a:cubicBezTo>
                    <a:pt x="16037" y="26255"/>
                    <a:pt x="16039" y="26273"/>
                    <a:pt x="16041" y="26292"/>
                  </a:cubicBezTo>
                  <a:lnTo>
                    <a:pt x="16086" y="26246"/>
                  </a:lnTo>
                  <a:cubicBezTo>
                    <a:pt x="16088" y="26246"/>
                    <a:pt x="16090" y="26246"/>
                    <a:pt x="16091" y="26246"/>
                  </a:cubicBezTo>
                  <a:cubicBezTo>
                    <a:pt x="16110" y="26246"/>
                    <a:pt x="16126" y="26233"/>
                    <a:pt x="16133" y="26216"/>
                  </a:cubicBezTo>
                  <a:cubicBezTo>
                    <a:pt x="16153" y="26215"/>
                    <a:pt x="16172" y="26203"/>
                    <a:pt x="16180" y="26185"/>
                  </a:cubicBezTo>
                  <a:cubicBezTo>
                    <a:pt x="16243" y="26158"/>
                    <a:pt x="16299" y="26124"/>
                    <a:pt x="16337" y="26071"/>
                  </a:cubicBezTo>
                  <a:cubicBezTo>
                    <a:pt x="16391" y="26042"/>
                    <a:pt x="16449" y="26037"/>
                    <a:pt x="16509" y="26037"/>
                  </a:cubicBezTo>
                  <a:cubicBezTo>
                    <a:pt x="16523" y="26037"/>
                    <a:pt x="16536" y="26037"/>
                    <a:pt x="16549" y="26038"/>
                  </a:cubicBezTo>
                  <a:cubicBezTo>
                    <a:pt x="16587" y="26038"/>
                    <a:pt x="16624" y="26039"/>
                    <a:pt x="16662" y="26039"/>
                  </a:cubicBezTo>
                  <a:cubicBezTo>
                    <a:pt x="16738" y="26039"/>
                    <a:pt x="16814" y="26038"/>
                    <a:pt x="16889" y="26038"/>
                  </a:cubicBezTo>
                  <a:cubicBezTo>
                    <a:pt x="16901" y="26055"/>
                    <a:pt x="16912" y="26073"/>
                    <a:pt x="16898" y="26093"/>
                  </a:cubicBezTo>
                  <a:cubicBezTo>
                    <a:pt x="16906" y="26095"/>
                    <a:pt x="16914" y="26096"/>
                    <a:pt x="16921" y="26096"/>
                  </a:cubicBezTo>
                  <a:cubicBezTo>
                    <a:pt x="16959" y="26096"/>
                    <a:pt x="16988" y="26076"/>
                    <a:pt x="17016" y="26053"/>
                  </a:cubicBezTo>
                  <a:cubicBezTo>
                    <a:pt x="17064" y="26052"/>
                    <a:pt x="17112" y="26051"/>
                    <a:pt x="17160" y="26051"/>
                  </a:cubicBezTo>
                  <a:cubicBezTo>
                    <a:pt x="17252" y="26051"/>
                    <a:pt x="17344" y="26055"/>
                    <a:pt x="17436" y="26070"/>
                  </a:cubicBezTo>
                  <a:cubicBezTo>
                    <a:pt x="17441" y="26069"/>
                    <a:pt x="17445" y="26068"/>
                    <a:pt x="17450" y="26068"/>
                  </a:cubicBezTo>
                  <a:cubicBezTo>
                    <a:pt x="17468" y="26068"/>
                    <a:pt x="17479" y="26077"/>
                    <a:pt x="17480" y="26097"/>
                  </a:cubicBezTo>
                  <a:cubicBezTo>
                    <a:pt x="17531" y="26063"/>
                    <a:pt x="17590" y="26061"/>
                    <a:pt x="17649" y="26061"/>
                  </a:cubicBezTo>
                  <a:cubicBezTo>
                    <a:pt x="17656" y="26061"/>
                    <a:pt x="17664" y="26061"/>
                    <a:pt x="17671" y="26061"/>
                  </a:cubicBezTo>
                  <a:cubicBezTo>
                    <a:pt x="17735" y="26062"/>
                    <a:pt x="17798" y="26062"/>
                    <a:pt x="17862" y="26062"/>
                  </a:cubicBezTo>
                  <a:cubicBezTo>
                    <a:pt x="17926" y="26062"/>
                    <a:pt x="17989" y="26062"/>
                    <a:pt x="18053" y="26063"/>
                  </a:cubicBezTo>
                  <a:cubicBezTo>
                    <a:pt x="18061" y="26069"/>
                    <a:pt x="18066" y="26085"/>
                    <a:pt x="18076" y="26085"/>
                  </a:cubicBezTo>
                  <a:cubicBezTo>
                    <a:pt x="18081" y="26085"/>
                    <a:pt x="18087" y="26081"/>
                    <a:pt x="18094" y="26071"/>
                  </a:cubicBezTo>
                  <a:lnTo>
                    <a:pt x="18830" y="26093"/>
                  </a:lnTo>
                  <a:lnTo>
                    <a:pt x="19170" y="26114"/>
                  </a:lnTo>
                  <a:cubicBezTo>
                    <a:pt x="19337" y="26123"/>
                    <a:pt x="19337" y="26123"/>
                    <a:pt x="19280" y="26272"/>
                  </a:cubicBezTo>
                  <a:cubicBezTo>
                    <a:pt x="19264" y="26274"/>
                    <a:pt x="19257" y="26281"/>
                    <a:pt x="19262" y="26293"/>
                  </a:cubicBezTo>
                  <a:cubicBezTo>
                    <a:pt x="19263" y="26296"/>
                    <a:pt x="19271" y="26302"/>
                    <a:pt x="19273" y="26302"/>
                  </a:cubicBezTo>
                  <a:cubicBezTo>
                    <a:pt x="19273" y="26302"/>
                    <a:pt x="19274" y="26302"/>
                    <a:pt x="19274" y="26301"/>
                  </a:cubicBezTo>
                  <a:cubicBezTo>
                    <a:pt x="19287" y="26294"/>
                    <a:pt x="19289" y="26284"/>
                    <a:pt x="19279" y="26274"/>
                  </a:cubicBezTo>
                  <a:cubicBezTo>
                    <a:pt x="19280" y="26273"/>
                    <a:pt x="19280" y="26272"/>
                    <a:pt x="19281" y="26272"/>
                  </a:cubicBezTo>
                  <a:cubicBezTo>
                    <a:pt x="19332" y="26196"/>
                    <a:pt x="19393" y="26130"/>
                    <a:pt x="19495" y="26130"/>
                  </a:cubicBezTo>
                  <a:cubicBezTo>
                    <a:pt x="19512" y="26130"/>
                    <a:pt x="19531" y="26132"/>
                    <a:pt x="19551" y="26136"/>
                  </a:cubicBezTo>
                  <a:cubicBezTo>
                    <a:pt x="19629" y="26154"/>
                    <a:pt x="19709" y="26167"/>
                    <a:pt x="19789" y="26175"/>
                  </a:cubicBezTo>
                  <a:cubicBezTo>
                    <a:pt x="19834" y="26179"/>
                    <a:pt x="19835" y="26208"/>
                    <a:pt x="19813" y="26236"/>
                  </a:cubicBezTo>
                  <a:cubicBezTo>
                    <a:pt x="19799" y="26238"/>
                    <a:pt x="19791" y="26247"/>
                    <a:pt x="19796" y="26259"/>
                  </a:cubicBezTo>
                  <a:cubicBezTo>
                    <a:pt x="19799" y="26262"/>
                    <a:pt x="19803" y="26266"/>
                    <a:pt x="19809" y="26266"/>
                  </a:cubicBezTo>
                  <a:cubicBezTo>
                    <a:pt x="19822" y="26259"/>
                    <a:pt x="19823" y="26249"/>
                    <a:pt x="19812" y="26238"/>
                  </a:cubicBezTo>
                  <a:lnTo>
                    <a:pt x="19815" y="26236"/>
                  </a:lnTo>
                  <a:cubicBezTo>
                    <a:pt x="19882" y="26186"/>
                    <a:pt x="19954" y="26172"/>
                    <a:pt x="20028" y="26172"/>
                  </a:cubicBezTo>
                  <a:cubicBezTo>
                    <a:pt x="20113" y="26172"/>
                    <a:pt x="20200" y="26190"/>
                    <a:pt x="20284" y="26192"/>
                  </a:cubicBezTo>
                  <a:cubicBezTo>
                    <a:pt x="20354" y="26193"/>
                    <a:pt x="20291" y="26256"/>
                    <a:pt x="20321" y="26300"/>
                  </a:cubicBezTo>
                  <a:cubicBezTo>
                    <a:pt x="20382" y="26219"/>
                    <a:pt x="20466" y="26197"/>
                    <a:pt x="20557" y="26197"/>
                  </a:cubicBezTo>
                  <a:cubicBezTo>
                    <a:pt x="20586" y="26197"/>
                    <a:pt x="20616" y="26200"/>
                    <a:pt x="20647" y="26203"/>
                  </a:cubicBezTo>
                  <a:cubicBezTo>
                    <a:pt x="20694" y="26208"/>
                    <a:pt x="20742" y="26205"/>
                    <a:pt x="20790" y="26208"/>
                  </a:cubicBezTo>
                  <a:cubicBezTo>
                    <a:pt x="20924" y="26215"/>
                    <a:pt x="20924" y="26215"/>
                    <a:pt x="20879" y="26340"/>
                  </a:cubicBezTo>
                  <a:cubicBezTo>
                    <a:pt x="20819" y="26395"/>
                    <a:pt x="20781" y="26471"/>
                    <a:pt x="20773" y="26554"/>
                  </a:cubicBezTo>
                  <a:cubicBezTo>
                    <a:pt x="20837" y="26483"/>
                    <a:pt x="20899" y="26444"/>
                    <a:pt x="20931" y="26385"/>
                  </a:cubicBezTo>
                  <a:cubicBezTo>
                    <a:pt x="20971" y="26359"/>
                    <a:pt x="21008" y="26329"/>
                    <a:pt x="21027" y="26288"/>
                  </a:cubicBezTo>
                  <a:cubicBezTo>
                    <a:pt x="21076" y="26239"/>
                    <a:pt x="21134" y="26217"/>
                    <a:pt x="21206" y="26217"/>
                  </a:cubicBezTo>
                  <a:cubicBezTo>
                    <a:pt x="21217" y="26217"/>
                    <a:pt x="21229" y="26217"/>
                    <a:pt x="21241" y="26218"/>
                  </a:cubicBezTo>
                  <a:cubicBezTo>
                    <a:pt x="21377" y="26230"/>
                    <a:pt x="21514" y="26233"/>
                    <a:pt x="21650" y="26240"/>
                  </a:cubicBezTo>
                  <a:cubicBezTo>
                    <a:pt x="21651" y="26250"/>
                    <a:pt x="21655" y="26261"/>
                    <a:pt x="21662" y="26269"/>
                  </a:cubicBezTo>
                  <a:lnTo>
                    <a:pt x="21599" y="26345"/>
                  </a:lnTo>
                  <a:lnTo>
                    <a:pt x="21626" y="26367"/>
                  </a:lnTo>
                  <a:cubicBezTo>
                    <a:pt x="21660" y="26343"/>
                    <a:pt x="21701" y="26324"/>
                    <a:pt x="21711" y="26282"/>
                  </a:cubicBezTo>
                  <a:cubicBezTo>
                    <a:pt x="21749" y="26254"/>
                    <a:pt x="21792" y="26248"/>
                    <a:pt x="21836" y="26248"/>
                  </a:cubicBezTo>
                  <a:cubicBezTo>
                    <a:pt x="21858" y="26248"/>
                    <a:pt x="21880" y="26249"/>
                    <a:pt x="21902" y="26250"/>
                  </a:cubicBezTo>
                  <a:lnTo>
                    <a:pt x="22484" y="26278"/>
                  </a:lnTo>
                  <a:lnTo>
                    <a:pt x="22484" y="26279"/>
                  </a:lnTo>
                  <a:lnTo>
                    <a:pt x="22485" y="26279"/>
                  </a:lnTo>
                  <a:cubicBezTo>
                    <a:pt x="22520" y="26289"/>
                    <a:pt x="22546" y="26303"/>
                    <a:pt x="22523" y="26338"/>
                  </a:cubicBezTo>
                  <a:lnTo>
                    <a:pt x="22523" y="26338"/>
                  </a:lnTo>
                  <a:cubicBezTo>
                    <a:pt x="22523" y="26338"/>
                    <a:pt x="22523" y="26338"/>
                    <a:pt x="22523" y="26338"/>
                  </a:cubicBezTo>
                  <a:lnTo>
                    <a:pt x="22520" y="26342"/>
                  </a:lnTo>
                  <a:cubicBezTo>
                    <a:pt x="22521" y="26341"/>
                    <a:pt x="22522" y="26340"/>
                    <a:pt x="22523" y="26338"/>
                  </a:cubicBezTo>
                  <a:lnTo>
                    <a:pt x="22523" y="26338"/>
                  </a:lnTo>
                  <a:cubicBezTo>
                    <a:pt x="22525" y="26339"/>
                    <a:pt x="22528" y="26339"/>
                    <a:pt x="22530" y="26339"/>
                  </a:cubicBezTo>
                  <a:cubicBezTo>
                    <a:pt x="22574" y="26339"/>
                    <a:pt x="22589" y="26298"/>
                    <a:pt x="22623" y="26284"/>
                  </a:cubicBezTo>
                  <a:lnTo>
                    <a:pt x="23105" y="26311"/>
                  </a:lnTo>
                  <a:cubicBezTo>
                    <a:pt x="23162" y="26368"/>
                    <a:pt x="23092" y="26407"/>
                    <a:pt x="23076" y="26454"/>
                  </a:cubicBezTo>
                  <a:cubicBezTo>
                    <a:pt x="23090" y="26456"/>
                    <a:pt x="23099" y="26471"/>
                    <a:pt x="23096" y="26486"/>
                  </a:cubicBezTo>
                  <a:cubicBezTo>
                    <a:pt x="23143" y="26443"/>
                    <a:pt x="23214" y="26416"/>
                    <a:pt x="23225" y="26349"/>
                  </a:cubicBezTo>
                  <a:lnTo>
                    <a:pt x="23279" y="26322"/>
                  </a:lnTo>
                  <a:cubicBezTo>
                    <a:pt x="23504" y="26359"/>
                    <a:pt x="23737" y="26334"/>
                    <a:pt x="23959" y="26385"/>
                  </a:cubicBezTo>
                  <a:cubicBezTo>
                    <a:pt x="23960" y="26416"/>
                    <a:pt x="23916" y="26443"/>
                    <a:pt x="23949" y="26482"/>
                  </a:cubicBezTo>
                  <a:cubicBezTo>
                    <a:pt x="23995" y="26457"/>
                    <a:pt x="24033" y="26430"/>
                    <a:pt x="24054" y="26387"/>
                  </a:cubicBezTo>
                  <a:cubicBezTo>
                    <a:pt x="24071" y="26386"/>
                    <a:pt x="24088" y="26386"/>
                    <a:pt x="24105" y="26386"/>
                  </a:cubicBezTo>
                  <a:cubicBezTo>
                    <a:pt x="24266" y="26386"/>
                    <a:pt x="24423" y="26417"/>
                    <a:pt x="24583" y="26417"/>
                  </a:cubicBezTo>
                  <a:cubicBezTo>
                    <a:pt x="24588" y="26417"/>
                    <a:pt x="24593" y="26417"/>
                    <a:pt x="24599" y="26417"/>
                  </a:cubicBezTo>
                  <a:cubicBezTo>
                    <a:pt x="24720" y="26417"/>
                    <a:pt x="24704" y="26477"/>
                    <a:pt x="24689" y="26543"/>
                  </a:cubicBezTo>
                  <a:cubicBezTo>
                    <a:pt x="24614" y="26611"/>
                    <a:pt x="24600" y="26701"/>
                    <a:pt x="24574" y="26778"/>
                  </a:cubicBezTo>
                  <a:cubicBezTo>
                    <a:pt x="24613" y="26727"/>
                    <a:pt x="24685" y="26688"/>
                    <a:pt x="24710" y="26619"/>
                  </a:cubicBezTo>
                  <a:cubicBezTo>
                    <a:pt x="24794" y="26505"/>
                    <a:pt x="24901" y="26445"/>
                    <a:pt x="25046" y="26445"/>
                  </a:cubicBezTo>
                  <a:cubicBezTo>
                    <a:pt x="25080" y="26445"/>
                    <a:pt x="25116" y="26448"/>
                    <a:pt x="25154" y="26455"/>
                  </a:cubicBezTo>
                  <a:cubicBezTo>
                    <a:pt x="25300" y="26481"/>
                    <a:pt x="25451" y="26480"/>
                    <a:pt x="25601" y="26491"/>
                  </a:cubicBezTo>
                  <a:cubicBezTo>
                    <a:pt x="25607" y="26511"/>
                    <a:pt x="25609" y="26549"/>
                    <a:pt x="25619" y="26550"/>
                  </a:cubicBezTo>
                  <a:cubicBezTo>
                    <a:pt x="25621" y="26550"/>
                    <a:pt x="25623" y="26550"/>
                    <a:pt x="25626" y="26550"/>
                  </a:cubicBezTo>
                  <a:cubicBezTo>
                    <a:pt x="25663" y="26550"/>
                    <a:pt x="25684" y="26523"/>
                    <a:pt x="25702" y="26498"/>
                  </a:cubicBezTo>
                  <a:lnTo>
                    <a:pt x="26421" y="26525"/>
                  </a:lnTo>
                  <a:cubicBezTo>
                    <a:pt x="26437" y="26555"/>
                    <a:pt x="26455" y="26570"/>
                    <a:pt x="26473" y="26570"/>
                  </a:cubicBezTo>
                  <a:cubicBezTo>
                    <a:pt x="26490" y="26570"/>
                    <a:pt x="26509" y="26557"/>
                    <a:pt x="26528" y="26532"/>
                  </a:cubicBezTo>
                  <a:cubicBezTo>
                    <a:pt x="26785" y="26575"/>
                    <a:pt x="27049" y="26563"/>
                    <a:pt x="27308" y="26593"/>
                  </a:cubicBezTo>
                  <a:cubicBezTo>
                    <a:pt x="27487" y="26613"/>
                    <a:pt x="27684" y="26603"/>
                    <a:pt x="27873" y="26611"/>
                  </a:cubicBezTo>
                  <a:cubicBezTo>
                    <a:pt x="27875" y="26611"/>
                    <a:pt x="27877" y="26611"/>
                    <a:pt x="27879" y="26611"/>
                  </a:cubicBezTo>
                  <a:cubicBezTo>
                    <a:pt x="27897" y="26611"/>
                    <a:pt x="27917" y="26609"/>
                    <a:pt x="27937" y="26609"/>
                  </a:cubicBezTo>
                  <a:cubicBezTo>
                    <a:pt x="27981" y="26609"/>
                    <a:pt x="28026" y="26616"/>
                    <a:pt x="28053" y="26661"/>
                  </a:cubicBezTo>
                  <a:lnTo>
                    <a:pt x="28016" y="26693"/>
                  </a:lnTo>
                  <a:lnTo>
                    <a:pt x="28027" y="26753"/>
                  </a:lnTo>
                  <a:cubicBezTo>
                    <a:pt x="28070" y="26740"/>
                    <a:pt x="28106" y="26709"/>
                    <a:pt x="28123" y="26669"/>
                  </a:cubicBezTo>
                  <a:lnTo>
                    <a:pt x="28233" y="26624"/>
                  </a:lnTo>
                  <a:cubicBezTo>
                    <a:pt x="28246" y="26631"/>
                    <a:pt x="28261" y="26635"/>
                    <a:pt x="28275" y="26635"/>
                  </a:cubicBezTo>
                  <a:cubicBezTo>
                    <a:pt x="28288" y="26635"/>
                    <a:pt x="28301" y="26632"/>
                    <a:pt x="28314" y="26626"/>
                  </a:cubicBezTo>
                  <a:lnTo>
                    <a:pt x="28726" y="26661"/>
                  </a:lnTo>
                  <a:lnTo>
                    <a:pt x="28767" y="26656"/>
                  </a:lnTo>
                  <a:lnTo>
                    <a:pt x="28768" y="26764"/>
                  </a:lnTo>
                  <a:cubicBezTo>
                    <a:pt x="28831" y="26702"/>
                    <a:pt x="28907" y="26662"/>
                    <a:pt x="29006" y="26662"/>
                  </a:cubicBezTo>
                  <a:cubicBezTo>
                    <a:pt x="29007" y="26662"/>
                    <a:pt x="29009" y="26662"/>
                    <a:pt x="29010" y="26662"/>
                  </a:cubicBezTo>
                  <a:cubicBezTo>
                    <a:pt x="29133" y="26662"/>
                    <a:pt x="29247" y="26710"/>
                    <a:pt x="29369" y="26710"/>
                  </a:cubicBezTo>
                  <a:cubicBezTo>
                    <a:pt x="29378" y="26710"/>
                    <a:pt x="29387" y="26710"/>
                    <a:pt x="29397" y="26709"/>
                  </a:cubicBezTo>
                  <a:lnTo>
                    <a:pt x="29397" y="26709"/>
                  </a:lnTo>
                  <a:cubicBezTo>
                    <a:pt x="29458" y="26778"/>
                    <a:pt x="29359" y="26833"/>
                    <a:pt x="29372" y="26895"/>
                  </a:cubicBezTo>
                  <a:cubicBezTo>
                    <a:pt x="29441" y="26840"/>
                    <a:pt x="29482" y="26759"/>
                    <a:pt x="29576" y="26722"/>
                  </a:cubicBezTo>
                  <a:lnTo>
                    <a:pt x="29618" y="26727"/>
                  </a:lnTo>
                  <a:cubicBezTo>
                    <a:pt x="29621" y="26694"/>
                    <a:pt x="29625" y="26659"/>
                    <a:pt x="29630" y="26625"/>
                  </a:cubicBezTo>
                  <a:lnTo>
                    <a:pt x="29630" y="26625"/>
                  </a:lnTo>
                  <a:cubicBezTo>
                    <a:pt x="29626" y="26659"/>
                    <a:pt x="29621" y="26694"/>
                    <a:pt x="29618" y="26728"/>
                  </a:cubicBezTo>
                  <a:cubicBezTo>
                    <a:pt x="29633" y="26737"/>
                    <a:pt x="29651" y="26742"/>
                    <a:pt x="29668" y="26742"/>
                  </a:cubicBezTo>
                  <a:cubicBezTo>
                    <a:pt x="29682" y="26742"/>
                    <a:pt x="29696" y="26739"/>
                    <a:pt x="29709" y="26733"/>
                  </a:cubicBezTo>
                  <a:lnTo>
                    <a:pt x="30102" y="26763"/>
                  </a:lnTo>
                  <a:cubicBezTo>
                    <a:pt x="30124" y="26792"/>
                    <a:pt x="30108" y="26827"/>
                    <a:pt x="30087" y="26894"/>
                  </a:cubicBezTo>
                  <a:lnTo>
                    <a:pt x="30217" y="26775"/>
                  </a:lnTo>
                  <a:lnTo>
                    <a:pt x="30751" y="26800"/>
                  </a:lnTo>
                  <a:cubicBezTo>
                    <a:pt x="30775" y="26869"/>
                    <a:pt x="30700" y="26916"/>
                    <a:pt x="30698" y="26978"/>
                  </a:cubicBezTo>
                  <a:cubicBezTo>
                    <a:pt x="30741" y="26942"/>
                    <a:pt x="30809" y="26922"/>
                    <a:pt x="30827" y="26861"/>
                  </a:cubicBezTo>
                  <a:cubicBezTo>
                    <a:pt x="30873" y="26823"/>
                    <a:pt x="30926" y="26814"/>
                    <a:pt x="30982" y="26814"/>
                  </a:cubicBezTo>
                  <a:cubicBezTo>
                    <a:pt x="31006" y="26814"/>
                    <a:pt x="31031" y="26816"/>
                    <a:pt x="31055" y="26817"/>
                  </a:cubicBezTo>
                  <a:cubicBezTo>
                    <a:pt x="31169" y="26825"/>
                    <a:pt x="31285" y="26829"/>
                    <a:pt x="31399" y="26835"/>
                  </a:cubicBezTo>
                  <a:cubicBezTo>
                    <a:pt x="31418" y="26861"/>
                    <a:pt x="31396" y="26883"/>
                    <a:pt x="31387" y="26905"/>
                  </a:cubicBezTo>
                  <a:cubicBezTo>
                    <a:pt x="31389" y="26922"/>
                    <a:pt x="31390" y="26938"/>
                    <a:pt x="31392" y="26954"/>
                  </a:cubicBezTo>
                  <a:cubicBezTo>
                    <a:pt x="31426" y="26935"/>
                    <a:pt x="31465" y="26920"/>
                    <a:pt x="31476" y="26880"/>
                  </a:cubicBezTo>
                  <a:cubicBezTo>
                    <a:pt x="31520" y="26853"/>
                    <a:pt x="31568" y="26847"/>
                    <a:pt x="31617" y="26847"/>
                  </a:cubicBezTo>
                  <a:cubicBezTo>
                    <a:pt x="31648" y="26847"/>
                    <a:pt x="31679" y="26849"/>
                    <a:pt x="31709" y="26851"/>
                  </a:cubicBezTo>
                  <a:cubicBezTo>
                    <a:pt x="31822" y="26857"/>
                    <a:pt x="31935" y="26865"/>
                    <a:pt x="32049" y="26872"/>
                  </a:cubicBezTo>
                  <a:lnTo>
                    <a:pt x="32094" y="26871"/>
                  </a:lnTo>
                  <a:lnTo>
                    <a:pt x="32192" y="26880"/>
                  </a:lnTo>
                  <a:cubicBezTo>
                    <a:pt x="32213" y="26880"/>
                    <a:pt x="32234" y="26880"/>
                    <a:pt x="32255" y="26880"/>
                  </a:cubicBezTo>
                  <a:cubicBezTo>
                    <a:pt x="32383" y="26880"/>
                    <a:pt x="32510" y="26886"/>
                    <a:pt x="32637" y="26898"/>
                  </a:cubicBezTo>
                  <a:cubicBezTo>
                    <a:pt x="32689" y="26903"/>
                    <a:pt x="32710" y="26922"/>
                    <a:pt x="32697" y="26966"/>
                  </a:cubicBezTo>
                  <a:lnTo>
                    <a:pt x="32744" y="27012"/>
                  </a:lnTo>
                  <a:lnTo>
                    <a:pt x="32867" y="26911"/>
                  </a:lnTo>
                  <a:lnTo>
                    <a:pt x="32950" y="26905"/>
                  </a:lnTo>
                  <a:cubicBezTo>
                    <a:pt x="33086" y="26917"/>
                    <a:pt x="33220" y="26933"/>
                    <a:pt x="33354" y="26938"/>
                  </a:cubicBezTo>
                  <a:cubicBezTo>
                    <a:pt x="33459" y="26942"/>
                    <a:pt x="33404" y="26993"/>
                    <a:pt x="33402" y="27031"/>
                  </a:cubicBezTo>
                  <a:lnTo>
                    <a:pt x="33396" y="27036"/>
                  </a:lnTo>
                  <a:cubicBezTo>
                    <a:pt x="33360" y="27053"/>
                    <a:pt x="33351" y="27085"/>
                    <a:pt x="33336" y="27115"/>
                  </a:cubicBezTo>
                  <a:cubicBezTo>
                    <a:pt x="33297" y="27144"/>
                    <a:pt x="33277" y="27184"/>
                    <a:pt x="33266" y="27243"/>
                  </a:cubicBezTo>
                  <a:cubicBezTo>
                    <a:pt x="33327" y="27203"/>
                    <a:pt x="33373" y="27167"/>
                    <a:pt x="33403" y="27118"/>
                  </a:cubicBezTo>
                  <a:cubicBezTo>
                    <a:pt x="33422" y="27111"/>
                    <a:pt x="33436" y="27100"/>
                    <a:pt x="33436" y="27081"/>
                  </a:cubicBezTo>
                  <a:cubicBezTo>
                    <a:pt x="33451" y="27079"/>
                    <a:pt x="33458" y="27072"/>
                    <a:pt x="33458" y="27059"/>
                  </a:cubicBezTo>
                  <a:cubicBezTo>
                    <a:pt x="33520" y="27038"/>
                    <a:pt x="33540" y="26958"/>
                    <a:pt x="33612" y="26958"/>
                  </a:cubicBezTo>
                  <a:cubicBezTo>
                    <a:pt x="33613" y="26958"/>
                    <a:pt x="33614" y="26958"/>
                    <a:pt x="33615" y="26958"/>
                  </a:cubicBezTo>
                  <a:cubicBezTo>
                    <a:pt x="33763" y="26962"/>
                    <a:pt x="33912" y="26977"/>
                    <a:pt x="34060" y="26995"/>
                  </a:cubicBezTo>
                  <a:cubicBezTo>
                    <a:pt x="34121" y="27003"/>
                    <a:pt x="34090" y="27047"/>
                    <a:pt x="34078" y="27079"/>
                  </a:cubicBezTo>
                  <a:cubicBezTo>
                    <a:pt x="34013" y="27136"/>
                    <a:pt x="33984" y="27206"/>
                    <a:pt x="33956" y="27310"/>
                  </a:cubicBezTo>
                  <a:cubicBezTo>
                    <a:pt x="34040" y="27215"/>
                    <a:pt x="34134" y="27167"/>
                    <a:pt x="34185" y="27084"/>
                  </a:cubicBezTo>
                  <a:cubicBezTo>
                    <a:pt x="34231" y="27039"/>
                    <a:pt x="34285" y="27015"/>
                    <a:pt x="34352" y="27015"/>
                  </a:cubicBezTo>
                  <a:cubicBezTo>
                    <a:pt x="34367" y="27015"/>
                    <a:pt x="34383" y="27017"/>
                    <a:pt x="34400" y="27020"/>
                  </a:cubicBezTo>
                  <a:cubicBezTo>
                    <a:pt x="34475" y="27033"/>
                    <a:pt x="34552" y="27045"/>
                    <a:pt x="34626" y="27045"/>
                  </a:cubicBezTo>
                  <a:cubicBezTo>
                    <a:pt x="34638" y="27045"/>
                    <a:pt x="34649" y="27045"/>
                    <a:pt x="34661" y="27044"/>
                  </a:cubicBezTo>
                  <a:cubicBezTo>
                    <a:pt x="34666" y="27044"/>
                    <a:pt x="34670" y="27044"/>
                    <a:pt x="34675" y="27044"/>
                  </a:cubicBezTo>
                  <a:cubicBezTo>
                    <a:pt x="34779" y="27044"/>
                    <a:pt x="34789" y="27108"/>
                    <a:pt x="34793" y="27175"/>
                  </a:cubicBezTo>
                  <a:cubicBezTo>
                    <a:pt x="34883" y="27160"/>
                    <a:pt x="34921" y="27079"/>
                    <a:pt x="35008" y="27079"/>
                  </a:cubicBezTo>
                  <a:cubicBezTo>
                    <a:pt x="35017" y="27079"/>
                    <a:pt x="35027" y="27080"/>
                    <a:pt x="35038" y="27083"/>
                  </a:cubicBezTo>
                  <a:cubicBezTo>
                    <a:pt x="35141" y="27104"/>
                    <a:pt x="35252" y="27108"/>
                    <a:pt x="35359" y="27121"/>
                  </a:cubicBezTo>
                  <a:cubicBezTo>
                    <a:pt x="35413" y="27127"/>
                    <a:pt x="35390" y="27160"/>
                    <a:pt x="35385" y="27185"/>
                  </a:cubicBezTo>
                  <a:lnTo>
                    <a:pt x="35356" y="27215"/>
                  </a:lnTo>
                  <a:cubicBezTo>
                    <a:pt x="35362" y="27236"/>
                    <a:pt x="35368" y="27256"/>
                    <a:pt x="35374" y="27278"/>
                  </a:cubicBezTo>
                  <a:cubicBezTo>
                    <a:pt x="35417" y="27267"/>
                    <a:pt x="35450" y="27236"/>
                    <a:pt x="35466" y="27194"/>
                  </a:cubicBezTo>
                  <a:cubicBezTo>
                    <a:pt x="35502" y="27153"/>
                    <a:pt x="35547" y="27144"/>
                    <a:pt x="35594" y="27144"/>
                  </a:cubicBezTo>
                  <a:cubicBezTo>
                    <a:pt x="35626" y="27144"/>
                    <a:pt x="35658" y="27148"/>
                    <a:pt x="35690" y="27148"/>
                  </a:cubicBezTo>
                  <a:cubicBezTo>
                    <a:pt x="35693" y="27148"/>
                    <a:pt x="35696" y="27148"/>
                    <a:pt x="35700" y="27148"/>
                  </a:cubicBezTo>
                  <a:cubicBezTo>
                    <a:pt x="35810" y="27178"/>
                    <a:pt x="35925" y="27182"/>
                    <a:pt x="36037" y="27193"/>
                  </a:cubicBezTo>
                  <a:cubicBezTo>
                    <a:pt x="36116" y="27201"/>
                    <a:pt x="36117" y="27241"/>
                    <a:pt x="36098" y="27292"/>
                  </a:cubicBezTo>
                  <a:cubicBezTo>
                    <a:pt x="36104" y="27312"/>
                    <a:pt x="36109" y="27332"/>
                    <a:pt x="36114" y="27354"/>
                  </a:cubicBezTo>
                  <a:cubicBezTo>
                    <a:pt x="36190" y="27253"/>
                    <a:pt x="36280" y="27226"/>
                    <a:pt x="36376" y="27226"/>
                  </a:cubicBezTo>
                  <a:cubicBezTo>
                    <a:pt x="36483" y="27226"/>
                    <a:pt x="36596" y="27259"/>
                    <a:pt x="36704" y="27263"/>
                  </a:cubicBezTo>
                  <a:cubicBezTo>
                    <a:pt x="36725" y="27313"/>
                    <a:pt x="36669" y="27352"/>
                    <a:pt x="36688" y="27398"/>
                  </a:cubicBezTo>
                  <a:cubicBezTo>
                    <a:pt x="36740" y="27373"/>
                    <a:pt x="36783" y="27341"/>
                    <a:pt x="36809" y="27293"/>
                  </a:cubicBezTo>
                  <a:cubicBezTo>
                    <a:pt x="36835" y="27278"/>
                    <a:pt x="36862" y="27274"/>
                    <a:pt x="36889" y="27274"/>
                  </a:cubicBezTo>
                  <a:cubicBezTo>
                    <a:pt x="36925" y="27274"/>
                    <a:pt x="36961" y="27281"/>
                    <a:pt x="36996" y="27281"/>
                  </a:cubicBezTo>
                  <a:cubicBezTo>
                    <a:pt x="37000" y="27281"/>
                    <a:pt x="37005" y="27281"/>
                    <a:pt x="37009" y="27281"/>
                  </a:cubicBezTo>
                  <a:cubicBezTo>
                    <a:pt x="37088" y="27292"/>
                    <a:pt x="37167" y="27311"/>
                    <a:pt x="37245" y="27312"/>
                  </a:cubicBezTo>
                  <a:cubicBezTo>
                    <a:pt x="37354" y="27313"/>
                    <a:pt x="37354" y="27368"/>
                    <a:pt x="37346" y="27431"/>
                  </a:cubicBezTo>
                  <a:cubicBezTo>
                    <a:pt x="37411" y="27373"/>
                    <a:pt x="37482" y="27341"/>
                    <a:pt x="37571" y="27341"/>
                  </a:cubicBezTo>
                  <a:cubicBezTo>
                    <a:pt x="37595" y="27341"/>
                    <a:pt x="37620" y="27343"/>
                    <a:pt x="37647" y="27348"/>
                  </a:cubicBezTo>
                  <a:cubicBezTo>
                    <a:pt x="37712" y="27359"/>
                    <a:pt x="37779" y="27370"/>
                    <a:pt x="37847" y="27370"/>
                  </a:cubicBezTo>
                  <a:cubicBezTo>
                    <a:pt x="37898" y="27370"/>
                    <a:pt x="37950" y="27364"/>
                    <a:pt x="38000" y="27346"/>
                  </a:cubicBezTo>
                  <a:lnTo>
                    <a:pt x="37566" y="27285"/>
                  </a:lnTo>
                  <a:cubicBezTo>
                    <a:pt x="37538" y="27223"/>
                    <a:pt x="37614" y="27201"/>
                    <a:pt x="37620" y="27157"/>
                  </a:cubicBezTo>
                  <a:cubicBezTo>
                    <a:pt x="37656" y="27125"/>
                    <a:pt x="37700" y="27121"/>
                    <a:pt x="37746" y="27121"/>
                  </a:cubicBezTo>
                  <a:cubicBezTo>
                    <a:pt x="37761" y="27121"/>
                    <a:pt x="37776" y="27122"/>
                    <a:pt x="37791" y="27122"/>
                  </a:cubicBezTo>
                  <a:cubicBezTo>
                    <a:pt x="37833" y="27122"/>
                    <a:pt x="37876" y="27122"/>
                    <a:pt x="37919" y="27122"/>
                  </a:cubicBezTo>
                  <a:cubicBezTo>
                    <a:pt x="38006" y="27122"/>
                    <a:pt x="38095" y="27122"/>
                    <a:pt x="38190" y="27122"/>
                  </a:cubicBezTo>
                  <a:cubicBezTo>
                    <a:pt x="38150" y="27218"/>
                    <a:pt x="38113" y="27304"/>
                    <a:pt x="38000" y="27346"/>
                  </a:cubicBezTo>
                  <a:lnTo>
                    <a:pt x="38005" y="27345"/>
                  </a:lnTo>
                  <a:lnTo>
                    <a:pt x="38005" y="27345"/>
                  </a:lnTo>
                  <a:cubicBezTo>
                    <a:pt x="38005" y="27417"/>
                    <a:pt x="37962" y="27476"/>
                    <a:pt x="37924" y="27538"/>
                  </a:cubicBezTo>
                  <a:lnTo>
                    <a:pt x="37997" y="27538"/>
                  </a:lnTo>
                  <a:cubicBezTo>
                    <a:pt x="38050" y="27490"/>
                    <a:pt x="38078" y="27421"/>
                    <a:pt x="38158" y="27398"/>
                  </a:cubicBezTo>
                  <a:cubicBezTo>
                    <a:pt x="38258" y="27172"/>
                    <a:pt x="38460" y="27041"/>
                    <a:pt x="38716" y="26960"/>
                  </a:cubicBezTo>
                  <a:cubicBezTo>
                    <a:pt x="38734" y="26955"/>
                    <a:pt x="38756" y="26947"/>
                    <a:pt x="38777" y="26947"/>
                  </a:cubicBezTo>
                  <a:cubicBezTo>
                    <a:pt x="38804" y="26947"/>
                    <a:pt x="38828" y="26960"/>
                    <a:pt x="38828" y="27008"/>
                  </a:cubicBezTo>
                  <a:cubicBezTo>
                    <a:pt x="38670" y="27149"/>
                    <a:pt x="38534" y="27306"/>
                    <a:pt x="38401" y="27464"/>
                  </a:cubicBezTo>
                  <a:cubicBezTo>
                    <a:pt x="38406" y="27489"/>
                    <a:pt x="38409" y="27515"/>
                    <a:pt x="38414" y="27540"/>
                  </a:cubicBezTo>
                  <a:cubicBezTo>
                    <a:pt x="38475" y="27493"/>
                    <a:pt x="38517" y="27420"/>
                    <a:pt x="38607" y="27411"/>
                  </a:cubicBezTo>
                  <a:cubicBezTo>
                    <a:pt x="38569" y="27381"/>
                    <a:pt x="38615" y="27349"/>
                    <a:pt x="38642" y="27318"/>
                  </a:cubicBezTo>
                  <a:cubicBezTo>
                    <a:pt x="38729" y="27217"/>
                    <a:pt x="38843" y="27132"/>
                    <a:pt x="38910" y="27018"/>
                  </a:cubicBezTo>
                  <a:cubicBezTo>
                    <a:pt x="38953" y="26980"/>
                    <a:pt x="39003" y="26973"/>
                    <a:pt x="39055" y="26973"/>
                  </a:cubicBezTo>
                  <a:cubicBezTo>
                    <a:pt x="39089" y="26973"/>
                    <a:pt x="39123" y="26976"/>
                    <a:pt x="39157" y="26976"/>
                  </a:cubicBezTo>
                  <a:cubicBezTo>
                    <a:pt x="39181" y="26976"/>
                    <a:pt x="39204" y="26975"/>
                    <a:pt x="39226" y="26970"/>
                  </a:cubicBezTo>
                  <a:cubicBezTo>
                    <a:pt x="39250" y="26974"/>
                    <a:pt x="39273" y="26976"/>
                    <a:pt x="39297" y="26976"/>
                  </a:cubicBezTo>
                  <a:cubicBezTo>
                    <a:pt x="39351" y="26976"/>
                    <a:pt x="39408" y="26965"/>
                    <a:pt x="39473" y="26942"/>
                  </a:cubicBezTo>
                  <a:cubicBezTo>
                    <a:pt x="39396" y="26923"/>
                    <a:pt x="39335" y="26907"/>
                    <a:pt x="39274" y="26907"/>
                  </a:cubicBezTo>
                  <a:cubicBezTo>
                    <a:pt x="39259" y="26907"/>
                    <a:pt x="39244" y="26908"/>
                    <a:pt x="39228" y="26910"/>
                  </a:cubicBezTo>
                  <a:cubicBezTo>
                    <a:pt x="39195" y="26905"/>
                    <a:pt x="39162" y="26901"/>
                    <a:pt x="39130" y="26896"/>
                  </a:cubicBezTo>
                  <a:cubicBezTo>
                    <a:pt x="39065" y="26888"/>
                    <a:pt x="39080" y="26854"/>
                    <a:pt x="39095" y="26821"/>
                  </a:cubicBezTo>
                  <a:lnTo>
                    <a:pt x="39126" y="26788"/>
                  </a:lnTo>
                  <a:cubicBezTo>
                    <a:pt x="39236" y="26665"/>
                    <a:pt x="39362" y="26564"/>
                    <a:pt x="39557" y="26564"/>
                  </a:cubicBezTo>
                  <a:cubicBezTo>
                    <a:pt x="39563" y="26564"/>
                    <a:pt x="39570" y="26564"/>
                    <a:pt x="39577" y="26564"/>
                  </a:cubicBezTo>
                  <a:cubicBezTo>
                    <a:pt x="39581" y="26564"/>
                    <a:pt x="39589" y="26548"/>
                    <a:pt x="39598" y="26533"/>
                  </a:cubicBezTo>
                  <a:cubicBezTo>
                    <a:pt x="39562" y="26500"/>
                    <a:pt x="39486" y="26524"/>
                    <a:pt x="39463" y="26468"/>
                  </a:cubicBezTo>
                  <a:cubicBezTo>
                    <a:pt x="39503" y="26425"/>
                    <a:pt x="39555" y="26384"/>
                    <a:pt x="39585" y="26334"/>
                  </a:cubicBezTo>
                  <a:cubicBezTo>
                    <a:pt x="39640" y="26242"/>
                    <a:pt x="39717" y="26202"/>
                    <a:pt x="39820" y="26202"/>
                  </a:cubicBezTo>
                  <a:cubicBezTo>
                    <a:pt x="39841" y="26202"/>
                    <a:pt x="39862" y="26203"/>
                    <a:pt x="39885" y="26206"/>
                  </a:cubicBezTo>
                  <a:cubicBezTo>
                    <a:pt x="39906" y="26187"/>
                    <a:pt x="39926" y="26168"/>
                    <a:pt x="39923" y="26140"/>
                  </a:cubicBezTo>
                  <a:cubicBezTo>
                    <a:pt x="39871" y="26130"/>
                    <a:pt x="39811" y="26140"/>
                    <a:pt x="39773" y="26086"/>
                  </a:cubicBezTo>
                  <a:cubicBezTo>
                    <a:pt x="39838" y="25975"/>
                    <a:pt x="39907" y="25862"/>
                    <a:pt x="39969" y="25746"/>
                  </a:cubicBezTo>
                  <a:cubicBezTo>
                    <a:pt x="39995" y="25699"/>
                    <a:pt x="40034" y="25675"/>
                    <a:pt x="40091" y="25664"/>
                  </a:cubicBezTo>
                  <a:cubicBezTo>
                    <a:pt x="40154" y="25652"/>
                    <a:pt x="40217" y="25637"/>
                    <a:pt x="40252" y="25630"/>
                  </a:cubicBezTo>
                  <a:cubicBezTo>
                    <a:pt x="40133" y="25588"/>
                    <a:pt x="40004" y="25579"/>
                    <a:pt x="39871" y="25579"/>
                  </a:cubicBezTo>
                  <a:cubicBezTo>
                    <a:pt x="39781" y="25579"/>
                    <a:pt x="39689" y="25583"/>
                    <a:pt x="39597" y="25583"/>
                  </a:cubicBezTo>
                  <a:cubicBezTo>
                    <a:pt x="39515" y="25583"/>
                    <a:pt x="39434" y="25580"/>
                    <a:pt x="39353" y="25569"/>
                  </a:cubicBezTo>
                  <a:cubicBezTo>
                    <a:pt x="39338" y="25476"/>
                    <a:pt x="39373" y="25392"/>
                    <a:pt x="39388" y="25308"/>
                  </a:cubicBezTo>
                  <a:cubicBezTo>
                    <a:pt x="39396" y="25262"/>
                    <a:pt x="39423" y="25249"/>
                    <a:pt x="39466" y="25249"/>
                  </a:cubicBezTo>
                  <a:cubicBezTo>
                    <a:pt x="39473" y="25249"/>
                    <a:pt x="39481" y="25250"/>
                    <a:pt x="39490" y="25251"/>
                  </a:cubicBezTo>
                  <a:cubicBezTo>
                    <a:pt x="39592" y="25259"/>
                    <a:pt x="39694" y="25262"/>
                    <a:pt x="39797" y="25264"/>
                  </a:cubicBezTo>
                  <a:cubicBezTo>
                    <a:pt x="39822" y="25264"/>
                    <a:pt x="39847" y="25264"/>
                    <a:pt x="39872" y="25264"/>
                  </a:cubicBezTo>
                  <a:cubicBezTo>
                    <a:pt x="39983" y="25264"/>
                    <a:pt x="40093" y="25258"/>
                    <a:pt x="40200" y="25205"/>
                  </a:cubicBezTo>
                  <a:cubicBezTo>
                    <a:pt x="39946" y="25141"/>
                    <a:pt x="39688" y="25161"/>
                    <a:pt x="39442" y="25111"/>
                  </a:cubicBezTo>
                  <a:cubicBezTo>
                    <a:pt x="39423" y="25026"/>
                    <a:pt x="39467" y="24949"/>
                    <a:pt x="39471" y="24867"/>
                  </a:cubicBezTo>
                  <a:cubicBezTo>
                    <a:pt x="39474" y="24789"/>
                    <a:pt x="39513" y="24773"/>
                    <a:pt x="39582" y="24773"/>
                  </a:cubicBezTo>
                  <a:cubicBezTo>
                    <a:pt x="39593" y="24773"/>
                    <a:pt x="39605" y="24773"/>
                    <a:pt x="39617" y="24774"/>
                  </a:cubicBezTo>
                  <a:cubicBezTo>
                    <a:pt x="39735" y="24780"/>
                    <a:pt x="39853" y="24792"/>
                    <a:pt x="39972" y="24792"/>
                  </a:cubicBezTo>
                  <a:cubicBezTo>
                    <a:pt x="40076" y="24792"/>
                    <a:pt x="40180" y="24783"/>
                    <a:pt x="40285" y="24752"/>
                  </a:cubicBezTo>
                  <a:cubicBezTo>
                    <a:pt x="40036" y="24688"/>
                    <a:pt x="39775" y="24716"/>
                    <a:pt x="39539" y="24651"/>
                  </a:cubicBezTo>
                  <a:cubicBezTo>
                    <a:pt x="39514" y="24622"/>
                    <a:pt x="39520" y="24592"/>
                    <a:pt x="39523" y="24562"/>
                  </a:cubicBezTo>
                  <a:cubicBezTo>
                    <a:pt x="39538" y="24472"/>
                    <a:pt x="39543" y="24452"/>
                    <a:pt x="39608" y="24452"/>
                  </a:cubicBezTo>
                  <a:cubicBezTo>
                    <a:pt x="39625" y="24452"/>
                    <a:pt x="39647" y="24453"/>
                    <a:pt x="39674" y="24455"/>
                  </a:cubicBezTo>
                  <a:cubicBezTo>
                    <a:pt x="39722" y="24459"/>
                    <a:pt x="39769" y="24464"/>
                    <a:pt x="39817" y="24471"/>
                  </a:cubicBezTo>
                  <a:cubicBezTo>
                    <a:pt x="39917" y="24484"/>
                    <a:pt x="40018" y="24490"/>
                    <a:pt x="40120" y="24490"/>
                  </a:cubicBezTo>
                  <a:cubicBezTo>
                    <a:pt x="40201" y="24490"/>
                    <a:pt x="40282" y="24486"/>
                    <a:pt x="40362" y="24478"/>
                  </a:cubicBezTo>
                  <a:cubicBezTo>
                    <a:pt x="40333" y="24428"/>
                    <a:pt x="40290" y="24425"/>
                    <a:pt x="40252" y="24418"/>
                  </a:cubicBezTo>
                  <a:cubicBezTo>
                    <a:pt x="40077" y="24389"/>
                    <a:pt x="39902" y="24361"/>
                    <a:pt x="39729" y="24329"/>
                  </a:cubicBezTo>
                  <a:cubicBezTo>
                    <a:pt x="39570" y="24301"/>
                    <a:pt x="39567" y="24299"/>
                    <a:pt x="39589" y="24160"/>
                  </a:cubicBezTo>
                  <a:cubicBezTo>
                    <a:pt x="39674" y="23587"/>
                    <a:pt x="39759" y="23014"/>
                    <a:pt x="39849" y="22441"/>
                  </a:cubicBezTo>
                  <a:cubicBezTo>
                    <a:pt x="40032" y="21279"/>
                    <a:pt x="40225" y="20117"/>
                    <a:pt x="40448" y="18960"/>
                  </a:cubicBezTo>
                  <a:cubicBezTo>
                    <a:pt x="40674" y="17791"/>
                    <a:pt x="40912" y="16624"/>
                    <a:pt x="41140" y="15456"/>
                  </a:cubicBezTo>
                  <a:cubicBezTo>
                    <a:pt x="41195" y="15173"/>
                    <a:pt x="41254" y="14892"/>
                    <a:pt x="41251" y="14603"/>
                  </a:cubicBezTo>
                  <a:cubicBezTo>
                    <a:pt x="41242" y="14204"/>
                    <a:pt x="41070" y="14032"/>
                    <a:pt x="40604" y="13966"/>
                  </a:cubicBezTo>
                  <a:cubicBezTo>
                    <a:pt x="40500" y="13951"/>
                    <a:pt x="40393" y="13945"/>
                    <a:pt x="40265" y="13933"/>
                  </a:cubicBezTo>
                  <a:cubicBezTo>
                    <a:pt x="40408" y="13775"/>
                    <a:pt x="40404" y="13608"/>
                    <a:pt x="40389" y="13439"/>
                  </a:cubicBezTo>
                  <a:cubicBezTo>
                    <a:pt x="40349" y="13055"/>
                    <a:pt x="40346" y="12669"/>
                    <a:pt x="40379" y="12285"/>
                  </a:cubicBezTo>
                  <a:cubicBezTo>
                    <a:pt x="40409" y="11965"/>
                    <a:pt x="40420" y="11644"/>
                    <a:pt x="40435" y="11323"/>
                  </a:cubicBezTo>
                  <a:cubicBezTo>
                    <a:pt x="40452" y="11043"/>
                    <a:pt x="40427" y="10761"/>
                    <a:pt x="40361" y="10488"/>
                  </a:cubicBezTo>
                  <a:cubicBezTo>
                    <a:pt x="40304" y="10258"/>
                    <a:pt x="40168" y="10121"/>
                    <a:pt x="39870" y="10094"/>
                  </a:cubicBezTo>
                  <a:cubicBezTo>
                    <a:pt x="39442" y="10056"/>
                    <a:pt x="39019" y="9986"/>
                    <a:pt x="38592" y="9932"/>
                  </a:cubicBezTo>
                  <a:cubicBezTo>
                    <a:pt x="38488" y="9919"/>
                    <a:pt x="38446" y="9888"/>
                    <a:pt x="38448" y="9790"/>
                  </a:cubicBezTo>
                  <a:cubicBezTo>
                    <a:pt x="38464" y="9345"/>
                    <a:pt x="38439" y="8902"/>
                    <a:pt x="38421" y="8458"/>
                  </a:cubicBezTo>
                  <a:cubicBezTo>
                    <a:pt x="38410" y="8231"/>
                    <a:pt x="38407" y="8004"/>
                    <a:pt x="38439" y="7777"/>
                  </a:cubicBezTo>
                  <a:cubicBezTo>
                    <a:pt x="38469" y="7580"/>
                    <a:pt x="38472" y="7380"/>
                    <a:pt x="38448" y="7183"/>
                  </a:cubicBezTo>
                  <a:cubicBezTo>
                    <a:pt x="38393" y="6763"/>
                    <a:pt x="38082" y="6572"/>
                    <a:pt x="37742" y="6535"/>
                  </a:cubicBezTo>
                  <a:cubicBezTo>
                    <a:pt x="37388" y="6498"/>
                    <a:pt x="37035" y="6468"/>
                    <a:pt x="36679" y="6456"/>
                  </a:cubicBezTo>
                  <a:cubicBezTo>
                    <a:pt x="36567" y="6456"/>
                    <a:pt x="36455" y="6423"/>
                    <a:pt x="36358" y="6362"/>
                  </a:cubicBezTo>
                  <a:cubicBezTo>
                    <a:pt x="36062" y="6173"/>
                    <a:pt x="35764" y="5988"/>
                    <a:pt x="35468" y="5799"/>
                  </a:cubicBezTo>
                  <a:cubicBezTo>
                    <a:pt x="35337" y="5717"/>
                    <a:pt x="35338" y="5714"/>
                    <a:pt x="35407" y="5591"/>
                  </a:cubicBezTo>
                  <a:cubicBezTo>
                    <a:pt x="35613" y="5221"/>
                    <a:pt x="35810" y="4850"/>
                    <a:pt x="35938" y="4453"/>
                  </a:cubicBezTo>
                  <a:cubicBezTo>
                    <a:pt x="36023" y="4186"/>
                    <a:pt x="36079" y="3911"/>
                    <a:pt x="36316" y="3689"/>
                  </a:cubicBezTo>
                  <a:cubicBezTo>
                    <a:pt x="36449" y="3564"/>
                    <a:pt x="36360" y="3396"/>
                    <a:pt x="36168" y="3346"/>
                  </a:cubicBezTo>
                  <a:cubicBezTo>
                    <a:pt x="36115" y="3332"/>
                    <a:pt x="36061" y="3326"/>
                    <a:pt x="36007" y="3325"/>
                  </a:cubicBezTo>
                  <a:cubicBezTo>
                    <a:pt x="35673" y="3324"/>
                    <a:pt x="35357" y="3252"/>
                    <a:pt x="35047" y="3155"/>
                  </a:cubicBezTo>
                  <a:cubicBezTo>
                    <a:pt x="34798" y="3075"/>
                    <a:pt x="34548" y="2994"/>
                    <a:pt x="34296" y="2923"/>
                  </a:cubicBezTo>
                  <a:cubicBezTo>
                    <a:pt x="33856" y="2797"/>
                    <a:pt x="33412" y="2736"/>
                    <a:pt x="32961" y="2736"/>
                  </a:cubicBezTo>
                  <a:cubicBezTo>
                    <a:pt x="32713" y="2736"/>
                    <a:pt x="32463" y="2755"/>
                    <a:pt x="32211" y="2791"/>
                  </a:cubicBezTo>
                  <a:cubicBezTo>
                    <a:pt x="31483" y="2896"/>
                    <a:pt x="30832" y="3158"/>
                    <a:pt x="30210" y="3484"/>
                  </a:cubicBezTo>
                  <a:cubicBezTo>
                    <a:pt x="30119" y="3531"/>
                    <a:pt x="30080" y="3562"/>
                    <a:pt x="30038" y="3562"/>
                  </a:cubicBezTo>
                  <a:cubicBezTo>
                    <a:pt x="29997" y="3562"/>
                    <a:pt x="29953" y="3534"/>
                    <a:pt x="29859" y="3465"/>
                  </a:cubicBezTo>
                  <a:cubicBezTo>
                    <a:pt x="29500" y="3202"/>
                    <a:pt x="29079" y="3092"/>
                    <a:pt x="28613" y="3079"/>
                  </a:cubicBezTo>
                  <a:cubicBezTo>
                    <a:pt x="28585" y="3078"/>
                    <a:pt x="28556" y="3078"/>
                    <a:pt x="28528" y="3078"/>
                  </a:cubicBezTo>
                  <a:cubicBezTo>
                    <a:pt x="28195" y="3078"/>
                    <a:pt x="27878" y="3135"/>
                    <a:pt x="27578" y="3256"/>
                  </a:cubicBezTo>
                  <a:cubicBezTo>
                    <a:pt x="27511" y="3283"/>
                    <a:pt x="27451" y="3295"/>
                    <a:pt x="27391" y="3295"/>
                  </a:cubicBezTo>
                  <a:cubicBezTo>
                    <a:pt x="27327" y="3295"/>
                    <a:pt x="27263" y="3281"/>
                    <a:pt x="27193" y="3256"/>
                  </a:cubicBezTo>
                  <a:cubicBezTo>
                    <a:pt x="26860" y="3133"/>
                    <a:pt x="26522" y="3023"/>
                    <a:pt x="26182" y="2914"/>
                  </a:cubicBezTo>
                  <a:cubicBezTo>
                    <a:pt x="25809" y="2791"/>
                    <a:pt x="25427" y="2701"/>
                    <a:pt x="25038" y="2642"/>
                  </a:cubicBezTo>
                  <a:cubicBezTo>
                    <a:pt x="24751" y="2601"/>
                    <a:pt x="24467" y="2579"/>
                    <a:pt x="24188" y="2579"/>
                  </a:cubicBezTo>
                  <a:cubicBezTo>
                    <a:pt x="23401" y="2579"/>
                    <a:pt x="22652" y="2752"/>
                    <a:pt x="21947" y="3135"/>
                  </a:cubicBezTo>
                  <a:cubicBezTo>
                    <a:pt x="21843" y="3191"/>
                    <a:pt x="21739" y="3248"/>
                    <a:pt x="21634" y="3301"/>
                  </a:cubicBezTo>
                  <a:cubicBezTo>
                    <a:pt x="21357" y="3440"/>
                    <a:pt x="21077" y="3575"/>
                    <a:pt x="20747" y="3604"/>
                  </a:cubicBezTo>
                  <a:cubicBezTo>
                    <a:pt x="20612" y="3616"/>
                    <a:pt x="20539" y="3693"/>
                    <a:pt x="20539" y="3787"/>
                  </a:cubicBezTo>
                  <a:cubicBezTo>
                    <a:pt x="20539" y="3888"/>
                    <a:pt x="20621" y="3955"/>
                    <a:pt x="20766" y="3972"/>
                  </a:cubicBezTo>
                  <a:cubicBezTo>
                    <a:pt x="20786" y="3974"/>
                    <a:pt x="20807" y="3973"/>
                    <a:pt x="20828" y="3974"/>
                  </a:cubicBezTo>
                  <a:cubicBezTo>
                    <a:pt x="21014" y="3989"/>
                    <a:pt x="21051" y="4012"/>
                    <a:pt x="21086" y="4169"/>
                  </a:cubicBezTo>
                  <a:cubicBezTo>
                    <a:pt x="21202" y="4709"/>
                    <a:pt x="21316" y="5250"/>
                    <a:pt x="21612" y="5745"/>
                  </a:cubicBezTo>
                  <a:cubicBezTo>
                    <a:pt x="21642" y="5794"/>
                    <a:pt x="21634" y="5832"/>
                    <a:pt x="21582" y="5868"/>
                  </a:cubicBezTo>
                  <a:cubicBezTo>
                    <a:pt x="21503" y="5921"/>
                    <a:pt x="21420" y="5974"/>
                    <a:pt x="21347" y="6035"/>
                  </a:cubicBezTo>
                  <a:cubicBezTo>
                    <a:pt x="21256" y="6115"/>
                    <a:pt x="21153" y="6142"/>
                    <a:pt x="21029" y="6142"/>
                  </a:cubicBezTo>
                  <a:cubicBezTo>
                    <a:pt x="21018" y="6142"/>
                    <a:pt x="21007" y="6142"/>
                    <a:pt x="20996" y="6141"/>
                  </a:cubicBezTo>
                  <a:cubicBezTo>
                    <a:pt x="20287" y="6117"/>
                    <a:pt x="19576" y="6096"/>
                    <a:pt x="18865" y="6079"/>
                  </a:cubicBezTo>
                  <a:cubicBezTo>
                    <a:pt x="17792" y="6054"/>
                    <a:pt x="16719" y="6031"/>
                    <a:pt x="15646" y="6031"/>
                  </a:cubicBezTo>
                  <a:cubicBezTo>
                    <a:pt x="15085" y="6031"/>
                    <a:pt x="14524" y="6038"/>
                    <a:pt x="13963" y="6053"/>
                  </a:cubicBezTo>
                  <a:cubicBezTo>
                    <a:pt x="13629" y="6063"/>
                    <a:pt x="13297" y="6109"/>
                    <a:pt x="12974" y="6191"/>
                  </a:cubicBezTo>
                  <a:cubicBezTo>
                    <a:pt x="12640" y="6276"/>
                    <a:pt x="12449" y="6469"/>
                    <a:pt x="12375" y="6756"/>
                  </a:cubicBezTo>
                  <a:cubicBezTo>
                    <a:pt x="12337" y="6907"/>
                    <a:pt x="12338" y="7058"/>
                    <a:pt x="12342" y="7210"/>
                  </a:cubicBezTo>
                  <a:cubicBezTo>
                    <a:pt x="12356" y="7927"/>
                    <a:pt x="12421" y="8644"/>
                    <a:pt x="12408" y="9363"/>
                  </a:cubicBezTo>
                  <a:cubicBezTo>
                    <a:pt x="12407" y="9485"/>
                    <a:pt x="12412" y="9488"/>
                    <a:pt x="12275" y="9500"/>
                  </a:cubicBezTo>
                  <a:cubicBezTo>
                    <a:pt x="12078" y="9518"/>
                    <a:pt x="11883" y="9546"/>
                    <a:pt x="11688" y="9578"/>
                  </a:cubicBezTo>
                  <a:cubicBezTo>
                    <a:pt x="11406" y="9627"/>
                    <a:pt x="11209" y="9767"/>
                    <a:pt x="11070" y="9975"/>
                  </a:cubicBezTo>
                  <a:cubicBezTo>
                    <a:pt x="10997" y="10086"/>
                    <a:pt x="10944" y="10207"/>
                    <a:pt x="10911" y="10334"/>
                  </a:cubicBezTo>
                  <a:cubicBezTo>
                    <a:pt x="10857" y="10539"/>
                    <a:pt x="10829" y="10749"/>
                    <a:pt x="10829" y="10960"/>
                  </a:cubicBezTo>
                  <a:cubicBezTo>
                    <a:pt x="10832" y="11520"/>
                    <a:pt x="10835" y="12081"/>
                    <a:pt x="10846" y="12641"/>
                  </a:cubicBezTo>
                  <a:cubicBezTo>
                    <a:pt x="10848" y="12719"/>
                    <a:pt x="10825" y="12748"/>
                    <a:pt x="10759" y="12748"/>
                  </a:cubicBezTo>
                  <a:cubicBezTo>
                    <a:pt x="10748" y="12748"/>
                    <a:pt x="10735" y="12747"/>
                    <a:pt x="10721" y="12745"/>
                  </a:cubicBezTo>
                  <a:cubicBezTo>
                    <a:pt x="10586" y="12729"/>
                    <a:pt x="10450" y="12718"/>
                    <a:pt x="10315" y="12698"/>
                  </a:cubicBezTo>
                  <a:cubicBezTo>
                    <a:pt x="9327" y="12545"/>
                    <a:pt x="8502" y="12131"/>
                    <a:pt x="7780" y="11549"/>
                  </a:cubicBezTo>
                  <a:cubicBezTo>
                    <a:pt x="7700" y="11485"/>
                    <a:pt x="7617" y="11424"/>
                    <a:pt x="7535" y="11363"/>
                  </a:cubicBezTo>
                  <a:cubicBezTo>
                    <a:pt x="7453" y="11302"/>
                    <a:pt x="7371" y="11244"/>
                    <a:pt x="7319" y="11157"/>
                  </a:cubicBezTo>
                  <a:cubicBezTo>
                    <a:pt x="7278" y="11089"/>
                    <a:pt x="7212" y="11042"/>
                    <a:pt x="7123" y="11042"/>
                  </a:cubicBezTo>
                  <a:cubicBezTo>
                    <a:pt x="7099" y="11042"/>
                    <a:pt x="7074" y="11045"/>
                    <a:pt x="7047" y="11052"/>
                  </a:cubicBezTo>
                  <a:cubicBezTo>
                    <a:pt x="7024" y="11057"/>
                    <a:pt x="7000" y="11060"/>
                    <a:pt x="6976" y="11060"/>
                  </a:cubicBezTo>
                  <a:cubicBezTo>
                    <a:pt x="6966" y="11060"/>
                    <a:pt x="6955" y="11059"/>
                    <a:pt x="6944" y="11058"/>
                  </a:cubicBezTo>
                  <a:cubicBezTo>
                    <a:pt x="6935" y="11058"/>
                    <a:pt x="6926" y="11058"/>
                    <a:pt x="6916" y="11058"/>
                  </a:cubicBezTo>
                  <a:cubicBezTo>
                    <a:pt x="6673" y="11058"/>
                    <a:pt x="6508" y="11150"/>
                    <a:pt x="6451" y="11367"/>
                  </a:cubicBezTo>
                  <a:cubicBezTo>
                    <a:pt x="6449" y="11376"/>
                    <a:pt x="6431" y="11380"/>
                    <a:pt x="6413" y="11391"/>
                  </a:cubicBezTo>
                  <a:cubicBezTo>
                    <a:pt x="6289" y="11156"/>
                    <a:pt x="6194" y="10913"/>
                    <a:pt x="6111" y="10667"/>
                  </a:cubicBezTo>
                  <a:cubicBezTo>
                    <a:pt x="5914" y="10083"/>
                    <a:pt x="5775" y="9487"/>
                    <a:pt x="5663" y="8889"/>
                  </a:cubicBezTo>
                  <a:cubicBezTo>
                    <a:pt x="5549" y="8269"/>
                    <a:pt x="5317" y="7691"/>
                    <a:pt x="4990" y="7134"/>
                  </a:cubicBezTo>
                  <a:cubicBezTo>
                    <a:pt x="4743" y="6711"/>
                    <a:pt x="4508" y="6281"/>
                    <a:pt x="4285" y="5850"/>
                  </a:cubicBezTo>
                  <a:cubicBezTo>
                    <a:pt x="3712" y="4748"/>
                    <a:pt x="3542" y="3602"/>
                    <a:pt x="3775" y="2411"/>
                  </a:cubicBezTo>
                  <a:cubicBezTo>
                    <a:pt x="3901" y="1765"/>
                    <a:pt x="4185" y="1179"/>
                    <a:pt x="4697" y="682"/>
                  </a:cubicBezTo>
                  <a:cubicBezTo>
                    <a:pt x="4833" y="550"/>
                    <a:pt x="4959" y="412"/>
                    <a:pt x="5084" y="273"/>
                  </a:cubicBezTo>
                  <a:cubicBezTo>
                    <a:pt x="5141" y="210"/>
                    <a:pt x="5215" y="152"/>
                    <a:pt x="5219" y="64"/>
                  </a:cubicBezTo>
                  <a:cubicBezTo>
                    <a:pt x="5218" y="64"/>
                    <a:pt x="5216" y="64"/>
                    <a:pt x="5214" y="64"/>
                  </a:cubicBezTo>
                  <a:cubicBezTo>
                    <a:pt x="5188" y="64"/>
                    <a:pt x="5154" y="75"/>
                    <a:pt x="5128" y="75"/>
                  </a:cubicBezTo>
                  <a:cubicBezTo>
                    <a:pt x="5098" y="75"/>
                    <a:pt x="5077" y="61"/>
                    <a:pt x="5085"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79" name="Google Shape;469;p67"/>
            <p:cNvSpPr/>
            <p:nvPr/>
          </p:nvSpPr>
          <p:spPr>
            <a:xfrm>
              <a:off x="5931720" y="34538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3" h="3">
                  <a:moveTo>
                    <a:pt x="3" y="0"/>
                  </a:moveTo>
                  <a:lnTo>
                    <a:pt x="0" y="2"/>
                  </a:lnTo>
                  <a:lnTo>
                    <a:pt x="3" y="3"/>
                  </a:lnTo>
                  <a:lnTo>
                    <a:pt x="3"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80" name="Google Shape;470;p67"/>
            <p:cNvSpPr/>
            <p:nvPr/>
          </p:nvSpPr>
          <p:spPr>
            <a:xfrm>
              <a:off x="7823520" y="35409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4" h="4">
                  <a:moveTo>
                    <a:pt x="2" y="0"/>
                  </a:moveTo>
                  <a:lnTo>
                    <a:pt x="0" y="1"/>
                  </a:lnTo>
                  <a:lnTo>
                    <a:pt x="4" y="4"/>
                  </a:lnTo>
                  <a:cubicBezTo>
                    <a:pt x="2" y="3"/>
                    <a:pt x="2" y="1"/>
                    <a:pt x="2"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81" name="Google Shape;471;p67"/>
            <p:cNvSpPr/>
            <p:nvPr/>
          </p:nvSpPr>
          <p:spPr>
            <a:xfrm>
              <a:off x="7874280" y="35438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4" h="7">
                  <a:moveTo>
                    <a:pt x="4" y="0"/>
                  </a:moveTo>
                  <a:lnTo>
                    <a:pt x="0" y="4"/>
                  </a:lnTo>
                  <a:lnTo>
                    <a:pt x="4" y="6"/>
                  </a:lnTo>
                  <a:lnTo>
                    <a:pt x="4"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82" name="Google Shape;472;p67"/>
            <p:cNvSpPr/>
            <p:nvPr/>
          </p:nvSpPr>
          <p:spPr>
            <a:xfrm>
              <a:off x="7972200" y="3542040"/>
              <a:ext cx="6480" cy="1800"/>
            </a:xfrm>
            <a:custGeom>
              <a:avLst/>
              <a:gdLst>
                <a:gd name="textAreaLeft" fmla="*/ 0 w 6480"/>
                <a:gd name="textAreaRight" fmla="*/ 6840 w 6480"/>
                <a:gd name="textAreaTop" fmla="*/ 0 h 1800"/>
                <a:gd name="textAreaBottom" fmla="*/ 2160 h 1800"/>
              </a:gdLst>
              <a:ahLst/>
              <a:cxnLst/>
              <a:rect l="textAreaLeft" t="textAreaTop" r="textAreaRight" b="textAreaBottom"/>
              <a:pathLst>
                <a:path w="89" h="26">
                  <a:moveTo>
                    <a:pt x="24" y="0"/>
                  </a:moveTo>
                  <a:cubicBezTo>
                    <a:pt x="16" y="0"/>
                    <a:pt x="8" y="1"/>
                    <a:pt x="0" y="1"/>
                  </a:cubicBezTo>
                  <a:cubicBezTo>
                    <a:pt x="12" y="11"/>
                    <a:pt x="26" y="18"/>
                    <a:pt x="42" y="21"/>
                  </a:cubicBezTo>
                  <a:cubicBezTo>
                    <a:pt x="49" y="24"/>
                    <a:pt x="59" y="25"/>
                    <a:pt x="67" y="25"/>
                  </a:cubicBezTo>
                  <a:cubicBezTo>
                    <a:pt x="72" y="25"/>
                    <a:pt x="77" y="25"/>
                    <a:pt x="78" y="23"/>
                  </a:cubicBezTo>
                  <a:cubicBezTo>
                    <a:pt x="88" y="12"/>
                    <a:pt x="88" y="7"/>
                    <a:pt x="80" y="7"/>
                  </a:cubicBezTo>
                  <a:cubicBezTo>
                    <a:pt x="76" y="7"/>
                    <a:pt x="70" y="8"/>
                    <a:pt x="63" y="11"/>
                  </a:cubicBezTo>
                  <a:cubicBezTo>
                    <a:pt x="63" y="11"/>
                    <a:pt x="63" y="11"/>
                    <a:pt x="63" y="11"/>
                  </a:cubicBezTo>
                  <a:cubicBezTo>
                    <a:pt x="60" y="11"/>
                    <a:pt x="53" y="2"/>
                    <a:pt x="48" y="1"/>
                  </a:cubicBezTo>
                  <a:cubicBezTo>
                    <a:pt x="40" y="1"/>
                    <a:pt x="32" y="0"/>
                    <a:pt x="24" y="0"/>
                  </a:cubicBezTo>
                  <a:close/>
                </a:path>
              </a:pathLst>
            </a:custGeom>
            <a:solidFill>
              <a:schemeClr val="dk1"/>
            </a:solidFill>
            <a:ln w="0">
              <a:noFill/>
            </a:ln>
          </p:spPr>
          <p:style>
            <a:lnRef idx="0"/>
            <a:fillRef idx="0"/>
            <a:effectRef idx="0"/>
            <a:fontRef idx="minor"/>
          </p:style>
          <p:txBody>
            <a:bodyPr tIns="1080" bIns="1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83" name="Google Shape;473;p67"/>
            <p:cNvSpPr/>
            <p:nvPr/>
          </p:nvSpPr>
          <p:spPr>
            <a:xfrm>
              <a:off x="6096600" y="34563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4" h="6">
                  <a:moveTo>
                    <a:pt x="3" y="0"/>
                  </a:moveTo>
                  <a:cubicBezTo>
                    <a:pt x="3" y="1"/>
                    <a:pt x="2" y="1"/>
                    <a:pt x="2" y="2"/>
                  </a:cubicBezTo>
                  <a:lnTo>
                    <a:pt x="2" y="2"/>
                  </a:lnTo>
                  <a:cubicBezTo>
                    <a:pt x="3" y="1"/>
                    <a:pt x="3" y="1"/>
                    <a:pt x="3" y="0"/>
                  </a:cubicBezTo>
                  <a:close/>
                  <a:moveTo>
                    <a:pt x="2" y="2"/>
                  </a:moveTo>
                  <a:lnTo>
                    <a:pt x="2" y="2"/>
                  </a:lnTo>
                  <a:cubicBezTo>
                    <a:pt x="2" y="2"/>
                    <a:pt x="1" y="3"/>
                    <a:pt x="1" y="4"/>
                  </a:cubicBezTo>
                  <a:lnTo>
                    <a:pt x="2" y="5"/>
                  </a:lnTo>
                  <a:cubicBezTo>
                    <a:pt x="2" y="4"/>
                    <a:pt x="2" y="3"/>
                    <a:pt x="2" y="2"/>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84" name="Google Shape;474;p67"/>
            <p:cNvSpPr/>
            <p:nvPr/>
          </p:nvSpPr>
          <p:spPr>
            <a:xfrm>
              <a:off x="5371200" y="3501360"/>
              <a:ext cx="40320" cy="38520"/>
            </a:xfrm>
            <a:custGeom>
              <a:avLst/>
              <a:gdLst>
                <a:gd name="textAreaLeft" fmla="*/ 0 w 40320"/>
                <a:gd name="textAreaRight" fmla="*/ 40680 w 40320"/>
                <a:gd name="textAreaTop" fmla="*/ 0 h 38520"/>
                <a:gd name="textAreaBottom" fmla="*/ 38880 h 38520"/>
              </a:gdLst>
              <a:ahLst/>
              <a:cxnLst/>
              <a:rect l="textAreaLeft" t="textAreaTop" r="textAreaRight" b="textAreaBottom"/>
              <a:pathLst>
                <a:path w="525" h="467">
                  <a:moveTo>
                    <a:pt x="469" y="1"/>
                  </a:moveTo>
                  <a:cubicBezTo>
                    <a:pt x="460" y="1"/>
                    <a:pt x="451" y="3"/>
                    <a:pt x="443" y="6"/>
                  </a:cubicBezTo>
                  <a:cubicBezTo>
                    <a:pt x="367" y="49"/>
                    <a:pt x="303" y="108"/>
                    <a:pt x="254" y="180"/>
                  </a:cubicBezTo>
                  <a:lnTo>
                    <a:pt x="217" y="214"/>
                  </a:lnTo>
                  <a:lnTo>
                    <a:pt x="205" y="224"/>
                  </a:lnTo>
                  <a:cubicBezTo>
                    <a:pt x="118" y="268"/>
                    <a:pt x="67" y="344"/>
                    <a:pt x="1" y="406"/>
                  </a:cubicBezTo>
                  <a:cubicBezTo>
                    <a:pt x="3" y="426"/>
                    <a:pt x="5" y="446"/>
                    <a:pt x="8" y="466"/>
                  </a:cubicBezTo>
                  <a:cubicBezTo>
                    <a:pt x="77" y="408"/>
                    <a:pt x="164" y="365"/>
                    <a:pt x="213" y="290"/>
                  </a:cubicBezTo>
                  <a:lnTo>
                    <a:pt x="267" y="248"/>
                  </a:lnTo>
                  <a:lnTo>
                    <a:pt x="311" y="214"/>
                  </a:lnTo>
                  <a:cubicBezTo>
                    <a:pt x="353" y="144"/>
                    <a:pt x="450" y="126"/>
                    <a:pt x="500" y="66"/>
                  </a:cubicBezTo>
                  <a:cubicBezTo>
                    <a:pt x="517" y="45"/>
                    <a:pt x="525" y="22"/>
                    <a:pt x="496" y="6"/>
                  </a:cubicBezTo>
                  <a:cubicBezTo>
                    <a:pt x="487" y="3"/>
                    <a:pt x="478" y="1"/>
                    <a:pt x="469" y="1"/>
                  </a:cubicBezTo>
                  <a:close/>
                </a:path>
              </a:pathLst>
            </a:custGeom>
            <a:solidFill>
              <a:schemeClr val="dk1"/>
            </a:solidFill>
            <a:ln w="0">
              <a:noFill/>
            </a:ln>
          </p:spPr>
          <p:style>
            <a:lnRef idx="0"/>
            <a:fillRef idx="0"/>
            <a:effectRef idx="0"/>
            <a:fontRef idx="minor"/>
          </p:style>
          <p:txBody>
            <a:bodyPr tIns="19440" bIns="19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85" name="Google Shape;475;p67"/>
            <p:cNvSpPr/>
            <p:nvPr/>
          </p:nvSpPr>
          <p:spPr>
            <a:xfrm>
              <a:off x="7467120" y="3497040"/>
              <a:ext cx="7560" cy="7200"/>
            </a:xfrm>
            <a:custGeom>
              <a:avLst/>
              <a:gdLst>
                <a:gd name="textAreaLeft" fmla="*/ 0 w 7560"/>
                <a:gd name="textAreaRight" fmla="*/ 7920 w 7560"/>
                <a:gd name="textAreaTop" fmla="*/ 0 h 7200"/>
                <a:gd name="textAreaBottom" fmla="*/ 7560 h 7200"/>
              </a:gdLst>
              <a:ahLst/>
              <a:cxnLst/>
              <a:rect l="textAreaLeft" t="textAreaTop" r="textAreaRight" b="textAreaBottom"/>
              <a:pathLst>
                <a:path w="104" h="93">
                  <a:moveTo>
                    <a:pt x="6" y="1"/>
                  </a:moveTo>
                  <a:cubicBezTo>
                    <a:pt x="4" y="31"/>
                    <a:pt x="3" y="62"/>
                    <a:pt x="1" y="92"/>
                  </a:cubicBezTo>
                  <a:cubicBezTo>
                    <a:pt x="42" y="77"/>
                    <a:pt x="78" y="48"/>
                    <a:pt x="103" y="11"/>
                  </a:cubicBezTo>
                  <a:lnTo>
                    <a:pt x="6" y="1"/>
                  </a:lnTo>
                  <a:close/>
                </a:path>
              </a:pathLst>
            </a:custGeom>
            <a:solidFill>
              <a:schemeClr val="dk1"/>
            </a:solidFill>
            <a:ln w="0">
              <a:noFill/>
            </a:ln>
          </p:spPr>
          <p:style>
            <a:lnRef idx="0"/>
            <a:fillRef idx="0"/>
            <a:effectRef idx="0"/>
            <a:fontRef idx="minor"/>
          </p:style>
          <p:txBody>
            <a:bodyPr tIns="3600" bIns="36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86" name="Google Shape;476;p67"/>
            <p:cNvSpPr/>
            <p:nvPr/>
          </p:nvSpPr>
          <p:spPr>
            <a:xfrm>
              <a:off x="7504200" y="3504960"/>
              <a:ext cx="13320" cy="16920"/>
            </a:xfrm>
            <a:custGeom>
              <a:avLst/>
              <a:gdLst>
                <a:gd name="textAreaLeft" fmla="*/ 0 w 13320"/>
                <a:gd name="textAreaRight" fmla="*/ 13680 w 13320"/>
                <a:gd name="textAreaTop" fmla="*/ 0 h 16920"/>
                <a:gd name="textAreaBottom" fmla="*/ 17280 h 16920"/>
              </a:gdLst>
              <a:ahLst/>
              <a:cxnLst/>
              <a:rect l="textAreaLeft" t="textAreaTop" r="textAreaRight" b="textAreaBottom"/>
              <a:pathLst>
                <a:path w="177" h="206">
                  <a:moveTo>
                    <a:pt x="129" y="1"/>
                  </a:moveTo>
                  <a:cubicBezTo>
                    <a:pt x="94" y="18"/>
                    <a:pt x="82" y="49"/>
                    <a:pt x="69" y="79"/>
                  </a:cubicBezTo>
                  <a:cubicBezTo>
                    <a:pt x="28" y="109"/>
                    <a:pt x="3" y="155"/>
                    <a:pt x="1" y="205"/>
                  </a:cubicBezTo>
                  <a:cubicBezTo>
                    <a:pt x="54" y="168"/>
                    <a:pt x="111" y="137"/>
                    <a:pt x="141" y="85"/>
                  </a:cubicBezTo>
                  <a:cubicBezTo>
                    <a:pt x="161" y="78"/>
                    <a:pt x="176" y="67"/>
                    <a:pt x="177" y="47"/>
                  </a:cubicBezTo>
                  <a:lnTo>
                    <a:pt x="129" y="1"/>
                  </a:lnTo>
                  <a:close/>
                </a:path>
              </a:pathLst>
            </a:custGeom>
            <a:solidFill>
              <a:schemeClr val="dk1"/>
            </a:solidFill>
            <a:ln w="0">
              <a:noFill/>
            </a:ln>
          </p:spPr>
          <p:style>
            <a:lnRef idx="0"/>
            <a:fillRef idx="0"/>
            <a:effectRef idx="0"/>
            <a:fontRef idx="minor"/>
          </p:style>
          <p:txBody>
            <a:bodyPr tIns="8640" bIns="86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87" name="Google Shape;477;p67"/>
            <p:cNvSpPr/>
            <p:nvPr/>
          </p:nvSpPr>
          <p:spPr>
            <a:xfrm>
              <a:off x="6725880" y="34527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3" h="4">
                  <a:moveTo>
                    <a:pt x="2" y="1"/>
                  </a:moveTo>
                  <a:lnTo>
                    <a:pt x="0" y="3"/>
                  </a:lnTo>
                  <a:cubicBezTo>
                    <a:pt x="1" y="3"/>
                    <a:pt x="1" y="2"/>
                    <a:pt x="2"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88" name="Google Shape;478;p67"/>
            <p:cNvSpPr/>
            <p:nvPr/>
          </p:nvSpPr>
          <p:spPr>
            <a:xfrm>
              <a:off x="6724440" y="3453120"/>
              <a:ext cx="1800" cy="2160"/>
            </a:xfrm>
            <a:custGeom>
              <a:avLst/>
              <a:gdLst>
                <a:gd name="textAreaLeft" fmla="*/ 0 w 1800"/>
                <a:gd name="textAreaRight" fmla="*/ 2160 w 1800"/>
                <a:gd name="textAreaTop" fmla="*/ 0 h 2160"/>
                <a:gd name="textAreaBottom" fmla="*/ 2520 h 2160"/>
              </a:gdLst>
              <a:ahLst/>
              <a:cxnLst/>
              <a:rect l="textAreaLeft" t="textAreaTop" r="textAreaRight" b="textAreaBottom"/>
              <a:pathLst>
                <a:path w="27" h="29">
                  <a:moveTo>
                    <a:pt x="16" y="0"/>
                  </a:moveTo>
                  <a:lnTo>
                    <a:pt x="1" y="22"/>
                  </a:lnTo>
                  <a:cubicBezTo>
                    <a:pt x="7" y="24"/>
                    <a:pt x="14" y="29"/>
                    <a:pt x="16" y="29"/>
                  </a:cubicBezTo>
                  <a:cubicBezTo>
                    <a:pt x="27" y="19"/>
                    <a:pt x="27" y="10"/>
                    <a:pt x="16" y="0"/>
                  </a:cubicBezTo>
                  <a:close/>
                </a:path>
              </a:pathLst>
            </a:custGeom>
            <a:solidFill>
              <a:schemeClr val="dk1"/>
            </a:solidFill>
            <a:ln w="0">
              <a:noFill/>
            </a:ln>
          </p:spPr>
          <p:style>
            <a:lnRef idx="0"/>
            <a:fillRef idx="0"/>
            <a:effectRef idx="0"/>
            <a:fontRef idx="minor"/>
          </p:style>
          <p:txBody>
            <a:bodyPr tIns="1080" bIns="1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89" name="Google Shape;479;p67"/>
            <p:cNvSpPr/>
            <p:nvPr/>
          </p:nvSpPr>
          <p:spPr>
            <a:xfrm>
              <a:off x="7665480" y="3539880"/>
              <a:ext cx="360" cy="1080"/>
            </a:xfrm>
            <a:custGeom>
              <a:avLst/>
              <a:gdLst>
                <a:gd name="textAreaLeft" fmla="*/ 0 w 360"/>
                <a:gd name="textAreaRight" fmla="*/ 720 w 360"/>
                <a:gd name="textAreaTop" fmla="*/ 0 h 1080"/>
                <a:gd name="textAreaBottom" fmla="*/ 1440 h 1080"/>
              </a:gdLst>
              <a:ahLst/>
              <a:cxnLst/>
              <a:rect l="textAreaLeft" t="textAreaTop" r="textAreaRight" b="textAreaBottom"/>
              <a:pathLst>
                <a:path w="10" h="16">
                  <a:moveTo>
                    <a:pt x="8" y="1"/>
                  </a:moveTo>
                  <a:lnTo>
                    <a:pt x="0" y="15"/>
                  </a:lnTo>
                  <a:lnTo>
                    <a:pt x="10" y="16"/>
                  </a:lnTo>
                  <a:lnTo>
                    <a:pt x="8" y="1"/>
                  </a:lnTo>
                  <a:close/>
                </a:path>
              </a:pathLst>
            </a:custGeom>
            <a:solidFill>
              <a:schemeClr val="dk1"/>
            </a:solidFill>
            <a:ln w="0">
              <a:noFill/>
            </a:ln>
          </p:spPr>
          <p:style>
            <a:lnRef idx="0"/>
            <a:fillRef idx="0"/>
            <a:effectRef idx="0"/>
            <a:fontRef idx="minor"/>
          </p:style>
          <p:txBody>
            <a:bodyPr tIns="720" bIns="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90" name="Google Shape;480;p67"/>
            <p:cNvSpPr/>
            <p:nvPr/>
          </p:nvSpPr>
          <p:spPr>
            <a:xfrm>
              <a:off x="7870320" y="35467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8" h="8">
                  <a:moveTo>
                    <a:pt x="4" y="0"/>
                  </a:moveTo>
                  <a:lnTo>
                    <a:pt x="1" y="7"/>
                  </a:lnTo>
                  <a:lnTo>
                    <a:pt x="8" y="3"/>
                  </a:lnTo>
                  <a:lnTo>
                    <a:pt x="4"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91" name="Google Shape;481;p67"/>
            <p:cNvSpPr/>
            <p:nvPr/>
          </p:nvSpPr>
          <p:spPr>
            <a:xfrm>
              <a:off x="7873920" y="35438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8" h="4">
                  <a:moveTo>
                    <a:pt x="5" y="0"/>
                  </a:moveTo>
                  <a:lnTo>
                    <a:pt x="1" y="4"/>
                  </a:lnTo>
                  <a:cubicBezTo>
                    <a:pt x="3" y="2"/>
                    <a:pt x="5" y="2"/>
                    <a:pt x="8" y="2"/>
                  </a:cubicBezTo>
                  <a:lnTo>
                    <a:pt x="5"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92" name="Google Shape;482;p67"/>
            <p:cNvSpPr/>
            <p:nvPr/>
          </p:nvSpPr>
          <p:spPr>
            <a:xfrm>
              <a:off x="7871400" y="3544200"/>
              <a:ext cx="2160" cy="1800"/>
            </a:xfrm>
            <a:custGeom>
              <a:avLst/>
              <a:gdLst>
                <a:gd name="textAreaLeft" fmla="*/ 0 w 2160"/>
                <a:gd name="textAreaRight" fmla="*/ 2520 w 2160"/>
                <a:gd name="textAreaTop" fmla="*/ 0 h 1800"/>
                <a:gd name="textAreaBottom" fmla="*/ 2160 h 1800"/>
              </a:gdLst>
              <a:ahLst/>
              <a:cxnLst/>
              <a:rect l="textAreaLeft" t="textAreaTop" r="textAreaRight" b="textAreaBottom"/>
              <a:pathLst>
                <a:path w="32" h="25">
                  <a:moveTo>
                    <a:pt x="32" y="1"/>
                  </a:moveTo>
                  <a:lnTo>
                    <a:pt x="32" y="1"/>
                  </a:lnTo>
                  <a:cubicBezTo>
                    <a:pt x="18" y="3"/>
                    <a:pt x="7" y="11"/>
                    <a:pt x="1" y="24"/>
                  </a:cubicBezTo>
                  <a:lnTo>
                    <a:pt x="32" y="1"/>
                  </a:lnTo>
                  <a:close/>
                </a:path>
              </a:pathLst>
            </a:custGeom>
            <a:solidFill>
              <a:schemeClr val="dk1"/>
            </a:solidFill>
            <a:ln w="0">
              <a:noFill/>
            </a:ln>
          </p:spPr>
          <p:style>
            <a:lnRef idx="0"/>
            <a:fillRef idx="0"/>
            <a:effectRef idx="0"/>
            <a:fontRef idx="minor"/>
          </p:style>
          <p:txBody>
            <a:bodyPr tIns="1080" bIns="1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93" name="Google Shape;483;p67"/>
            <p:cNvSpPr/>
            <p:nvPr/>
          </p:nvSpPr>
          <p:spPr>
            <a:xfrm>
              <a:off x="7870680" y="35463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0" h="9">
                  <a:moveTo>
                    <a:pt x="10" y="0"/>
                  </a:moveTo>
                  <a:lnTo>
                    <a:pt x="0" y="6"/>
                  </a:lnTo>
                  <a:lnTo>
                    <a:pt x="4" y="9"/>
                  </a:lnTo>
                  <a:cubicBezTo>
                    <a:pt x="6" y="6"/>
                    <a:pt x="7" y="3"/>
                    <a:pt x="10"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94" name="Google Shape;484;p67"/>
            <p:cNvSpPr/>
            <p:nvPr/>
          </p:nvSpPr>
          <p:spPr>
            <a:xfrm>
              <a:off x="7822080" y="3541320"/>
              <a:ext cx="720" cy="360"/>
            </a:xfrm>
            <a:custGeom>
              <a:avLst/>
              <a:gdLst>
                <a:gd name="textAreaLeft" fmla="*/ 0 w 720"/>
                <a:gd name="textAreaRight" fmla="*/ 1080 w 720"/>
                <a:gd name="textAreaTop" fmla="*/ 0 h 360"/>
                <a:gd name="textAreaBottom" fmla="*/ 720 h 360"/>
              </a:gdLst>
              <a:ahLst/>
              <a:cxnLst/>
              <a:rect l="textAreaLeft" t="textAreaTop" r="textAreaRight" b="textAreaBottom"/>
              <a:pathLst>
                <a:path w="14" h="10">
                  <a:moveTo>
                    <a:pt x="13" y="1"/>
                  </a:moveTo>
                  <a:cubicBezTo>
                    <a:pt x="11" y="1"/>
                    <a:pt x="10" y="2"/>
                    <a:pt x="7" y="2"/>
                  </a:cubicBezTo>
                  <a:cubicBezTo>
                    <a:pt x="4" y="3"/>
                    <a:pt x="2" y="7"/>
                    <a:pt x="0" y="9"/>
                  </a:cubicBezTo>
                  <a:lnTo>
                    <a:pt x="13"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95" name="Google Shape;485;p67"/>
            <p:cNvSpPr/>
            <p:nvPr/>
          </p:nvSpPr>
          <p:spPr>
            <a:xfrm>
              <a:off x="7822800" y="35409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0" h="4">
                  <a:moveTo>
                    <a:pt x="6" y="0"/>
                  </a:moveTo>
                  <a:lnTo>
                    <a:pt x="0" y="4"/>
                  </a:lnTo>
                  <a:lnTo>
                    <a:pt x="0" y="4"/>
                  </a:lnTo>
                  <a:lnTo>
                    <a:pt x="10" y="3"/>
                  </a:lnTo>
                  <a:lnTo>
                    <a:pt x="6"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96" name="Google Shape;486;p67"/>
            <p:cNvSpPr/>
            <p:nvPr/>
          </p:nvSpPr>
          <p:spPr>
            <a:xfrm>
              <a:off x="5724360" y="3489840"/>
              <a:ext cx="3960" cy="4680"/>
            </a:xfrm>
            <a:custGeom>
              <a:avLst/>
              <a:gdLst>
                <a:gd name="textAreaLeft" fmla="*/ 0 w 3960"/>
                <a:gd name="textAreaRight" fmla="*/ 4320 w 3960"/>
                <a:gd name="textAreaTop" fmla="*/ 0 h 4680"/>
                <a:gd name="textAreaBottom" fmla="*/ 5040 h 4680"/>
              </a:gdLst>
              <a:ahLst/>
              <a:cxnLst/>
              <a:rect l="textAreaLeft" t="textAreaTop" r="textAreaRight" b="textAreaBottom"/>
              <a:pathLst>
                <a:path w="56" h="62">
                  <a:moveTo>
                    <a:pt x="56" y="0"/>
                  </a:moveTo>
                  <a:cubicBezTo>
                    <a:pt x="51" y="5"/>
                    <a:pt x="48" y="12"/>
                    <a:pt x="46" y="19"/>
                  </a:cubicBezTo>
                  <a:cubicBezTo>
                    <a:pt x="17" y="19"/>
                    <a:pt x="2" y="31"/>
                    <a:pt x="5" y="56"/>
                  </a:cubicBezTo>
                  <a:lnTo>
                    <a:pt x="0" y="61"/>
                  </a:lnTo>
                  <a:lnTo>
                    <a:pt x="5" y="57"/>
                  </a:lnTo>
                  <a:cubicBezTo>
                    <a:pt x="6" y="58"/>
                    <a:pt x="8" y="58"/>
                    <a:pt x="9" y="58"/>
                  </a:cubicBezTo>
                  <a:cubicBezTo>
                    <a:pt x="37" y="58"/>
                    <a:pt x="50" y="46"/>
                    <a:pt x="46" y="21"/>
                  </a:cubicBezTo>
                  <a:cubicBezTo>
                    <a:pt x="50" y="13"/>
                    <a:pt x="54" y="8"/>
                    <a:pt x="56" y="0"/>
                  </a:cubicBezTo>
                  <a:close/>
                </a:path>
              </a:pathLst>
            </a:custGeom>
            <a:solidFill>
              <a:schemeClr val="dk1"/>
            </a:solidFill>
            <a:ln w="0">
              <a:noFill/>
            </a:ln>
          </p:spPr>
          <p:style>
            <a:lnRef idx="0"/>
            <a:fillRef idx="0"/>
            <a:effectRef idx="0"/>
            <a:fontRef idx="minor"/>
          </p:style>
          <p:txBody>
            <a:bodyPr tIns="2520" bIns="25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97" name="Google Shape;487;p67"/>
            <p:cNvSpPr/>
            <p:nvPr/>
          </p:nvSpPr>
          <p:spPr>
            <a:xfrm>
              <a:off x="6093720" y="3456720"/>
              <a:ext cx="3240" cy="2520"/>
            </a:xfrm>
            <a:custGeom>
              <a:avLst/>
              <a:gdLst>
                <a:gd name="textAreaLeft" fmla="*/ 0 w 3240"/>
                <a:gd name="textAreaRight" fmla="*/ 3600 w 3240"/>
                <a:gd name="textAreaTop" fmla="*/ 0 h 2520"/>
                <a:gd name="textAreaBottom" fmla="*/ 2880 h 2520"/>
              </a:gdLst>
              <a:ahLst/>
              <a:cxnLst/>
              <a:rect l="textAreaLeft" t="textAreaTop" r="textAreaRight" b="textAreaBottom"/>
              <a:pathLst>
                <a:path w="46" h="36">
                  <a:moveTo>
                    <a:pt x="43" y="1"/>
                  </a:moveTo>
                  <a:cubicBezTo>
                    <a:pt x="23" y="3"/>
                    <a:pt x="6" y="16"/>
                    <a:pt x="0" y="35"/>
                  </a:cubicBezTo>
                  <a:lnTo>
                    <a:pt x="45" y="2"/>
                  </a:lnTo>
                  <a:lnTo>
                    <a:pt x="43" y="1"/>
                  </a:lnTo>
                  <a:close/>
                </a:path>
              </a:pathLst>
            </a:custGeom>
            <a:solidFill>
              <a:schemeClr val="dk1"/>
            </a:solidFill>
            <a:ln w="0">
              <a:noFill/>
            </a:ln>
          </p:spPr>
          <p:style>
            <a:lnRef idx="0"/>
            <a:fillRef idx="0"/>
            <a:effectRef idx="0"/>
            <a:fontRef idx="minor"/>
          </p:style>
          <p:txBody>
            <a:bodyPr tIns="1440" bIns="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98" name="Google Shape;488;p67"/>
            <p:cNvSpPr/>
            <p:nvPr/>
          </p:nvSpPr>
          <p:spPr>
            <a:xfrm>
              <a:off x="6093000" y="34596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7" h="6">
                  <a:moveTo>
                    <a:pt x="5" y="0"/>
                  </a:moveTo>
                  <a:lnTo>
                    <a:pt x="5" y="2"/>
                  </a:lnTo>
                  <a:lnTo>
                    <a:pt x="0" y="5"/>
                  </a:lnTo>
                  <a:lnTo>
                    <a:pt x="6" y="2"/>
                  </a:lnTo>
                  <a:lnTo>
                    <a:pt x="5"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99" name="Google Shape;489;p67"/>
            <p:cNvSpPr/>
            <p:nvPr/>
          </p:nvSpPr>
          <p:spPr>
            <a:xfrm>
              <a:off x="5918040" y="3458880"/>
              <a:ext cx="3960" cy="3600"/>
            </a:xfrm>
            <a:custGeom>
              <a:avLst/>
              <a:gdLst>
                <a:gd name="textAreaLeft" fmla="*/ 0 w 3960"/>
                <a:gd name="textAreaRight" fmla="*/ 4320 w 3960"/>
                <a:gd name="textAreaTop" fmla="*/ 0 h 3600"/>
                <a:gd name="textAreaBottom" fmla="*/ 3960 h 3600"/>
              </a:gdLst>
              <a:ahLst/>
              <a:cxnLst/>
              <a:rect l="textAreaLeft" t="textAreaTop" r="textAreaRight" b="textAreaBottom"/>
              <a:pathLst>
                <a:path w="55" h="48">
                  <a:moveTo>
                    <a:pt x="54" y="1"/>
                  </a:moveTo>
                  <a:lnTo>
                    <a:pt x="47" y="3"/>
                  </a:lnTo>
                  <a:cubicBezTo>
                    <a:pt x="21" y="7"/>
                    <a:pt x="5" y="18"/>
                    <a:pt x="5" y="41"/>
                  </a:cubicBezTo>
                  <a:lnTo>
                    <a:pt x="1" y="47"/>
                  </a:lnTo>
                  <a:lnTo>
                    <a:pt x="7" y="42"/>
                  </a:lnTo>
                  <a:cubicBezTo>
                    <a:pt x="28" y="42"/>
                    <a:pt x="46" y="27"/>
                    <a:pt x="48" y="5"/>
                  </a:cubicBezTo>
                  <a:lnTo>
                    <a:pt x="54" y="1"/>
                  </a:lnTo>
                  <a:close/>
                </a:path>
              </a:pathLst>
            </a:custGeom>
            <a:solidFill>
              <a:schemeClr val="dk1"/>
            </a:solidFill>
            <a:ln w="0">
              <a:noFill/>
            </a:ln>
          </p:spPr>
          <p:style>
            <a:lnRef idx="0"/>
            <a:fillRef idx="0"/>
            <a:effectRef idx="0"/>
            <a:fontRef idx="minor"/>
          </p:style>
          <p:txBody>
            <a:bodyPr tIns="1800" bIns="18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00" name="Google Shape;490;p67"/>
            <p:cNvSpPr/>
            <p:nvPr/>
          </p:nvSpPr>
          <p:spPr>
            <a:xfrm>
              <a:off x="5931000" y="34538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0" h="4">
                  <a:moveTo>
                    <a:pt x="7" y="1"/>
                  </a:moveTo>
                  <a:lnTo>
                    <a:pt x="0" y="3"/>
                  </a:lnTo>
                  <a:lnTo>
                    <a:pt x="10" y="2"/>
                  </a:lnTo>
                  <a:lnTo>
                    <a:pt x="7"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01" name="Google Shape;491;p67"/>
            <p:cNvSpPr/>
            <p:nvPr/>
          </p:nvSpPr>
          <p:spPr>
            <a:xfrm>
              <a:off x="7667640" y="3522960"/>
              <a:ext cx="10800" cy="12600"/>
            </a:xfrm>
            <a:custGeom>
              <a:avLst/>
              <a:gdLst>
                <a:gd name="textAreaLeft" fmla="*/ 0 w 10800"/>
                <a:gd name="textAreaRight" fmla="*/ 11160 w 10800"/>
                <a:gd name="textAreaTop" fmla="*/ 0 h 12600"/>
                <a:gd name="textAreaBottom" fmla="*/ 12960 h 12600"/>
              </a:gdLst>
              <a:ahLst/>
              <a:cxnLst/>
              <a:rect l="textAreaLeft" t="textAreaTop" r="textAreaRight" b="textAreaBottom"/>
              <a:pathLst>
                <a:path w="146" h="156">
                  <a:moveTo>
                    <a:pt x="98" y="0"/>
                  </a:moveTo>
                  <a:cubicBezTo>
                    <a:pt x="71" y="0"/>
                    <a:pt x="69" y="27"/>
                    <a:pt x="58" y="42"/>
                  </a:cubicBezTo>
                  <a:cubicBezTo>
                    <a:pt x="23" y="71"/>
                    <a:pt x="1" y="101"/>
                    <a:pt x="20" y="155"/>
                  </a:cubicBezTo>
                  <a:cubicBezTo>
                    <a:pt x="67" y="116"/>
                    <a:pt x="110" y="91"/>
                    <a:pt x="123" y="43"/>
                  </a:cubicBezTo>
                  <a:cubicBezTo>
                    <a:pt x="121" y="30"/>
                    <a:pt x="146" y="15"/>
                    <a:pt x="117" y="4"/>
                  </a:cubicBezTo>
                  <a:cubicBezTo>
                    <a:pt x="109" y="2"/>
                    <a:pt x="103" y="0"/>
                    <a:pt x="98" y="0"/>
                  </a:cubicBezTo>
                  <a:close/>
                </a:path>
              </a:pathLst>
            </a:custGeom>
            <a:solidFill>
              <a:schemeClr val="dk1"/>
            </a:solidFill>
            <a:ln w="0">
              <a:noFill/>
            </a:ln>
          </p:spPr>
          <p:style>
            <a:lnRef idx="0"/>
            <a:fillRef idx="0"/>
            <a:effectRef idx="0"/>
            <a:fontRef idx="minor"/>
          </p:style>
          <p:txBody>
            <a:bodyPr tIns="6480" bIns="64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02" name="Google Shape;492;p67"/>
            <p:cNvSpPr/>
            <p:nvPr/>
          </p:nvSpPr>
          <p:spPr>
            <a:xfrm>
              <a:off x="6283440" y="34390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8" h="7">
                  <a:moveTo>
                    <a:pt x="4" y="0"/>
                  </a:moveTo>
                  <a:lnTo>
                    <a:pt x="1" y="6"/>
                  </a:lnTo>
                  <a:lnTo>
                    <a:pt x="8" y="3"/>
                  </a:lnTo>
                  <a:lnTo>
                    <a:pt x="4"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03" name="Google Shape;493;p67"/>
            <p:cNvSpPr/>
            <p:nvPr/>
          </p:nvSpPr>
          <p:spPr>
            <a:xfrm>
              <a:off x="6283800" y="3435840"/>
              <a:ext cx="2880" cy="2880"/>
            </a:xfrm>
            <a:custGeom>
              <a:avLst/>
              <a:gdLst>
                <a:gd name="textAreaLeft" fmla="*/ 0 w 2880"/>
                <a:gd name="textAreaRight" fmla="*/ 3240 w 2880"/>
                <a:gd name="textAreaTop" fmla="*/ 0 h 2880"/>
                <a:gd name="textAreaBottom" fmla="*/ 3240 h 2880"/>
              </a:gdLst>
              <a:ahLst/>
              <a:cxnLst/>
              <a:rect l="textAreaLeft" t="textAreaTop" r="textAreaRight" b="textAreaBottom"/>
              <a:pathLst>
                <a:path w="42" h="41">
                  <a:moveTo>
                    <a:pt x="38" y="0"/>
                  </a:moveTo>
                  <a:lnTo>
                    <a:pt x="0" y="38"/>
                  </a:lnTo>
                  <a:lnTo>
                    <a:pt x="4" y="41"/>
                  </a:lnTo>
                  <a:lnTo>
                    <a:pt x="42" y="3"/>
                  </a:lnTo>
                  <a:lnTo>
                    <a:pt x="38" y="0"/>
                  </a:lnTo>
                  <a:close/>
                </a:path>
              </a:pathLst>
            </a:custGeom>
            <a:solidFill>
              <a:schemeClr val="dk1"/>
            </a:solidFill>
            <a:ln w="0">
              <a:noFill/>
            </a:ln>
          </p:spPr>
          <p:style>
            <a:lnRef idx="0"/>
            <a:fillRef idx="0"/>
            <a:effectRef idx="0"/>
            <a:fontRef idx="minor"/>
          </p:style>
          <p:txBody>
            <a:bodyPr tIns="1440" bIns="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04" name="Google Shape;494;p67"/>
            <p:cNvSpPr/>
            <p:nvPr/>
          </p:nvSpPr>
          <p:spPr>
            <a:xfrm>
              <a:off x="6287400" y="3433320"/>
              <a:ext cx="2160" cy="2160"/>
            </a:xfrm>
            <a:custGeom>
              <a:avLst/>
              <a:gdLst>
                <a:gd name="textAreaLeft" fmla="*/ 0 w 2160"/>
                <a:gd name="textAreaRight" fmla="*/ 2520 w 2160"/>
                <a:gd name="textAreaTop" fmla="*/ 0 h 2160"/>
                <a:gd name="textAreaBottom" fmla="*/ 2520 h 2160"/>
              </a:gdLst>
              <a:ahLst/>
              <a:cxnLst/>
              <a:rect l="textAreaLeft" t="textAreaTop" r="textAreaRight" b="textAreaBottom"/>
              <a:pathLst>
                <a:path w="33" h="30">
                  <a:moveTo>
                    <a:pt x="33" y="0"/>
                  </a:moveTo>
                  <a:lnTo>
                    <a:pt x="1" y="30"/>
                  </a:lnTo>
                  <a:cubicBezTo>
                    <a:pt x="18" y="25"/>
                    <a:pt x="32" y="17"/>
                    <a:pt x="33" y="0"/>
                  </a:cubicBezTo>
                  <a:close/>
                </a:path>
              </a:pathLst>
            </a:custGeom>
            <a:solidFill>
              <a:schemeClr val="dk1"/>
            </a:solidFill>
            <a:ln w="0">
              <a:noFill/>
            </a:ln>
          </p:spPr>
          <p:style>
            <a:lnRef idx="0"/>
            <a:fillRef idx="0"/>
            <a:effectRef idx="0"/>
            <a:fontRef idx="minor"/>
          </p:style>
          <p:txBody>
            <a:bodyPr tIns="1080" bIns="1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05" name="Google Shape;495;p67"/>
            <p:cNvSpPr/>
            <p:nvPr/>
          </p:nvSpPr>
          <p:spPr>
            <a:xfrm>
              <a:off x="6289920" y="34326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6" h="8">
                  <a:moveTo>
                    <a:pt x="1" y="0"/>
                  </a:moveTo>
                  <a:cubicBezTo>
                    <a:pt x="1" y="2"/>
                    <a:pt x="1" y="5"/>
                    <a:pt x="1" y="7"/>
                  </a:cubicBezTo>
                  <a:lnTo>
                    <a:pt x="4" y="4"/>
                  </a:lnTo>
                  <a:cubicBezTo>
                    <a:pt x="5" y="2"/>
                    <a:pt x="4" y="1"/>
                    <a:pt x="5"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06" name="Google Shape;496;p67"/>
            <p:cNvSpPr/>
            <p:nvPr/>
          </p:nvSpPr>
          <p:spPr>
            <a:xfrm>
              <a:off x="6286680" y="34354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9" h="6">
                  <a:moveTo>
                    <a:pt x="9" y="1"/>
                  </a:moveTo>
                  <a:cubicBezTo>
                    <a:pt x="6" y="2"/>
                    <a:pt x="4" y="2"/>
                    <a:pt x="0" y="3"/>
                  </a:cubicBezTo>
                  <a:lnTo>
                    <a:pt x="4" y="6"/>
                  </a:lnTo>
                  <a:lnTo>
                    <a:pt x="9"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07" name="Google Shape;497;p67"/>
            <p:cNvSpPr/>
            <p:nvPr/>
          </p:nvSpPr>
          <p:spPr>
            <a:xfrm>
              <a:off x="6748200" y="28746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6" h="4">
                  <a:moveTo>
                    <a:pt x="3" y="1"/>
                  </a:moveTo>
                  <a:cubicBezTo>
                    <a:pt x="3" y="2"/>
                    <a:pt x="2" y="2"/>
                    <a:pt x="1" y="3"/>
                  </a:cubicBezTo>
                  <a:cubicBezTo>
                    <a:pt x="1" y="4"/>
                    <a:pt x="1" y="4"/>
                    <a:pt x="2" y="4"/>
                  </a:cubicBezTo>
                  <a:cubicBezTo>
                    <a:pt x="3" y="4"/>
                    <a:pt x="5" y="3"/>
                    <a:pt x="6" y="3"/>
                  </a:cubicBezTo>
                  <a:lnTo>
                    <a:pt x="3"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08" name="Google Shape;498;p67"/>
            <p:cNvSpPr/>
            <p:nvPr/>
          </p:nvSpPr>
          <p:spPr>
            <a:xfrm>
              <a:off x="6905880" y="3358080"/>
              <a:ext cx="128520" cy="23040"/>
            </a:xfrm>
            <a:custGeom>
              <a:avLst/>
              <a:gdLst>
                <a:gd name="textAreaLeft" fmla="*/ 0 w 128520"/>
                <a:gd name="textAreaRight" fmla="*/ 128880 w 128520"/>
                <a:gd name="textAreaTop" fmla="*/ 0 h 23040"/>
                <a:gd name="textAreaBottom" fmla="*/ 23400 h 23040"/>
              </a:gdLst>
              <a:ahLst/>
              <a:cxnLst/>
              <a:rect l="textAreaLeft" t="textAreaTop" r="textAreaRight" b="textAreaBottom"/>
              <a:pathLst>
                <a:path w="1662" h="280">
                  <a:moveTo>
                    <a:pt x="93" y="0"/>
                  </a:moveTo>
                  <a:cubicBezTo>
                    <a:pt x="81" y="64"/>
                    <a:pt x="5" y="104"/>
                    <a:pt x="1" y="170"/>
                  </a:cubicBezTo>
                  <a:cubicBezTo>
                    <a:pt x="140" y="230"/>
                    <a:pt x="743" y="280"/>
                    <a:pt x="1215" y="280"/>
                  </a:cubicBezTo>
                  <a:cubicBezTo>
                    <a:pt x="1317" y="280"/>
                    <a:pt x="1413" y="277"/>
                    <a:pt x="1496" y="272"/>
                  </a:cubicBezTo>
                  <a:lnTo>
                    <a:pt x="1661" y="278"/>
                  </a:lnTo>
                  <a:cubicBezTo>
                    <a:pt x="1657" y="269"/>
                    <a:pt x="1653" y="259"/>
                    <a:pt x="1651" y="249"/>
                  </a:cubicBezTo>
                  <a:cubicBezTo>
                    <a:pt x="1649" y="249"/>
                    <a:pt x="1646" y="249"/>
                    <a:pt x="1644" y="249"/>
                  </a:cubicBezTo>
                  <a:cubicBezTo>
                    <a:pt x="1636" y="249"/>
                    <a:pt x="1628" y="246"/>
                    <a:pt x="1621" y="239"/>
                  </a:cubicBezTo>
                  <a:lnTo>
                    <a:pt x="1496" y="251"/>
                  </a:lnTo>
                  <a:cubicBezTo>
                    <a:pt x="1400" y="235"/>
                    <a:pt x="1302" y="222"/>
                    <a:pt x="1207" y="207"/>
                  </a:cubicBezTo>
                  <a:cubicBezTo>
                    <a:pt x="1178" y="202"/>
                    <a:pt x="1138" y="205"/>
                    <a:pt x="1147" y="163"/>
                  </a:cubicBezTo>
                  <a:lnTo>
                    <a:pt x="1147" y="163"/>
                  </a:lnTo>
                  <a:cubicBezTo>
                    <a:pt x="1093" y="180"/>
                    <a:pt x="1039" y="185"/>
                    <a:pt x="985" y="185"/>
                  </a:cubicBezTo>
                  <a:cubicBezTo>
                    <a:pt x="898" y="185"/>
                    <a:pt x="811" y="171"/>
                    <a:pt x="725" y="167"/>
                  </a:cubicBezTo>
                  <a:cubicBezTo>
                    <a:pt x="679" y="164"/>
                    <a:pt x="682" y="132"/>
                    <a:pt x="676" y="106"/>
                  </a:cubicBezTo>
                  <a:cubicBezTo>
                    <a:pt x="634" y="133"/>
                    <a:pt x="593" y="154"/>
                    <a:pt x="538" y="154"/>
                  </a:cubicBezTo>
                  <a:cubicBezTo>
                    <a:pt x="530" y="154"/>
                    <a:pt x="522" y="153"/>
                    <a:pt x="513" y="152"/>
                  </a:cubicBezTo>
                  <a:cubicBezTo>
                    <a:pt x="386" y="139"/>
                    <a:pt x="257" y="136"/>
                    <a:pt x="129" y="128"/>
                  </a:cubicBezTo>
                  <a:cubicBezTo>
                    <a:pt x="99" y="74"/>
                    <a:pt x="171" y="62"/>
                    <a:pt x="183" y="27"/>
                  </a:cubicBezTo>
                  <a:lnTo>
                    <a:pt x="93" y="0"/>
                  </a:lnTo>
                  <a:close/>
                </a:path>
              </a:pathLst>
            </a:custGeom>
            <a:solidFill>
              <a:schemeClr val="dk1"/>
            </a:solidFill>
            <a:ln w="0">
              <a:noFill/>
            </a:ln>
          </p:spPr>
          <p:style>
            <a:lnRef idx="0"/>
            <a:fillRef idx="0"/>
            <a:effectRef idx="0"/>
            <a:fontRef idx="minor"/>
          </p:style>
          <p:txBody>
            <a:bodyPr tIns="11520" bIns="115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09" name="Google Shape;499;p67"/>
            <p:cNvSpPr/>
            <p:nvPr/>
          </p:nvSpPr>
          <p:spPr>
            <a:xfrm>
              <a:off x="6471360" y="3078360"/>
              <a:ext cx="57960" cy="76680"/>
            </a:xfrm>
            <a:custGeom>
              <a:avLst/>
              <a:gdLst>
                <a:gd name="textAreaLeft" fmla="*/ 0 w 57960"/>
                <a:gd name="textAreaRight" fmla="*/ 58320 w 57960"/>
                <a:gd name="textAreaTop" fmla="*/ 0 h 76680"/>
                <a:gd name="textAreaBottom" fmla="*/ 77040 h 76680"/>
              </a:gdLst>
              <a:ahLst/>
              <a:cxnLst/>
              <a:rect l="textAreaLeft" t="textAreaTop" r="textAreaRight" b="textAreaBottom"/>
              <a:pathLst>
                <a:path w="751" h="926">
                  <a:moveTo>
                    <a:pt x="13" y="1"/>
                  </a:moveTo>
                  <a:cubicBezTo>
                    <a:pt x="9" y="25"/>
                    <a:pt x="5" y="50"/>
                    <a:pt x="0" y="73"/>
                  </a:cubicBezTo>
                  <a:cubicBezTo>
                    <a:pt x="147" y="217"/>
                    <a:pt x="287" y="366"/>
                    <a:pt x="397" y="532"/>
                  </a:cubicBezTo>
                  <a:cubicBezTo>
                    <a:pt x="484" y="662"/>
                    <a:pt x="564" y="794"/>
                    <a:pt x="647" y="926"/>
                  </a:cubicBezTo>
                  <a:cubicBezTo>
                    <a:pt x="665" y="884"/>
                    <a:pt x="723" y="889"/>
                    <a:pt x="750" y="858"/>
                  </a:cubicBezTo>
                  <a:cubicBezTo>
                    <a:pt x="677" y="847"/>
                    <a:pt x="667" y="787"/>
                    <a:pt x="641" y="744"/>
                  </a:cubicBezTo>
                  <a:cubicBezTo>
                    <a:pt x="473" y="463"/>
                    <a:pt x="262" y="213"/>
                    <a:pt x="13" y="1"/>
                  </a:cubicBezTo>
                  <a:close/>
                </a:path>
              </a:pathLst>
            </a:custGeom>
            <a:solidFill>
              <a:schemeClr val="dk1"/>
            </a:solidFill>
            <a:ln w="0">
              <a:noFill/>
            </a:ln>
          </p:spPr>
          <p:style>
            <a:lnRef idx="0"/>
            <a:fillRef idx="0"/>
            <a:effectRef idx="0"/>
            <a:fontRef idx="minor"/>
          </p:style>
          <p:txBody>
            <a:bodyPr tIns="38520" bIns="385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10" name="Google Shape;500;p67"/>
            <p:cNvSpPr/>
            <p:nvPr/>
          </p:nvSpPr>
          <p:spPr>
            <a:xfrm>
              <a:off x="5808240" y="31492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3" h="3">
                  <a:moveTo>
                    <a:pt x="0" y="0"/>
                  </a:moveTo>
                  <a:lnTo>
                    <a:pt x="0" y="2"/>
                  </a:lnTo>
                  <a:cubicBezTo>
                    <a:pt x="1" y="1"/>
                    <a:pt x="1" y="1"/>
                    <a:pt x="2"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11" name="Google Shape;501;p67"/>
            <p:cNvSpPr/>
            <p:nvPr/>
          </p:nvSpPr>
          <p:spPr>
            <a:xfrm>
              <a:off x="5556240" y="29966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2" h="4">
                  <a:moveTo>
                    <a:pt x="0" y="0"/>
                  </a:moveTo>
                  <a:lnTo>
                    <a:pt x="2" y="4"/>
                  </a:lnTo>
                  <a:lnTo>
                    <a:pt x="2" y="2"/>
                  </a:lnTo>
                  <a:cubicBezTo>
                    <a:pt x="2" y="0"/>
                    <a:pt x="0" y="0"/>
                    <a:pt x="0"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12" name="Google Shape;502;p67"/>
            <p:cNvSpPr/>
            <p:nvPr/>
          </p:nvSpPr>
          <p:spPr>
            <a:xfrm>
              <a:off x="5549760" y="29851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5" h="3">
                  <a:moveTo>
                    <a:pt x="0" y="0"/>
                  </a:moveTo>
                  <a:lnTo>
                    <a:pt x="0" y="3"/>
                  </a:lnTo>
                  <a:lnTo>
                    <a:pt x="3" y="3"/>
                  </a:lnTo>
                  <a:cubicBezTo>
                    <a:pt x="3" y="3"/>
                    <a:pt x="4" y="3"/>
                    <a:pt x="5" y="1"/>
                  </a:cubicBezTo>
                  <a:cubicBezTo>
                    <a:pt x="5" y="1"/>
                    <a:pt x="1" y="0"/>
                    <a:pt x="0"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13" name="Google Shape;503;p67"/>
            <p:cNvSpPr/>
            <p:nvPr/>
          </p:nvSpPr>
          <p:spPr>
            <a:xfrm>
              <a:off x="5555880" y="29966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4" h="4">
                  <a:moveTo>
                    <a:pt x="2" y="0"/>
                  </a:moveTo>
                  <a:cubicBezTo>
                    <a:pt x="1" y="0"/>
                    <a:pt x="1" y="2"/>
                    <a:pt x="0" y="3"/>
                  </a:cubicBezTo>
                  <a:cubicBezTo>
                    <a:pt x="1" y="3"/>
                    <a:pt x="2" y="4"/>
                    <a:pt x="4" y="4"/>
                  </a:cubicBezTo>
                  <a:lnTo>
                    <a:pt x="2"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14" name="Google Shape;504;p67"/>
            <p:cNvSpPr/>
            <p:nvPr/>
          </p:nvSpPr>
          <p:spPr>
            <a:xfrm>
              <a:off x="8058960" y="27558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6" h="3">
                  <a:moveTo>
                    <a:pt x="2" y="0"/>
                  </a:moveTo>
                  <a:cubicBezTo>
                    <a:pt x="1" y="0"/>
                    <a:pt x="1" y="2"/>
                    <a:pt x="1" y="2"/>
                  </a:cubicBezTo>
                  <a:cubicBezTo>
                    <a:pt x="2" y="2"/>
                    <a:pt x="3" y="2"/>
                    <a:pt x="5" y="2"/>
                  </a:cubicBezTo>
                  <a:lnTo>
                    <a:pt x="5" y="2"/>
                  </a:lnTo>
                  <a:lnTo>
                    <a:pt x="2" y="0"/>
                  </a:lnTo>
                  <a:close/>
                  <a:moveTo>
                    <a:pt x="5" y="2"/>
                  </a:moveTo>
                  <a:lnTo>
                    <a:pt x="5" y="3"/>
                  </a:lnTo>
                  <a:cubicBezTo>
                    <a:pt x="5" y="3"/>
                    <a:pt x="5" y="2"/>
                    <a:pt x="5" y="2"/>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15" name="Google Shape;505;p67"/>
            <p:cNvSpPr/>
            <p:nvPr/>
          </p:nvSpPr>
          <p:spPr>
            <a:xfrm>
              <a:off x="7899480" y="3424680"/>
              <a:ext cx="27000" cy="7200"/>
            </a:xfrm>
            <a:custGeom>
              <a:avLst/>
              <a:gdLst>
                <a:gd name="textAreaLeft" fmla="*/ 0 w 27000"/>
                <a:gd name="textAreaRight" fmla="*/ 27360 w 27000"/>
                <a:gd name="textAreaTop" fmla="*/ 0 h 7200"/>
                <a:gd name="textAreaBottom" fmla="*/ 7560 h 7200"/>
              </a:gdLst>
              <a:ahLst/>
              <a:cxnLst/>
              <a:rect l="textAreaLeft" t="textAreaTop" r="textAreaRight" b="textAreaBottom"/>
              <a:pathLst>
                <a:path w="352" h="92">
                  <a:moveTo>
                    <a:pt x="76" y="0"/>
                  </a:moveTo>
                  <a:cubicBezTo>
                    <a:pt x="51" y="0"/>
                    <a:pt x="26" y="3"/>
                    <a:pt x="1" y="6"/>
                  </a:cubicBezTo>
                  <a:cubicBezTo>
                    <a:pt x="1" y="19"/>
                    <a:pt x="3" y="32"/>
                    <a:pt x="3" y="45"/>
                  </a:cubicBezTo>
                  <a:lnTo>
                    <a:pt x="128" y="86"/>
                  </a:lnTo>
                  <a:cubicBezTo>
                    <a:pt x="145" y="78"/>
                    <a:pt x="163" y="76"/>
                    <a:pt x="180" y="76"/>
                  </a:cubicBezTo>
                  <a:cubicBezTo>
                    <a:pt x="221" y="76"/>
                    <a:pt x="262" y="91"/>
                    <a:pt x="303" y="91"/>
                  </a:cubicBezTo>
                  <a:cubicBezTo>
                    <a:pt x="309" y="91"/>
                    <a:pt x="316" y="91"/>
                    <a:pt x="323" y="90"/>
                  </a:cubicBezTo>
                  <a:cubicBezTo>
                    <a:pt x="333" y="80"/>
                    <a:pt x="342" y="71"/>
                    <a:pt x="352" y="60"/>
                  </a:cubicBezTo>
                  <a:cubicBezTo>
                    <a:pt x="344" y="53"/>
                    <a:pt x="337" y="46"/>
                    <a:pt x="330" y="38"/>
                  </a:cubicBezTo>
                  <a:lnTo>
                    <a:pt x="248" y="26"/>
                  </a:lnTo>
                  <a:lnTo>
                    <a:pt x="168" y="19"/>
                  </a:lnTo>
                  <a:cubicBezTo>
                    <a:pt x="138" y="5"/>
                    <a:pt x="107" y="0"/>
                    <a:pt x="76" y="0"/>
                  </a:cubicBezTo>
                  <a:close/>
                </a:path>
              </a:pathLst>
            </a:custGeom>
            <a:solidFill>
              <a:schemeClr val="dk1"/>
            </a:solidFill>
            <a:ln w="0">
              <a:noFill/>
            </a:ln>
          </p:spPr>
          <p:style>
            <a:lnRef idx="0"/>
            <a:fillRef idx="0"/>
            <a:effectRef idx="0"/>
            <a:fontRef idx="minor"/>
          </p:style>
          <p:txBody>
            <a:bodyPr tIns="3600" bIns="36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16" name="Google Shape;506;p67"/>
            <p:cNvSpPr/>
            <p:nvPr/>
          </p:nvSpPr>
          <p:spPr>
            <a:xfrm>
              <a:off x="8106480" y="24876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5" h="5">
                  <a:moveTo>
                    <a:pt x="0" y="1"/>
                  </a:moveTo>
                  <a:lnTo>
                    <a:pt x="0" y="3"/>
                  </a:lnTo>
                  <a:cubicBezTo>
                    <a:pt x="1" y="3"/>
                    <a:pt x="3" y="3"/>
                    <a:pt x="4" y="4"/>
                  </a:cubicBezTo>
                  <a:cubicBezTo>
                    <a:pt x="4" y="5"/>
                    <a:pt x="4" y="5"/>
                    <a:pt x="4" y="5"/>
                  </a:cubicBezTo>
                  <a:cubicBezTo>
                    <a:pt x="5" y="5"/>
                    <a:pt x="4" y="2"/>
                    <a:pt x="4" y="2"/>
                  </a:cubicBezTo>
                  <a:cubicBezTo>
                    <a:pt x="4" y="1"/>
                    <a:pt x="3" y="1"/>
                    <a:pt x="2" y="1"/>
                  </a:cubicBezTo>
                  <a:cubicBezTo>
                    <a:pt x="2" y="1"/>
                    <a:pt x="1" y="1"/>
                    <a:pt x="0"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17" name="Google Shape;507;p67"/>
            <p:cNvSpPr/>
            <p:nvPr/>
          </p:nvSpPr>
          <p:spPr>
            <a:xfrm>
              <a:off x="8023320" y="29703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4" h="4">
                  <a:moveTo>
                    <a:pt x="1" y="0"/>
                  </a:moveTo>
                  <a:cubicBezTo>
                    <a:pt x="1" y="1"/>
                    <a:pt x="1" y="2"/>
                    <a:pt x="1" y="4"/>
                  </a:cubicBezTo>
                  <a:lnTo>
                    <a:pt x="3" y="2"/>
                  </a:lnTo>
                  <a:lnTo>
                    <a:pt x="1"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18" name="Google Shape;508;p67"/>
            <p:cNvSpPr/>
            <p:nvPr/>
          </p:nvSpPr>
          <p:spPr>
            <a:xfrm>
              <a:off x="5400000" y="3377880"/>
              <a:ext cx="9360" cy="8280"/>
            </a:xfrm>
            <a:custGeom>
              <a:avLst/>
              <a:gdLst>
                <a:gd name="textAreaLeft" fmla="*/ 0 w 9360"/>
                <a:gd name="textAreaRight" fmla="*/ 9720 w 9360"/>
                <a:gd name="textAreaTop" fmla="*/ 0 h 8280"/>
                <a:gd name="textAreaBottom" fmla="*/ 8640 h 8280"/>
              </a:gdLst>
              <a:ahLst/>
              <a:cxnLst/>
              <a:rect l="textAreaLeft" t="textAreaTop" r="textAreaRight" b="textAreaBottom"/>
              <a:pathLst>
                <a:path w="126" h="104">
                  <a:moveTo>
                    <a:pt x="62" y="0"/>
                  </a:moveTo>
                  <a:cubicBezTo>
                    <a:pt x="59" y="0"/>
                    <a:pt x="55" y="1"/>
                    <a:pt x="51" y="1"/>
                  </a:cubicBezTo>
                  <a:lnTo>
                    <a:pt x="3" y="50"/>
                  </a:lnTo>
                  <a:lnTo>
                    <a:pt x="1" y="103"/>
                  </a:lnTo>
                  <a:cubicBezTo>
                    <a:pt x="51" y="94"/>
                    <a:pt x="97" y="77"/>
                    <a:pt x="126" y="38"/>
                  </a:cubicBezTo>
                  <a:cubicBezTo>
                    <a:pt x="113" y="14"/>
                    <a:pt x="89" y="0"/>
                    <a:pt x="62" y="0"/>
                  </a:cubicBezTo>
                  <a:close/>
                </a:path>
              </a:pathLst>
            </a:custGeom>
            <a:solidFill>
              <a:schemeClr val="dk1"/>
            </a:solidFill>
            <a:ln w="0">
              <a:noFill/>
            </a:ln>
          </p:spPr>
          <p:style>
            <a:lnRef idx="0"/>
            <a:fillRef idx="0"/>
            <a:effectRef idx="0"/>
            <a:fontRef idx="minor"/>
          </p:style>
          <p:txBody>
            <a:bodyPr tIns="4320" bIns="43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19" name="Google Shape;509;p67"/>
            <p:cNvSpPr/>
            <p:nvPr/>
          </p:nvSpPr>
          <p:spPr>
            <a:xfrm>
              <a:off x="5969520" y="3267360"/>
              <a:ext cx="6840" cy="11520"/>
            </a:xfrm>
            <a:custGeom>
              <a:avLst/>
              <a:gdLst>
                <a:gd name="textAreaLeft" fmla="*/ 0 w 6840"/>
                <a:gd name="textAreaRight" fmla="*/ 7200 w 6840"/>
                <a:gd name="textAreaTop" fmla="*/ 0 h 11520"/>
                <a:gd name="textAreaBottom" fmla="*/ 11880 h 11520"/>
              </a:gdLst>
              <a:ahLst/>
              <a:cxnLst/>
              <a:rect l="textAreaLeft" t="textAreaTop" r="textAreaRight" b="textAreaBottom"/>
              <a:pathLst>
                <a:path w="95" h="141">
                  <a:moveTo>
                    <a:pt x="1" y="0"/>
                  </a:moveTo>
                  <a:cubicBezTo>
                    <a:pt x="16" y="46"/>
                    <a:pt x="32" y="94"/>
                    <a:pt x="47" y="140"/>
                  </a:cubicBezTo>
                  <a:lnTo>
                    <a:pt x="95" y="134"/>
                  </a:lnTo>
                  <a:cubicBezTo>
                    <a:pt x="90" y="89"/>
                    <a:pt x="89" y="43"/>
                    <a:pt x="63" y="0"/>
                  </a:cubicBezTo>
                  <a:close/>
                </a:path>
              </a:pathLst>
            </a:custGeom>
            <a:solidFill>
              <a:schemeClr val="dk1"/>
            </a:solidFill>
            <a:ln w="0">
              <a:noFill/>
            </a:ln>
          </p:spPr>
          <p:style>
            <a:lnRef idx="0"/>
            <a:fillRef idx="0"/>
            <a:effectRef idx="0"/>
            <a:fontRef idx="minor"/>
          </p:style>
          <p:txBody>
            <a:bodyPr tIns="5760" bIns="57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20" name="Google Shape;510;p67"/>
            <p:cNvSpPr/>
            <p:nvPr/>
          </p:nvSpPr>
          <p:spPr>
            <a:xfrm>
              <a:off x="5571720" y="3362040"/>
              <a:ext cx="3960" cy="12600"/>
            </a:xfrm>
            <a:custGeom>
              <a:avLst/>
              <a:gdLst>
                <a:gd name="textAreaLeft" fmla="*/ 0 w 3960"/>
                <a:gd name="textAreaRight" fmla="*/ 4320 w 3960"/>
                <a:gd name="textAreaTop" fmla="*/ 0 h 12600"/>
                <a:gd name="textAreaBottom" fmla="*/ 12960 h 12600"/>
              </a:gdLst>
              <a:ahLst/>
              <a:cxnLst/>
              <a:rect l="textAreaLeft" t="textAreaTop" r="textAreaRight" b="textAreaBottom"/>
              <a:pathLst>
                <a:path w="58" h="155">
                  <a:moveTo>
                    <a:pt x="19" y="0"/>
                  </a:moveTo>
                  <a:cubicBezTo>
                    <a:pt x="11" y="65"/>
                    <a:pt x="6" y="111"/>
                    <a:pt x="0" y="155"/>
                  </a:cubicBezTo>
                  <a:lnTo>
                    <a:pt x="57" y="152"/>
                  </a:lnTo>
                  <a:cubicBezTo>
                    <a:pt x="52" y="107"/>
                    <a:pt x="56" y="61"/>
                    <a:pt x="19" y="0"/>
                  </a:cubicBezTo>
                  <a:close/>
                </a:path>
              </a:pathLst>
            </a:custGeom>
            <a:solidFill>
              <a:schemeClr val="dk1"/>
            </a:solidFill>
            <a:ln w="0">
              <a:noFill/>
            </a:ln>
          </p:spPr>
          <p:style>
            <a:lnRef idx="0"/>
            <a:fillRef idx="0"/>
            <a:effectRef idx="0"/>
            <a:fontRef idx="minor"/>
          </p:style>
          <p:txBody>
            <a:bodyPr tIns="6480" bIns="64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21" name="Google Shape;511;p67"/>
            <p:cNvSpPr/>
            <p:nvPr/>
          </p:nvSpPr>
          <p:spPr>
            <a:xfrm>
              <a:off x="7927920" y="3383280"/>
              <a:ext cx="2520" cy="7920"/>
            </a:xfrm>
            <a:custGeom>
              <a:avLst/>
              <a:gdLst>
                <a:gd name="textAreaLeft" fmla="*/ 0 w 2520"/>
                <a:gd name="textAreaRight" fmla="*/ 2880 w 2520"/>
                <a:gd name="textAreaTop" fmla="*/ 0 h 7920"/>
                <a:gd name="textAreaBottom" fmla="*/ 8280 h 7920"/>
              </a:gdLst>
              <a:ahLst/>
              <a:cxnLst/>
              <a:rect l="textAreaLeft" t="textAreaTop" r="textAreaRight" b="textAreaBottom"/>
              <a:pathLst>
                <a:path w="36" h="100">
                  <a:moveTo>
                    <a:pt x="24" y="1"/>
                  </a:moveTo>
                  <a:cubicBezTo>
                    <a:pt x="8" y="35"/>
                    <a:pt x="1" y="68"/>
                    <a:pt x="35" y="99"/>
                  </a:cubicBezTo>
                  <a:cubicBezTo>
                    <a:pt x="31" y="67"/>
                    <a:pt x="28" y="35"/>
                    <a:pt x="24" y="3"/>
                  </a:cubicBezTo>
                  <a:lnTo>
                    <a:pt x="24" y="1"/>
                  </a:lnTo>
                  <a:close/>
                </a:path>
              </a:pathLst>
            </a:custGeom>
            <a:solidFill>
              <a:schemeClr val="dk1"/>
            </a:solidFill>
            <a:ln w="0">
              <a:noFill/>
            </a:ln>
          </p:spPr>
          <p:style>
            <a:lnRef idx="0"/>
            <a:fillRef idx="0"/>
            <a:effectRef idx="0"/>
            <a:fontRef idx="minor"/>
          </p:style>
          <p:txBody>
            <a:bodyPr tIns="3960" bIns="39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22" name="Google Shape;512;p67"/>
            <p:cNvSpPr/>
            <p:nvPr/>
          </p:nvSpPr>
          <p:spPr>
            <a:xfrm>
              <a:off x="6217200" y="3293640"/>
              <a:ext cx="12600" cy="12960"/>
            </a:xfrm>
            <a:custGeom>
              <a:avLst/>
              <a:gdLst>
                <a:gd name="textAreaLeft" fmla="*/ 0 w 12600"/>
                <a:gd name="textAreaRight" fmla="*/ 12960 w 12600"/>
                <a:gd name="textAreaTop" fmla="*/ 0 h 12960"/>
                <a:gd name="textAreaBottom" fmla="*/ 13320 h 12960"/>
              </a:gdLst>
              <a:ahLst/>
              <a:cxnLst/>
              <a:rect l="textAreaLeft" t="textAreaTop" r="textAreaRight" b="textAreaBottom"/>
              <a:pathLst>
                <a:path w="167" h="159">
                  <a:moveTo>
                    <a:pt x="96" y="0"/>
                  </a:moveTo>
                  <a:cubicBezTo>
                    <a:pt x="76" y="22"/>
                    <a:pt x="37" y="41"/>
                    <a:pt x="79" y="68"/>
                  </a:cubicBezTo>
                  <a:cubicBezTo>
                    <a:pt x="71" y="65"/>
                    <a:pt x="65" y="64"/>
                    <a:pt x="60" y="64"/>
                  </a:cubicBezTo>
                  <a:cubicBezTo>
                    <a:pt x="38" y="64"/>
                    <a:pt x="41" y="86"/>
                    <a:pt x="43" y="106"/>
                  </a:cubicBezTo>
                  <a:cubicBezTo>
                    <a:pt x="6" y="110"/>
                    <a:pt x="6" y="136"/>
                    <a:pt x="1" y="158"/>
                  </a:cubicBezTo>
                  <a:lnTo>
                    <a:pt x="44" y="108"/>
                  </a:lnTo>
                  <a:cubicBezTo>
                    <a:pt x="70" y="106"/>
                    <a:pt x="84" y="94"/>
                    <a:pt x="87" y="73"/>
                  </a:cubicBezTo>
                  <a:cubicBezTo>
                    <a:pt x="132" y="63"/>
                    <a:pt x="165" y="45"/>
                    <a:pt x="166" y="0"/>
                  </a:cubicBezTo>
                  <a:close/>
                </a:path>
              </a:pathLst>
            </a:custGeom>
            <a:solidFill>
              <a:schemeClr val="dk1"/>
            </a:solidFill>
            <a:ln w="0">
              <a:noFill/>
            </a:ln>
          </p:spPr>
          <p:style>
            <a:lnRef idx="0"/>
            <a:fillRef idx="0"/>
            <a:effectRef idx="0"/>
            <a:fontRef idx="minor"/>
          </p:style>
          <p:txBody>
            <a:bodyPr tIns="6480" bIns="64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23" name="Google Shape;513;p67"/>
            <p:cNvSpPr/>
            <p:nvPr/>
          </p:nvSpPr>
          <p:spPr>
            <a:xfrm>
              <a:off x="8015400" y="29494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4" h="7">
                  <a:moveTo>
                    <a:pt x="2" y="0"/>
                  </a:moveTo>
                  <a:cubicBezTo>
                    <a:pt x="2" y="1"/>
                    <a:pt x="1" y="1"/>
                    <a:pt x="1" y="3"/>
                  </a:cubicBezTo>
                  <a:lnTo>
                    <a:pt x="2" y="3"/>
                  </a:lnTo>
                  <a:lnTo>
                    <a:pt x="2" y="6"/>
                  </a:lnTo>
                  <a:cubicBezTo>
                    <a:pt x="2" y="4"/>
                    <a:pt x="3" y="3"/>
                    <a:pt x="3"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24" name="Google Shape;514;p67"/>
            <p:cNvSpPr/>
            <p:nvPr/>
          </p:nvSpPr>
          <p:spPr>
            <a:xfrm>
              <a:off x="8013960" y="2950200"/>
              <a:ext cx="2880" cy="7920"/>
            </a:xfrm>
            <a:custGeom>
              <a:avLst/>
              <a:gdLst>
                <a:gd name="textAreaLeft" fmla="*/ 0 w 2880"/>
                <a:gd name="textAreaRight" fmla="*/ 3240 w 2880"/>
                <a:gd name="textAreaTop" fmla="*/ 0 h 7920"/>
                <a:gd name="textAreaBottom" fmla="*/ 8280 h 7920"/>
              </a:gdLst>
              <a:ahLst/>
              <a:cxnLst/>
              <a:rect l="textAreaLeft" t="textAreaTop" r="textAreaRight" b="textAreaBottom"/>
              <a:pathLst>
                <a:path w="40" h="99">
                  <a:moveTo>
                    <a:pt x="23" y="0"/>
                  </a:moveTo>
                  <a:cubicBezTo>
                    <a:pt x="12" y="35"/>
                    <a:pt x="0" y="69"/>
                    <a:pt x="40" y="99"/>
                  </a:cubicBezTo>
                  <a:lnTo>
                    <a:pt x="23" y="0"/>
                  </a:lnTo>
                  <a:close/>
                </a:path>
              </a:pathLst>
            </a:custGeom>
            <a:solidFill>
              <a:schemeClr val="dk1"/>
            </a:solidFill>
            <a:ln w="0">
              <a:noFill/>
            </a:ln>
          </p:spPr>
          <p:style>
            <a:lnRef idx="0"/>
            <a:fillRef idx="0"/>
            <a:effectRef idx="0"/>
            <a:fontRef idx="minor"/>
          </p:style>
          <p:txBody>
            <a:bodyPr tIns="3960" bIns="39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25" name="Google Shape;515;p67"/>
            <p:cNvSpPr/>
            <p:nvPr/>
          </p:nvSpPr>
          <p:spPr>
            <a:xfrm>
              <a:off x="6178320" y="3402720"/>
              <a:ext cx="15120" cy="10080"/>
            </a:xfrm>
            <a:custGeom>
              <a:avLst/>
              <a:gdLst>
                <a:gd name="textAreaLeft" fmla="*/ 0 w 15120"/>
                <a:gd name="textAreaRight" fmla="*/ 15480 w 15120"/>
                <a:gd name="textAreaTop" fmla="*/ 0 h 10080"/>
                <a:gd name="textAreaBottom" fmla="*/ 10440 h 10080"/>
              </a:gdLst>
              <a:ahLst/>
              <a:cxnLst/>
              <a:rect l="textAreaLeft" t="textAreaTop" r="textAreaRight" b="textAreaBottom"/>
              <a:pathLst>
                <a:path w="199" h="125">
                  <a:moveTo>
                    <a:pt x="139" y="0"/>
                  </a:moveTo>
                  <a:cubicBezTo>
                    <a:pt x="109" y="0"/>
                    <a:pt x="88" y="26"/>
                    <a:pt x="52" y="88"/>
                  </a:cubicBezTo>
                  <a:cubicBezTo>
                    <a:pt x="49" y="87"/>
                    <a:pt x="46" y="87"/>
                    <a:pt x="44" y="87"/>
                  </a:cubicBezTo>
                  <a:cubicBezTo>
                    <a:pt x="24" y="87"/>
                    <a:pt x="5" y="100"/>
                    <a:pt x="0" y="120"/>
                  </a:cubicBezTo>
                  <a:lnTo>
                    <a:pt x="48" y="124"/>
                  </a:lnTo>
                  <a:cubicBezTo>
                    <a:pt x="61" y="119"/>
                    <a:pt x="64" y="103"/>
                    <a:pt x="56" y="92"/>
                  </a:cubicBezTo>
                  <a:lnTo>
                    <a:pt x="56" y="92"/>
                  </a:lnTo>
                  <a:cubicBezTo>
                    <a:pt x="63" y="96"/>
                    <a:pt x="70" y="97"/>
                    <a:pt x="76" y="97"/>
                  </a:cubicBezTo>
                  <a:cubicBezTo>
                    <a:pt x="95" y="97"/>
                    <a:pt x="113" y="86"/>
                    <a:pt x="131" y="82"/>
                  </a:cubicBezTo>
                  <a:lnTo>
                    <a:pt x="199" y="20"/>
                  </a:lnTo>
                  <a:cubicBezTo>
                    <a:pt x="174" y="7"/>
                    <a:pt x="155" y="0"/>
                    <a:pt x="139" y="0"/>
                  </a:cubicBezTo>
                  <a:close/>
                </a:path>
              </a:pathLst>
            </a:custGeom>
            <a:solidFill>
              <a:schemeClr val="dk1"/>
            </a:solidFill>
            <a:ln w="0">
              <a:noFill/>
            </a:ln>
          </p:spPr>
          <p:style>
            <a:lnRef idx="0"/>
            <a:fillRef idx="0"/>
            <a:effectRef idx="0"/>
            <a:fontRef idx="minor"/>
          </p:style>
          <p:txBody>
            <a:bodyPr tIns="5040" bIns="50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26" name="Google Shape;516;p67"/>
            <p:cNvSpPr/>
            <p:nvPr/>
          </p:nvSpPr>
          <p:spPr>
            <a:xfrm>
              <a:off x="7913880" y="3400920"/>
              <a:ext cx="1080" cy="2520"/>
            </a:xfrm>
            <a:custGeom>
              <a:avLst/>
              <a:gdLst>
                <a:gd name="textAreaLeft" fmla="*/ 0 w 1080"/>
                <a:gd name="textAreaRight" fmla="*/ 1440 w 1080"/>
                <a:gd name="textAreaTop" fmla="*/ 0 h 2520"/>
                <a:gd name="textAreaBottom" fmla="*/ 2880 h 2520"/>
              </a:gdLst>
              <a:ahLst/>
              <a:cxnLst/>
              <a:rect l="textAreaLeft" t="textAreaTop" r="textAreaRight" b="textAreaBottom"/>
              <a:pathLst>
                <a:path w="19" h="36">
                  <a:moveTo>
                    <a:pt x="0" y="0"/>
                  </a:moveTo>
                  <a:cubicBezTo>
                    <a:pt x="4" y="12"/>
                    <a:pt x="9" y="24"/>
                    <a:pt x="13" y="36"/>
                  </a:cubicBezTo>
                  <a:cubicBezTo>
                    <a:pt x="18" y="25"/>
                    <a:pt x="15" y="12"/>
                    <a:pt x="6" y="4"/>
                  </a:cubicBezTo>
                  <a:lnTo>
                    <a:pt x="0" y="0"/>
                  </a:lnTo>
                  <a:close/>
                </a:path>
              </a:pathLst>
            </a:custGeom>
            <a:solidFill>
              <a:schemeClr val="dk1"/>
            </a:solidFill>
            <a:ln w="0">
              <a:noFill/>
            </a:ln>
          </p:spPr>
          <p:style>
            <a:lnRef idx="0"/>
            <a:fillRef idx="0"/>
            <a:effectRef idx="0"/>
            <a:fontRef idx="minor"/>
          </p:style>
          <p:txBody>
            <a:bodyPr tIns="1440" bIns="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27" name="Google Shape;517;p67"/>
            <p:cNvSpPr/>
            <p:nvPr/>
          </p:nvSpPr>
          <p:spPr>
            <a:xfrm>
              <a:off x="5805720" y="3452760"/>
              <a:ext cx="7920" cy="6480"/>
            </a:xfrm>
            <a:custGeom>
              <a:avLst/>
              <a:gdLst>
                <a:gd name="textAreaLeft" fmla="*/ 0 w 7920"/>
                <a:gd name="textAreaRight" fmla="*/ 8280 w 7920"/>
                <a:gd name="textAreaTop" fmla="*/ 0 h 6480"/>
                <a:gd name="textAreaBottom" fmla="*/ 6840 h 6480"/>
              </a:gdLst>
              <a:ahLst/>
              <a:cxnLst/>
              <a:rect l="textAreaLeft" t="textAreaTop" r="textAreaRight" b="textAreaBottom"/>
              <a:pathLst>
                <a:path w="109" h="84">
                  <a:moveTo>
                    <a:pt x="65" y="0"/>
                  </a:moveTo>
                  <a:cubicBezTo>
                    <a:pt x="17" y="0"/>
                    <a:pt x="20" y="52"/>
                    <a:pt x="1" y="81"/>
                  </a:cubicBezTo>
                  <a:cubicBezTo>
                    <a:pt x="13" y="83"/>
                    <a:pt x="25" y="84"/>
                    <a:pt x="35" y="84"/>
                  </a:cubicBezTo>
                  <a:cubicBezTo>
                    <a:pt x="82" y="84"/>
                    <a:pt x="109" y="63"/>
                    <a:pt x="103" y="8"/>
                  </a:cubicBezTo>
                  <a:cubicBezTo>
                    <a:pt x="88" y="3"/>
                    <a:pt x="75" y="0"/>
                    <a:pt x="65" y="0"/>
                  </a:cubicBezTo>
                  <a:close/>
                </a:path>
              </a:pathLst>
            </a:custGeom>
            <a:solidFill>
              <a:schemeClr val="dk1"/>
            </a:solidFill>
            <a:ln w="0">
              <a:noFill/>
            </a:ln>
          </p:spPr>
          <p:style>
            <a:lnRef idx="0"/>
            <a:fillRef idx="0"/>
            <a:effectRef idx="0"/>
            <a:fontRef idx="minor"/>
          </p:style>
          <p:txBody>
            <a:bodyPr tIns="3240" bIns="32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28" name="Google Shape;518;p67"/>
            <p:cNvSpPr/>
            <p:nvPr/>
          </p:nvSpPr>
          <p:spPr>
            <a:xfrm>
              <a:off x="7518240" y="2991600"/>
              <a:ext cx="113400" cy="95400"/>
            </a:xfrm>
            <a:custGeom>
              <a:avLst/>
              <a:gdLst>
                <a:gd name="textAreaLeft" fmla="*/ 0 w 113400"/>
                <a:gd name="textAreaRight" fmla="*/ 113760 w 113400"/>
                <a:gd name="textAreaTop" fmla="*/ 0 h 95400"/>
                <a:gd name="textAreaBottom" fmla="*/ 95760 h 95400"/>
              </a:gdLst>
              <a:ahLst/>
              <a:cxnLst/>
              <a:rect l="textAreaLeft" t="textAreaTop" r="textAreaRight" b="textAreaBottom"/>
              <a:pathLst>
                <a:path w="1468" h="1155">
                  <a:moveTo>
                    <a:pt x="1424" y="1"/>
                  </a:moveTo>
                  <a:lnTo>
                    <a:pt x="1" y="1147"/>
                  </a:lnTo>
                  <a:lnTo>
                    <a:pt x="83" y="1155"/>
                  </a:lnTo>
                  <a:cubicBezTo>
                    <a:pt x="562" y="798"/>
                    <a:pt x="1010" y="413"/>
                    <a:pt x="1468" y="36"/>
                  </a:cubicBezTo>
                  <a:lnTo>
                    <a:pt x="1424" y="1"/>
                  </a:lnTo>
                  <a:close/>
                </a:path>
              </a:pathLst>
            </a:custGeom>
            <a:solidFill>
              <a:schemeClr val="dk1"/>
            </a:solidFill>
            <a:ln w="0">
              <a:noFill/>
            </a:ln>
          </p:spPr>
          <p:style>
            <a:lnRef idx="0"/>
            <a:fillRef idx="0"/>
            <a:effectRef idx="0"/>
            <a:fontRef idx="minor"/>
          </p:style>
          <p:txBody>
            <a:bodyPr tIns="47880" bIns="478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29" name="Google Shape;519;p67"/>
            <p:cNvSpPr/>
            <p:nvPr/>
          </p:nvSpPr>
          <p:spPr>
            <a:xfrm>
              <a:off x="6602400" y="3044160"/>
              <a:ext cx="130320" cy="58320"/>
            </a:xfrm>
            <a:custGeom>
              <a:avLst/>
              <a:gdLst>
                <a:gd name="textAreaLeft" fmla="*/ 0 w 130320"/>
                <a:gd name="textAreaRight" fmla="*/ 130680 w 130320"/>
                <a:gd name="textAreaTop" fmla="*/ 0 h 58320"/>
                <a:gd name="textAreaBottom" fmla="*/ 58680 h 58320"/>
              </a:gdLst>
              <a:ahLst/>
              <a:cxnLst/>
              <a:rect l="textAreaLeft" t="textAreaTop" r="textAreaRight" b="textAreaBottom"/>
              <a:pathLst>
                <a:path w="1688" h="705">
                  <a:moveTo>
                    <a:pt x="1687" y="0"/>
                  </a:moveTo>
                  <a:cubicBezTo>
                    <a:pt x="1530" y="52"/>
                    <a:pt x="1360" y="79"/>
                    <a:pt x="1216" y="158"/>
                  </a:cubicBezTo>
                  <a:cubicBezTo>
                    <a:pt x="825" y="280"/>
                    <a:pt x="445" y="434"/>
                    <a:pt x="80" y="621"/>
                  </a:cubicBezTo>
                  <a:cubicBezTo>
                    <a:pt x="44" y="630"/>
                    <a:pt x="0" y="635"/>
                    <a:pt x="14" y="681"/>
                  </a:cubicBezTo>
                  <a:cubicBezTo>
                    <a:pt x="20" y="698"/>
                    <a:pt x="33" y="704"/>
                    <a:pt x="49" y="704"/>
                  </a:cubicBezTo>
                  <a:cubicBezTo>
                    <a:pt x="57" y="704"/>
                    <a:pt x="67" y="702"/>
                    <a:pt x="76" y="699"/>
                  </a:cubicBezTo>
                  <a:cubicBezTo>
                    <a:pt x="483" y="548"/>
                    <a:pt x="872" y="366"/>
                    <a:pt x="1270" y="200"/>
                  </a:cubicBezTo>
                  <a:lnTo>
                    <a:pt x="1674" y="51"/>
                  </a:lnTo>
                  <a:cubicBezTo>
                    <a:pt x="1678" y="33"/>
                    <a:pt x="1682" y="17"/>
                    <a:pt x="1687" y="0"/>
                  </a:cubicBezTo>
                  <a:close/>
                </a:path>
              </a:pathLst>
            </a:custGeom>
            <a:solidFill>
              <a:schemeClr val="dk1"/>
            </a:solidFill>
            <a:ln w="0">
              <a:noFill/>
            </a:ln>
          </p:spPr>
          <p:style>
            <a:lnRef idx="0"/>
            <a:fillRef idx="0"/>
            <a:effectRef idx="0"/>
            <a:fontRef idx="minor"/>
          </p:style>
          <p:txBody>
            <a:bodyPr tIns="29160" bIns="291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30" name="Google Shape;520;p67"/>
            <p:cNvSpPr/>
            <p:nvPr/>
          </p:nvSpPr>
          <p:spPr>
            <a:xfrm>
              <a:off x="7557480" y="3031200"/>
              <a:ext cx="80640" cy="74160"/>
            </a:xfrm>
            <a:custGeom>
              <a:avLst/>
              <a:gdLst>
                <a:gd name="textAreaLeft" fmla="*/ 0 w 80640"/>
                <a:gd name="textAreaRight" fmla="*/ 81000 w 80640"/>
                <a:gd name="textAreaTop" fmla="*/ 0 h 74160"/>
                <a:gd name="textAreaBottom" fmla="*/ 74520 h 74160"/>
              </a:gdLst>
              <a:ahLst/>
              <a:cxnLst/>
              <a:rect l="textAreaLeft" t="textAreaTop" r="textAreaRight" b="textAreaBottom"/>
              <a:pathLst>
                <a:path w="1045" h="899">
                  <a:moveTo>
                    <a:pt x="965" y="1"/>
                  </a:moveTo>
                  <a:cubicBezTo>
                    <a:pt x="349" y="475"/>
                    <a:pt x="60" y="740"/>
                    <a:pt x="1" y="898"/>
                  </a:cubicBezTo>
                  <a:lnTo>
                    <a:pt x="1044" y="10"/>
                  </a:lnTo>
                  <a:lnTo>
                    <a:pt x="965" y="1"/>
                  </a:lnTo>
                  <a:close/>
                </a:path>
              </a:pathLst>
            </a:custGeom>
            <a:solidFill>
              <a:schemeClr val="dk1"/>
            </a:solidFill>
            <a:ln w="0">
              <a:noFill/>
            </a:ln>
          </p:spPr>
          <p:style>
            <a:lnRef idx="0"/>
            <a:fillRef idx="0"/>
            <a:effectRef idx="0"/>
            <a:fontRef idx="minor"/>
          </p:style>
          <p:txBody>
            <a:bodyPr tIns="37080" bIns="37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31" name="Google Shape;521;p67"/>
            <p:cNvSpPr/>
            <p:nvPr/>
          </p:nvSpPr>
          <p:spPr>
            <a:xfrm>
              <a:off x="7799400" y="2327040"/>
              <a:ext cx="1800" cy="1080"/>
            </a:xfrm>
            <a:custGeom>
              <a:avLst/>
              <a:gdLst>
                <a:gd name="textAreaLeft" fmla="*/ 0 w 1800"/>
                <a:gd name="textAreaRight" fmla="*/ 2160 w 1800"/>
                <a:gd name="textAreaTop" fmla="*/ 0 h 1080"/>
                <a:gd name="textAreaBottom" fmla="*/ 1440 h 1080"/>
              </a:gdLst>
              <a:ahLst/>
              <a:cxnLst/>
              <a:rect l="textAreaLeft" t="textAreaTop" r="textAreaRight" b="textAreaBottom"/>
              <a:pathLst>
                <a:path w="28" h="17">
                  <a:moveTo>
                    <a:pt x="2" y="0"/>
                  </a:moveTo>
                  <a:cubicBezTo>
                    <a:pt x="2" y="3"/>
                    <a:pt x="1" y="4"/>
                    <a:pt x="1" y="6"/>
                  </a:cubicBezTo>
                  <a:cubicBezTo>
                    <a:pt x="1" y="14"/>
                    <a:pt x="5" y="17"/>
                    <a:pt x="9" y="17"/>
                  </a:cubicBezTo>
                  <a:cubicBezTo>
                    <a:pt x="18" y="17"/>
                    <a:pt x="27" y="8"/>
                    <a:pt x="16" y="8"/>
                  </a:cubicBezTo>
                  <a:cubicBezTo>
                    <a:pt x="15" y="8"/>
                    <a:pt x="13" y="9"/>
                    <a:pt x="11" y="9"/>
                  </a:cubicBezTo>
                  <a:cubicBezTo>
                    <a:pt x="9" y="9"/>
                    <a:pt x="4" y="4"/>
                    <a:pt x="2" y="0"/>
                  </a:cubicBezTo>
                  <a:close/>
                </a:path>
              </a:pathLst>
            </a:custGeom>
            <a:solidFill>
              <a:schemeClr val="dk1"/>
            </a:solidFill>
            <a:ln w="0">
              <a:noFill/>
            </a:ln>
          </p:spPr>
          <p:style>
            <a:lnRef idx="0"/>
            <a:fillRef idx="0"/>
            <a:effectRef idx="0"/>
            <a:fontRef idx="minor"/>
          </p:style>
          <p:txBody>
            <a:bodyPr tIns="720" bIns="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32" name="Google Shape;522;p67"/>
            <p:cNvSpPr/>
            <p:nvPr/>
          </p:nvSpPr>
          <p:spPr>
            <a:xfrm>
              <a:off x="6824880" y="2431080"/>
              <a:ext cx="80280" cy="29880"/>
            </a:xfrm>
            <a:custGeom>
              <a:avLst/>
              <a:gdLst>
                <a:gd name="textAreaLeft" fmla="*/ 0 w 80280"/>
                <a:gd name="textAreaRight" fmla="*/ 80640 w 80280"/>
                <a:gd name="textAreaTop" fmla="*/ 0 h 29880"/>
                <a:gd name="textAreaBottom" fmla="*/ 30240 h 29880"/>
              </a:gdLst>
              <a:ahLst/>
              <a:cxnLst/>
              <a:rect l="textAreaLeft" t="textAreaTop" r="textAreaRight" b="textAreaBottom"/>
              <a:pathLst>
                <a:path w="1042" h="366">
                  <a:moveTo>
                    <a:pt x="1022" y="0"/>
                  </a:moveTo>
                  <a:cubicBezTo>
                    <a:pt x="886" y="0"/>
                    <a:pt x="695" y="34"/>
                    <a:pt x="515" y="112"/>
                  </a:cubicBezTo>
                  <a:cubicBezTo>
                    <a:pt x="395" y="133"/>
                    <a:pt x="287" y="180"/>
                    <a:pt x="178" y="224"/>
                  </a:cubicBezTo>
                  <a:cubicBezTo>
                    <a:pt x="149" y="236"/>
                    <a:pt x="116" y="249"/>
                    <a:pt x="128" y="282"/>
                  </a:cubicBezTo>
                  <a:cubicBezTo>
                    <a:pt x="121" y="276"/>
                    <a:pt x="112" y="273"/>
                    <a:pt x="103" y="271"/>
                  </a:cubicBezTo>
                  <a:cubicBezTo>
                    <a:pt x="63" y="271"/>
                    <a:pt x="22" y="276"/>
                    <a:pt x="9" y="318"/>
                  </a:cubicBezTo>
                  <a:cubicBezTo>
                    <a:pt x="1" y="343"/>
                    <a:pt x="20" y="365"/>
                    <a:pt x="44" y="365"/>
                  </a:cubicBezTo>
                  <a:cubicBezTo>
                    <a:pt x="46" y="365"/>
                    <a:pt x="47" y="365"/>
                    <a:pt x="48" y="365"/>
                  </a:cubicBezTo>
                  <a:cubicBezTo>
                    <a:pt x="87" y="364"/>
                    <a:pt x="128" y="350"/>
                    <a:pt x="135" y="303"/>
                  </a:cubicBezTo>
                  <a:cubicBezTo>
                    <a:pt x="135" y="300"/>
                    <a:pt x="135" y="298"/>
                    <a:pt x="135" y="295"/>
                  </a:cubicBezTo>
                  <a:cubicBezTo>
                    <a:pt x="144" y="309"/>
                    <a:pt x="157" y="314"/>
                    <a:pt x="171" y="314"/>
                  </a:cubicBezTo>
                  <a:cubicBezTo>
                    <a:pt x="189" y="314"/>
                    <a:pt x="210" y="306"/>
                    <a:pt x="228" y="299"/>
                  </a:cubicBezTo>
                  <a:cubicBezTo>
                    <a:pt x="343" y="251"/>
                    <a:pt x="456" y="201"/>
                    <a:pt x="570" y="151"/>
                  </a:cubicBezTo>
                  <a:cubicBezTo>
                    <a:pt x="754" y="110"/>
                    <a:pt x="917" y="9"/>
                    <a:pt x="1042" y="0"/>
                  </a:cubicBezTo>
                  <a:cubicBezTo>
                    <a:pt x="1035" y="0"/>
                    <a:pt x="1029" y="0"/>
                    <a:pt x="1022" y="0"/>
                  </a:cubicBezTo>
                  <a:close/>
                </a:path>
              </a:pathLst>
            </a:custGeom>
            <a:solidFill>
              <a:schemeClr val="dk1"/>
            </a:solidFill>
            <a:ln w="0">
              <a:noFill/>
            </a:ln>
          </p:spPr>
          <p:style>
            <a:lnRef idx="0"/>
            <a:fillRef idx="0"/>
            <a:effectRef idx="0"/>
            <a:fontRef idx="minor"/>
          </p:style>
          <p:txBody>
            <a:bodyPr tIns="15120" bIns="151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33" name="Google Shape;523;p67"/>
            <p:cNvSpPr/>
            <p:nvPr/>
          </p:nvSpPr>
          <p:spPr>
            <a:xfrm>
              <a:off x="7599960" y="3094920"/>
              <a:ext cx="24840" cy="23400"/>
            </a:xfrm>
            <a:custGeom>
              <a:avLst/>
              <a:gdLst>
                <a:gd name="textAreaLeft" fmla="*/ 0 w 24840"/>
                <a:gd name="textAreaRight" fmla="*/ 25200 w 24840"/>
                <a:gd name="textAreaTop" fmla="*/ 0 h 23400"/>
                <a:gd name="textAreaBottom" fmla="*/ 23760 h 23400"/>
              </a:gdLst>
              <a:ahLst/>
              <a:cxnLst/>
              <a:rect l="textAreaLeft" t="textAreaTop" r="textAreaRight" b="textAreaBottom"/>
              <a:pathLst>
                <a:path w="325" h="285">
                  <a:moveTo>
                    <a:pt x="325" y="0"/>
                  </a:moveTo>
                  <a:cubicBezTo>
                    <a:pt x="193" y="75"/>
                    <a:pt x="75" y="162"/>
                    <a:pt x="0" y="284"/>
                  </a:cubicBezTo>
                  <a:cubicBezTo>
                    <a:pt x="148" y="222"/>
                    <a:pt x="258" y="130"/>
                    <a:pt x="325" y="0"/>
                  </a:cubicBezTo>
                  <a:close/>
                </a:path>
              </a:pathLst>
            </a:custGeom>
            <a:solidFill>
              <a:schemeClr val="dk1"/>
            </a:solidFill>
            <a:ln w="0">
              <a:noFill/>
            </a:ln>
          </p:spPr>
          <p:style>
            <a:lnRef idx="0"/>
            <a:fillRef idx="0"/>
            <a:effectRef idx="0"/>
            <a:fontRef idx="minor"/>
          </p:style>
          <p:txBody>
            <a:bodyPr tIns="11880" bIns="118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34" name="Google Shape;524;p67"/>
            <p:cNvSpPr/>
            <p:nvPr/>
          </p:nvSpPr>
          <p:spPr>
            <a:xfrm>
              <a:off x="6756120" y="2801160"/>
              <a:ext cx="33840" cy="15480"/>
            </a:xfrm>
            <a:custGeom>
              <a:avLst/>
              <a:gdLst>
                <a:gd name="textAreaLeft" fmla="*/ 0 w 33840"/>
                <a:gd name="textAreaRight" fmla="*/ 34200 w 33840"/>
                <a:gd name="textAreaTop" fmla="*/ 0 h 15480"/>
                <a:gd name="textAreaBottom" fmla="*/ 15840 h 15480"/>
              </a:gdLst>
              <a:ahLst/>
              <a:cxnLst/>
              <a:rect l="textAreaLeft" t="textAreaTop" r="textAreaRight" b="textAreaBottom"/>
              <a:pathLst>
                <a:path w="440" h="192">
                  <a:moveTo>
                    <a:pt x="436" y="1"/>
                  </a:moveTo>
                  <a:cubicBezTo>
                    <a:pt x="301" y="20"/>
                    <a:pt x="179" y="68"/>
                    <a:pt x="62" y="128"/>
                  </a:cubicBezTo>
                  <a:cubicBezTo>
                    <a:pt x="42" y="141"/>
                    <a:pt x="0" y="143"/>
                    <a:pt x="21" y="180"/>
                  </a:cubicBezTo>
                  <a:cubicBezTo>
                    <a:pt x="25" y="189"/>
                    <a:pt x="31" y="192"/>
                    <a:pt x="36" y="192"/>
                  </a:cubicBezTo>
                  <a:cubicBezTo>
                    <a:pt x="46" y="192"/>
                    <a:pt x="56" y="184"/>
                    <a:pt x="66" y="184"/>
                  </a:cubicBezTo>
                  <a:cubicBezTo>
                    <a:pt x="198" y="137"/>
                    <a:pt x="326" y="86"/>
                    <a:pt x="439" y="9"/>
                  </a:cubicBezTo>
                  <a:lnTo>
                    <a:pt x="436" y="1"/>
                  </a:lnTo>
                  <a:close/>
                </a:path>
              </a:pathLst>
            </a:custGeom>
            <a:solidFill>
              <a:schemeClr val="dk1"/>
            </a:solidFill>
            <a:ln w="0">
              <a:noFill/>
            </a:ln>
          </p:spPr>
          <p:style>
            <a:lnRef idx="0"/>
            <a:fillRef idx="0"/>
            <a:effectRef idx="0"/>
            <a:fontRef idx="minor"/>
          </p:style>
          <p:txBody>
            <a:bodyPr tIns="7920" bIns="79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35" name="Google Shape;525;p67"/>
            <p:cNvSpPr/>
            <p:nvPr/>
          </p:nvSpPr>
          <p:spPr>
            <a:xfrm>
              <a:off x="7588080" y="3118320"/>
              <a:ext cx="10800" cy="9000"/>
            </a:xfrm>
            <a:custGeom>
              <a:avLst/>
              <a:gdLst>
                <a:gd name="textAreaLeft" fmla="*/ 0 w 10800"/>
                <a:gd name="textAreaRight" fmla="*/ 11160 w 10800"/>
                <a:gd name="textAreaTop" fmla="*/ 0 h 9000"/>
                <a:gd name="textAreaBottom" fmla="*/ 9360 h 9000"/>
              </a:gdLst>
              <a:ahLst/>
              <a:cxnLst/>
              <a:rect l="textAreaLeft" t="textAreaTop" r="textAreaRight" b="textAreaBottom"/>
              <a:pathLst>
                <a:path w="145" h="113">
                  <a:moveTo>
                    <a:pt x="145" y="1"/>
                  </a:moveTo>
                  <a:lnTo>
                    <a:pt x="145" y="1"/>
                  </a:lnTo>
                  <a:cubicBezTo>
                    <a:pt x="66" y="20"/>
                    <a:pt x="29" y="46"/>
                    <a:pt x="1" y="112"/>
                  </a:cubicBezTo>
                  <a:cubicBezTo>
                    <a:pt x="81" y="97"/>
                    <a:pt x="125" y="78"/>
                    <a:pt x="145" y="1"/>
                  </a:cubicBezTo>
                  <a:close/>
                </a:path>
              </a:pathLst>
            </a:custGeom>
            <a:solidFill>
              <a:schemeClr val="dk1"/>
            </a:solidFill>
            <a:ln w="0">
              <a:noFill/>
            </a:ln>
          </p:spPr>
          <p:style>
            <a:lnRef idx="0"/>
            <a:fillRef idx="0"/>
            <a:effectRef idx="0"/>
            <a:fontRef idx="minor"/>
          </p:style>
          <p:txBody>
            <a:bodyPr tIns="4680" bIns="46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36" name="Google Shape;526;p67"/>
            <p:cNvSpPr/>
            <p:nvPr/>
          </p:nvSpPr>
          <p:spPr>
            <a:xfrm>
              <a:off x="7490880" y="2944440"/>
              <a:ext cx="22320" cy="18000"/>
            </a:xfrm>
            <a:custGeom>
              <a:avLst/>
              <a:gdLst>
                <a:gd name="textAreaLeft" fmla="*/ 0 w 22320"/>
                <a:gd name="textAreaRight" fmla="*/ 22680 w 22320"/>
                <a:gd name="textAreaTop" fmla="*/ 0 h 18000"/>
                <a:gd name="textAreaBottom" fmla="*/ 18360 h 18000"/>
              </a:gdLst>
              <a:ahLst/>
              <a:cxnLst/>
              <a:rect l="textAreaLeft" t="textAreaTop" r="textAreaRight" b="textAreaBottom"/>
              <a:pathLst>
                <a:path w="291" h="222">
                  <a:moveTo>
                    <a:pt x="224" y="0"/>
                  </a:moveTo>
                  <a:lnTo>
                    <a:pt x="119" y="88"/>
                  </a:lnTo>
                  <a:lnTo>
                    <a:pt x="75" y="123"/>
                  </a:lnTo>
                  <a:lnTo>
                    <a:pt x="30" y="159"/>
                  </a:lnTo>
                  <a:cubicBezTo>
                    <a:pt x="18" y="164"/>
                    <a:pt x="9" y="172"/>
                    <a:pt x="1" y="183"/>
                  </a:cubicBezTo>
                  <a:lnTo>
                    <a:pt x="30" y="221"/>
                  </a:lnTo>
                  <a:cubicBezTo>
                    <a:pt x="50" y="219"/>
                    <a:pt x="66" y="205"/>
                    <a:pt x="72" y="187"/>
                  </a:cubicBezTo>
                  <a:cubicBezTo>
                    <a:pt x="92" y="183"/>
                    <a:pt x="108" y="170"/>
                    <a:pt x="113" y="151"/>
                  </a:cubicBezTo>
                  <a:cubicBezTo>
                    <a:pt x="132" y="149"/>
                    <a:pt x="149" y="136"/>
                    <a:pt x="155" y="117"/>
                  </a:cubicBezTo>
                  <a:cubicBezTo>
                    <a:pt x="210" y="92"/>
                    <a:pt x="256" y="52"/>
                    <a:pt x="291" y="4"/>
                  </a:cubicBezTo>
                  <a:lnTo>
                    <a:pt x="224" y="0"/>
                  </a:lnTo>
                  <a:close/>
                </a:path>
              </a:pathLst>
            </a:custGeom>
            <a:solidFill>
              <a:schemeClr val="dk1"/>
            </a:solidFill>
            <a:ln w="0">
              <a:noFill/>
            </a:ln>
          </p:spPr>
          <p:style>
            <a:lnRef idx="0"/>
            <a:fillRef idx="0"/>
            <a:effectRef idx="0"/>
            <a:fontRef idx="minor"/>
          </p:style>
          <p:txBody>
            <a:bodyPr tIns="9000" bIns="90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37" name="Google Shape;527;p67"/>
            <p:cNvSpPr/>
            <p:nvPr/>
          </p:nvSpPr>
          <p:spPr>
            <a:xfrm>
              <a:off x="6743520" y="2814840"/>
              <a:ext cx="13320" cy="8280"/>
            </a:xfrm>
            <a:custGeom>
              <a:avLst/>
              <a:gdLst>
                <a:gd name="textAreaLeft" fmla="*/ 0 w 13320"/>
                <a:gd name="textAreaRight" fmla="*/ 13680 w 13320"/>
                <a:gd name="textAreaTop" fmla="*/ 0 h 8280"/>
                <a:gd name="textAreaBottom" fmla="*/ 8640 h 8280"/>
              </a:gdLst>
              <a:ahLst/>
              <a:cxnLst/>
              <a:rect l="textAreaLeft" t="textAreaTop" r="textAreaRight" b="textAreaBottom"/>
              <a:pathLst>
                <a:path w="175" h="105">
                  <a:moveTo>
                    <a:pt x="175" y="1"/>
                  </a:moveTo>
                  <a:lnTo>
                    <a:pt x="175" y="1"/>
                  </a:lnTo>
                  <a:cubicBezTo>
                    <a:pt x="102" y="11"/>
                    <a:pt x="60" y="20"/>
                    <a:pt x="26" y="51"/>
                  </a:cubicBezTo>
                  <a:cubicBezTo>
                    <a:pt x="17" y="59"/>
                    <a:pt x="0" y="77"/>
                    <a:pt x="25" y="95"/>
                  </a:cubicBezTo>
                  <a:cubicBezTo>
                    <a:pt x="31" y="101"/>
                    <a:pt x="39" y="104"/>
                    <a:pt x="47" y="104"/>
                  </a:cubicBezTo>
                  <a:cubicBezTo>
                    <a:pt x="51" y="104"/>
                    <a:pt x="56" y="103"/>
                    <a:pt x="60" y="102"/>
                  </a:cubicBezTo>
                  <a:cubicBezTo>
                    <a:pt x="105" y="86"/>
                    <a:pt x="149" y="74"/>
                    <a:pt x="175" y="1"/>
                  </a:cubicBezTo>
                  <a:close/>
                </a:path>
              </a:pathLst>
            </a:custGeom>
            <a:solidFill>
              <a:schemeClr val="dk1"/>
            </a:solidFill>
            <a:ln w="0">
              <a:noFill/>
            </a:ln>
          </p:spPr>
          <p:style>
            <a:lnRef idx="0"/>
            <a:fillRef idx="0"/>
            <a:effectRef idx="0"/>
            <a:fontRef idx="minor"/>
          </p:style>
          <p:txBody>
            <a:bodyPr tIns="4320" bIns="43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38" name="Google Shape;528;p67"/>
            <p:cNvSpPr/>
            <p:nvPr/>
          </p:nvSpPr>
          <p:spPr>
            <a:xfrm>
              <a:off x="7486560" y="2959560"/>
              <a:ext cx="6480" cy="5040"/>
            </a:xfrm>
            <a:custGeom>
              <a:avLst/>
              <a:gdLst>
                <a:gd name="textAreaLeft" fmla="*/ 0 w 6480"/>
                <a:gd name="textAreaRight" fmla="*/ 6840 w 6480"/>
                <a:gd name="textAreaTop" fmla="*/ 0 h 5040"/>
                <a:gd name="textAreaBottom" fmla="*/ 5400 h 5040"/>
              </a:gdLst>
              <a:ahLst/>
              <a:cxnLst/>
              <a:rect l="textAreaLeft" t="textAreaTop" r="textAreaRight" b="textAreaBottom"/>
              <a:pathLst>
                <a:path w="88" h="67">
                  <a:moveTo>
                    <a:pt x="58" y="0"/>
                  </a:moveTo>
                  <a:cubicBezTo>
                    <a:pt x="36" y="17"/>
                    <a:pt x="1" y="33"/>
                    <a:pt x="33" y="60"/>
                  </a:cubicBezTo>
                  <a:cubicBezTo>
                    <a:pt x="38" y="64"/>
                    <a:pt x="44" y="66"/>
                    <a:pt x="49" y="66"/>
                  </a:cubicBezTo>
                  <a:cubicBezTo>
                    <a:pt x="64" y="66"/>
                    <a:pt x="77" y="51"/>
                    <a:pt x="87" y="38"/>
                  </a:cubicBezTo>
                  <a:lnTo>
                    <a:pt x="58" y="0"/>
                  </a:lnTo>
                  <a:close/>
                </a:path>
              </a:pathLst>
            </a:custGeom>
            <a:solidFill>
              <a:schemeClr val="dk1"/>
            </a:solidFill>
            <a:ln w="0">
              <a:noFill/>
            </a:ln>
          </p:spPr>
          <p:style>
            <a:lnRef idx="0"/>
            <a:fillRef idx="0"/>
            <a:effectRef idx="0"/>
            <a:fontRef idx="minor"/>
          </p:style>
          <p:txBody>
            <a:bodyPr tIns="2520" bIns="25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39" name="Google Shape;529;p67"/>
            <p:cNvSpPr/>
            <p:nvPr/>
          </p:nvSpPr>
          <p:spPr>
            <a:xfrm>
              <a:off x="7634160" y="3077640"/>
              <a:ext cx="9360" cy="7200"/>
            </a:xfrm>
            <a:custGeom>
              <a:avLst/>
              <a:gdLst>
                <a:gd name="textAreaLeft" fmla="*/ 0 w 9360"/>
                <a:gd name="textAreaRight" fmla="*/ 9720 w 9360"/>
                <a:gd name="textAreaTop" fmla="*/ 0 h 7200"/>
                <a:gd name="textAreaBottom" fmla="*/ 7560 h 7200"/>
              </a:gdLst>
              <a:ahLst/>
              <a:cxnLst/>
              <a:rect l="textAreaLeft" t="textAreaTop" r="textAreaRight" b="textAreaBottom"/>
              <a:pathLst>
                <a:path w="126" h="92">
                  <a:moveTo>
                    <a:pt x="96" y="0"/>
                  </a:moveTo>
                  <a:cubicBezTo>
                    <a:pt x="76" y="3"/>
                    <a:pt x="60" y="17"/>
                    <a:pt x="54" y="36"/>
                  </a:cubicBezTo>
                  <a:cubicBezTo>
                    <a:pt x="38" y="49"/>
                    <a:pt x="1" y="60"/>
                    <a:pt x="33" y="85"/>
                  </a:cubicBezTo>
                  <a:cubicBezTo>
                    <a:pt x="40" y="90"/>
                    <a:pt x="46" y="91"/>
                    <a:pt x="52" y="91"/>
                  </a:cubicBezTo>
                  <a:cubicBezTo>
                    <a:pt x="70" y="91"/>
                    <a:pt x="82" y="71"/>
                    <a:pt x="96" y="61"/>
                  </a:cubicBezTo>
                  <a:lnTo>
                    <a:pt x="126" y="34"/>
                  </a:lnTo>
                  <a:lnTo>
                    <a:pt x="96" y="0"/>
                  </a:lnTo>
                  <a:close/>
                </a:path>
              </a:pathLst>
            </a:custGeom>
            <a:solidFill>
              <a:schemeClr val="dk1"/>
            </a:solidFill>
            <a:ln w="0">
              <a:noFill/>
            </a:ln>
          </p:spPr>
          <p:style>
            <a:lnRef idx="0"/>
            <a:fillRef idx="0"/>
            <a:effectRef idx="0"/>
            <a:fontRef idx="minor"/>
          </p:style>
          <p:txBody>
            <a:bodyPr tIns="3600" bIns="36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40" name="Google Shape;530;p67"/>
            <p:cNvSpPr/>
            <p:nvPr/>
          </p:nvSpPr>
          <p:spPr>
            <a:xfrm>
              <a:off x="7641360" y="3067920"/>
              <a:ext cx="10440" cy="12240"/>
            </a:xfrm>
            <a:custGeom>
              <a:avLst/>
              <a:gdLst>
                <a:gd name="textAreaLeft" fmla="*/ 0 w 10440"/>
                <a:gd name="textAreaRight" fmla="*/ 10800 w 10440"/>
                <a:gd name="textAreaTop" fmla="*/ 0 h 12240"/>
                <a:gd name="textAreaBottom" fmla="*/ 12600 h 12240"/>
              </a:gdLst>
              <a:ahLst/>
              <a:cxnLst/>
              <a:rect l="textAreaLeft" t="textAreaTop" r="textAreaRight" b="textAreaBottom"/>
              <a:pathLst>
                <a:path w="138" h="152">
                  <a:moveTo>
                    <a:pt x="130" y="1"/>
                  </a:moveTo>
                  <a:lnTo>
                    <a:pt x="82" y="48"/>
                  </a:lnTo>
                  <a:cubicBezTo>
                    <a:pt x="46" y="60"/>
                    <a:pt x="17" y="85"/>
                    <a:pt x="0" y="118"/>
                  </a:cubicBezTo>
                  <a:lnTo>
                    <a:pt x="30" y="152"/>
                  </a:lnTo>
                  <a:lnTo>
                    <a:pt x="113" y="78"/>
                  </a:lnTo>
                  <a:cubicBezTo>
                    <a:pt x="123" y="74"/>
                    <a:pt x="131" y="70"/>
                    <a:pt x="138" y="61"/>
                  </a:cubicBezTo>
                  <a:lnTo>
                    <a:pt x="130" y="1"/>
                  </a:lnTo>
                  <a:close/>
                </a:path>
              </a:pathLst>
            </a:custGeom>
            <a:solidFill>
              <a:schemeClr val="dk1"/>
            </a:solidFill>
            <a:ln w="0">
              <a:noFill/>
            </a:ln>
          </p:spPr>
          <p:style>
            <a:lnRef idx="0"/>
            <a:fillRef idx="0"/>
            <a:effectRef idx="0"/>
            <a:fontRef idx="minor"/>
          </p:style>
          <p:txBody>
            <a:bodyPr tIns="6120" bIns="61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41" name="Google Shape;531;p67"/>
            <p:cNvSpPr/>
            <p:nvPr/>
          </p:nvSpPr>
          <p:spPr>
            <a:xfrm>
              <a:off x="6634440" y="2440800"/>
              <a:ext cx="73440" cy="63720"/>
            </a:xfrm>
            <a:custGeom>
              <a:avLst/>
              <a:gdLst>
                <a:gd name="textAreaLeft" fmla="*/ 0 w 73440"/>
                <a:gd name="textAreaRight" fmla="*/ 73800 w 73440"/>
                <a:gd name="textAreaTop" fmla="*/ 0 h 63720"/>
                <a:gd name="textAreaBottom" fmla="*/ 64080 h 63720"/>
              </a:gdLst>
              <a:ahLst/>
              <a:cxnLst/>
              <a:rect l="textAreaLeft" t="textAreaTop" r="textAreaRight" b="textAreaBottom"/>
              <a:pathLst>
                <a:path w="954" h="770">
                  <a:moveTo>
                    <a:pt x="77" y="0"/>
                  </a:moveTo>
                  <a:lnTo>
                    <a:pt x="0" y="6"/>
                  </a:lnTo>
                  <a:cubicBezTo>
                    <a:pt x="270" y="236"/>
                    <a:pt x="548" y="459"/>
                    <a:pt x="791" y="710"/>
                  </a:cubicBezTo>
                  <a:cubicBezTo>
                    <a:pt x="811" y="731"/>
                    <a:pt x="831" y="769"/>
                    <a:pt x="864" y="769"/>
                  </a:cubicBezTo>
                  <a:cubicBezTo>
                    <a:pt x="874" y="769"/>
                    <a:pt x="886" y="766"/>
                    <a:pt x="899" y="756"/>
                  </a:cubicBezTo>
                  <a:cubicBezTo>
                    <a:pt x="954" y="717"/>
                    <a:pt x="894" y="686"/>
                    <a:pt x="867" y="656"/>
                  </a:cubicBezTo>
                  <a:cubicBezTo>
                    <a:pt x="858" y="647"/>
                    <a:pt x="850" y="639"/>
                    <a:pt x="839" y="630"/>
                  </a:cubicBezTo>
                  <a:cubicBezTo>
                    <a:pt x="595" y="413"/>
                    <a:pt x="352" y="194"/>
                    <a:pt x="77" y="0"/>
                  </a:cubicBezTo>
                  <a:close/>
                </a:path>
              </a:pathLst>
            </a:custGeom>
            <a:solidFill>
              <a:schemeClr val="dk1"/>
            </a:solidFill>
            <a:ln w="0">
              <a:noFill/>
            </a:ln>
          </p:spPr>
          <p:style>
            <a:lnRef idx="0"/>
            <a:fillRef idx="0"/>
            <a:effectRef idx="0"/>
            <a:fontRef idx="minor"/>
          </p:style>
          <p:txBody>
            <a:bodyPr tIns="32040" bIns="320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42" name="Google Shape;532;p67"/>
            <p:cNvSpPr/>
            <p:nvPr/>
          </p:nvSpPr>
          <p:spPr>
            <a:xfrm>
              <a:off x="6703920" y="24235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4" h="6">
                  <a:moveTo>
                    <a:pt x="4" y="1"/>
                  </a:moveTo>
                  <a:cubicBezTo>
                    <a:pt x="3" y="2"/>
                    <a:pt x="2" y="2"/>
                    <a:pt x="0" y="3"/>
                  </a:cubicBezTo>
                  <a:lnTo>
                    <a:pt x="2" y="4"/>
                  </a:lnTo>
                  <a:lnTo>
                    <a:pt x="4" y="6"/>
                  </a:lnTo>
                  <a:lnTo>
                    <a:pt x="4"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43" name="Google Shape;533;p67"/>
            <p:cNvSpPr/>
            <p:nvPr/>
          </p:nvSpPr>
          <p:spPr>
            <a:xfrm>
              <a:off x="6700320" y="2419920"/>
              <a:ext cx="3240" cy="4320"/>
            </a:xfrm>
            <a:custGeom>
              <a:avLst/>
              <a:gdLst>
                <a:gd name="textAreaLeft" fmla="*/ 0 w 3240"/>
                <a:gd name="textAreaRight" fmla="*/ 3600 w 3240"/>
                <a:gd name="textAreaTop" fmla="*/ 0 h 4320"/>
                <a:gd name="textAreaBottom" fmla="*/ 4680 h 4320"/>
              </a:gdLst>
              <a:ahLst/>
              <a:cxnLst/>
              <a:rect l="textAreaLeft" t="textAreaTop" r="textAreaRight" b="textAreaBottom"/>
              <a:pathLst>
                <a:path w="48" h="55">
                  <a:moveTo>
                    <a:pt x="6" y="1"/>
                  </a:moveTo>
                  <a:lnTo>
                    <a:pt x="1" y="50"/>
                  </a:lnTo>
                  <a:cubicBezTo>
                    <a:pt x="7" y="53"/>
                    <a:pt x="14" y="54"/>
                    <a:pt x="20" y="54"/>
                  </a:cubicBezTo>
                  <a:cubicBezTo>
                    <a:pt x="30" y="54"/>
                    <a:pt x="40" y="51"/>
                    <a:pt x="47" y="45"/>
                  </a:cubicBezTo>
                  <a:lnTo>
                    <a:pt x="6" y="1"/>
                  </a:lnTo>
                  <a:close/>
                </a:path>
              </a:pathLst>
            </a:custGeom>
            <a:solidFill>
              <a:schemeClr val="dk1"/>
            </a:solidFill>
            <a:ln w="0">
              <a:noFill/>
            </a:ln>
          </p:spPr>
          <p:style>
            <a:lnRef idx="0"/>
            <a:fillRef idx="0"/>
            <a:effectRef idx="0"/>
            <a:fontRef idx="minor"/>
          </p:style>
          <p:txBody>
            <a:bodyPr tIns="2160" bIns="21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44" name="Google Shape;534;p67"/>
            <p:cNvSpPr/>
            <p:nvPr/>
          </p:nvSpPr>
          <p:spPr>
            <a:xfrm>
              <a:off x="7247520" y="1881360"/>
              <a:ext cx="185760" cy="117000"/>
            </a:xfrm>
            <a:custGeom>
              <a:avLst/>
              <a:gdLst>
                <a:gd name="textAreaLeft" fmla="*/ 0 w 185760"/>
                <a:gd name="textAreaRight" fmla="*/ 186120 w 185760"/>
                <a:gd name="textAreaTop" fmla="*/ 0 h 117000"/>
                <a:gd name="textAreaBottom" fmla="*/ 117360 h 117000"/>
              </a:gdLst>
              <a:ahLst/>
              <a:cxnLst/>
              <a:rect l="textAreaLeft" t="textAreaTop" r="textAreaRight" b="textAreaBottom"/>
              <a:pathLst>
                <a:path w="2400" h="1415">
                  <a:moveTo>
                    <a:pt x="1281" y="178"/>
                  </a:moveTo>
                  <a:cubicBezTo>
                    <a:pt x="1304" y="178"/>
                    <a:pt x="1329" y="188"/>
                    <a:pt x="1356" y="215"/>
                  </a:cubicBezTo>
                  <a:cubicBezTo>
                    <a:pt x="1551" y="400"/>
                    <a:pt x="1770" y="563"/>
                    <a:pt x="2044" y="684"/>
                  </a:cubicBezTo>
                  <a:cubicBezTo>
                    <a:pt x="1693" y="794"/>
                    <a:pt x="1404" y="956"/>
                    <a:pt x="1222" y="1259"/>
                  </a:cubicBezTo>
                  <a:cubicBezTo>
                    <a:pt x="1022" y="1016"/>
                    <a:pt x="782" y="851"/>
                    <a:pt x="454" y="727"/>
                  </a:cubicBezTo>
                  <a:cubicBezTo>
                    <a:pt x="787" y="621"/>
                    <a:pt x="978" y="415"/>
                    <a:pt x="1188" y="227"/>
                  </a:cubicBezTo>
                  <a:cubicBezTo>
                    <a:pt x="1220" y="198"/>
                    <a:pt x="1250" y="178"/>
                    <a:pt x="1281" y="178"/>
                  </a:cubicBezTo>
                  <a:close/>
                  <a:moveTo>
                    <a:pt x="1276" y="1"/>
                  </a:moveTo>
                  <a:cubicBezTo>
                    <a:pt x="1232" y="1"/>
                    <a:pt x="1188" y="23"/>
                    <a:pt x="1131" y="67"/>
                  </a:cubicBezTo>
                  <a:cubicBezTo>
                    <a:pt x="1055" y="127"/>
                    <a:pt x="988" y="191"/>
                    <a:pt x="917" y="255"/>
                  </a:cubicBezTo>
                  <a:cubicBezTo>
                    <a:pt x="833" y="334"/>
                    <a:pt x="741" y="406"/>
                    <a:pt x="629" y="448"/>
                  </a:cubicBezTo>
                  <a:cubicBezTo>
                    <a:pt x="435" y="518"/>
                    <a:pt x="261" y="624"/>
                    <a:pt x="57" y="674"/>
                  </a:cubicBezTo>
                  <a:cubicBezTo>
                    <a:pt x="32" y="680"/>
                    <a:pt x="1" y="689"/>
                    <a:pt x="9" y="720"/>
                  </a:cubicBezTo>
                  <a:cubicBezTo>
                    <a:pt x="15" y="737"/>
                    <a:pt x="28" y="750"/>
                    <a:pt x="45" y="757"/>
                  </a:cubicBezTo>
                  <a:cubicBezTo>
                    <a:pt x="76" y="770"/>
                    <a:pt x="108" y="781"/>
                    <a:pt x="140" y="787"/>
                  </a:cubicBezTo>
                  <a:cubicBezTo>
                    <a:pt x="533" y="868"/>
                    <a:pt x="852" y="1045"/>
                    <a:pt x="1095" y="1322"/>
                  </a:cubicBezTo>
                  <a:cubicBezTo>
                    <a:pt x="1150" y="1384"/>
                    <a:pt x="1190" y="1415"/>
                    <a:pt x="1231" y="1415"/>
                  </a:cubicBezTo>
                  <a:cubicBezTo>
                    <a:pt x="1273" y="1415"/>
                    <a:pt x="1316" y="1382"/>
                    <a:pt x="1379" y="1319"/>
                  </a:cubicBezTo>
                  <a:cubicBezTo>
                    <a:pt x="1405" y="1293"/>
                    <a:pt x="1430" y="1265"/>
                    <a:pt x="1454" y="1237"/>
                  </a:cubicBezTo>
                  <a:cubicBezTo>
                    <a:pt x="1593" y="1082"/>
                    <a:pt x="1770" y="965"/>
                    <a:pt x="1968" y="901"/>
                  </a:cubicBezTo>
                  <a:cubicBezTo>
                    <a:pt x="2075" y="865"/>
                    <a:pt x="2182" y="826"/>
                    <a:pt x="2291" y="791"/>
                  </a:cubicBezTo>
                  <a:cubicBezTo>
                    <a:pt x="2345" y="774"/>
                    <a:pt x="2388" y="750"/>
                    <a:pt x="2400" y="696"/>
                  </a:cubicBezTo>
                  <a:cubicBezTo>
                    <a:pt x="2398" y="613"/>
                    <a:pt x="2321" y="595"/>
                    <a:pt x="2250" y="577"/>
                  </a:cubicBezTo>
                  <a:cubicBezTo>
                    <a:pt x="1980" y="507"/>
                    <a:pt x="1764" y="369"/>
                    <a:pt x="1567" y="204"/>
                  </a:cubicBezTo>
                  <a:cubicBezTo>
                    <a:pt x="1517" y="164"/>
                    <a:pt x="1474" y="119"/>
                    <a:pt x="1426" y="77"/>
                  </a:cubicBezTo>
                  <a:cubicBezTo>
                    <a:pt x="1368" y="26"/>
                    <a:pt x="1322" y="1"/>
                    <a:pt x="1276" y="1"/>
                  </a:cubicBezTo>
                  <a:close/>
                </a:path>
              </a:pathLst>
            </a:custGeom>
            <a:solidFill>
              <a:schemeClr val="dk1"/>
            </a:solidFill>
            <a:ln w="0">
              <a:noFill/>
            </a:ln>
          </p:spPr>
          <p:style>
            <a:lnRef idx="0"/>
            <a:fillRef idx="0"/>
            <a:effectRef idx="0"/>
            <a:fontRef idx="minor"/>
          </p:style>
          <p:txBody>
            <a:bodyPr tIns="58680" bIns="586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45" name="Google Shape;535;p67"/>
            <p:cNvSpPr/>
            <p:nvPr/>
          </p:nvSpPr>
          <p:spPr>
            <a:xfrm>
              <a:off x="5753880" y="3162240"/>
              <a:ext cx="46440" cy="98640"/>
            </a:xfrm>
            <a:custGeom>
              <a:avLst/>
              <a:gdLst>
                <a:gd name="textAreaLeft" fmla="*/ 0 w 46440"/>
                <a:gd name="textAreaRight" fmla="*/ 46800 w 46440"/>
                <a:gd name="textAreaTop" fmla="*/ 0 h 98640"/>
                <a:gd name="textAreaBottom" fmla="*/ 99000 h 98640"/>
              </a:gdLst>
              <a:ahLst/>
              <a:cxnLst/>
              <a:rect l="textAreaLeft" t="textAreaTop" r="textAreaRight" b="textAreaBottom"/>
              <a:pathLst>
                <a:path w="603" h="1192">
                  <a:moveTo>
                    <a:pt x="19" y="0"/>
                  </a:moveTo>
                  <a:cubicBezTo>
                    <a:pt x="12" y="0"/>
                    <a:pt x="7" y="3"/>
                    <a:pt x="5" y="11"/>
                  </a:cubicBezTo>
                  <a:cubicBezTo>
                    <a:pt x="1" y="30"/>
                    <a:pt x="14" y="40"/>
                    <a:pt x="33" y="46"/>
                  </a:cubicBezTo>
                  <a:cubicBezTo>
                    <a:pt x="344" y="374"/>
                    <a:pt x="424" y="789"/>
                    <a:pt x="601" y="1191"/>
                  </a:cubicBezTo>
                  <a:cubicBezTo>
                    <a:pt x="602" y="895"/>
                    <a:pt x="530" y="604"/>
                    <a:pt x="392" y="341"/>
                  </a:cubicBezTo>
                  <a:cubicBezTo>
                    <a:pt x="316" y="196"/>
                    <a:pt x="209" y="74"/>
                    <a:pt x="35" y="5"/>
                  </a:cubicBezTo>
                  <a:cubicBezTo>
                    <a:pt x="29" y="2"/>
                    <a:pt x="24" y="0"/>
                    <a:pt x="19" y="0"/>
                  </a:cubicBezTo>
                  <a:close/>
                </a:path>
              </a:pathLst>
            </a:custGeom>
            <a:solidFill>
              <a:schemeClr val="dk1"/>
            </a:solidFill>
            <a:ln w="0">
              <a:noFill/>
            </a:ln>
          </p:spPr>
          <p:style>
            <a:lnRef idx="0"/>
            <a:fillRef idx="0"/>
            <a:effectRef idx="0"/>
            <a:fontRef idx="minor"/>
          </p:style>
          <p:txBody>
            <a:bodyPr tIns="49320" bIns="493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46" name="Google Shape;536;p67"/>
            <p:cNvSpPr/>
            <p:nvPr/>
          </p:nvSpPr>
          <p:spPr>
            <a:xfrm>
              <a:off x="5474520" y="3194280"/>
              <a:ext cx="50760" cy="7560"/>
            </a:xfrm>
            <a:custGeom>
              <a:avLst/>
              <a:gdLst>
                <a:gd name="textAreaLeft" fmla="*/ 0 w 50760"/>
                <a:gd name="textAreaRight" fmla="*/ 51120 w 50760"/>
                <a:gd name="textAreaTop" fmla="*/ 0 h 7560"/>
                <a:gd name="textAreaBottom" fmla="*/ 7920 h 7560"/>
              </a:gdLst>
              <a:ahLst/>
              <a:cxnLst/>
              <a:rect l="textAreaLeft" t="textAreaTop" r="textAreaRight" b="textAreaBottom"/>
              <a:pathLst>
                <a:path w="659" h="96">
                  <a:moveTo>
                    <a:pt x="52" y="0"/>
                  </a:moveTo>
                  <a:cubicBezTo>
                    <a:pt x="35" y="0"/>
                    <a:pt x="18" y="1"/>
                    <a:pt x="0" y="1"/>
                  </a:cubicBezTo>
                  <a:cubicBezTo>
                    <a:pt x="93" y="64"/>
                    <a:pt x="233" y="95"/>
                    <a:pt x="395" y="95"/>
                  </a:cubicBezTo>
                  <a:cubicBezTo>
                    <a:pt x="478" y="95"/>
                    <a:pt x="567" y="87"/>
                    <a:pt x="659" y="70"/>
                  </a:cubicBezTo>
                  <a:cubicBezTo>
                    <a:pt x="457" y="44"/>
                    <a:pt x="259" y="0"/>
                    <a:pt x="52" y="0"/>
                  </a:cubicBezTo>
                  <a:close/>
                </a:path>
              </a:pathLst>
            </a:custGeom>
            <a:solidFill>
              <a:schemeClr val="dk1"/>
            </a:solidFill>
            <a:ln w="0">
              <a:noFill/>
            </a:ln>
          </p:spPr>
          <p:style>
            <a:lnRef idx="0"/>
            <a:fillRef idx="0"/>
            <a:effectRef idx="0"/>
            <a:fontRef idx="minor"/>
          </p:style>
          <p:txBody>
            <a:bodyPr tIns="3960" bIns="39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47" name="Google Shape;537;p67"/>
            <p:cNvSpPr/>
            <p:nvPr/>
          </p:nvSpPr>
          <p:spPr>
            <a:xfrm>
              <a:off x="5761440" y="3282840"/>
              <a:ext cx="34560" cy="53640"/>
            </a:xfrm>
            <a:custGeom>
              <a:avLst/>
              <a:gdLst>
                <a:gd name="textAreaLeft" fmla="*/ 0 w 34560"/>
                <a:gd name="textAreaRight" fmla="*/ 34920 w 34560"/>
                <a:gd name="textAreaTop" fmla="*/ 0 h 53640"/>
                <a:gd name="textAreaBottom" fmla="*/ 54000 h 53640"/>
              </a:gdLst>
              <a:ahLst/>
              <a:cxnLst/>
              <a:rect l="textAreaLeft" t="textAreaTop" r="textAreaRight" b="textAreaBottom"/>
              <a:pathLst>
                <a:path w="450" h="652">
                  <a:moveTo>
                    <a:pt x="389" y="1"/>
                  </a:moveTo>
                  <a:cubicBezTo>
                    <a:pt x="358" y="1"/>
                    <a:pt x="345" y="26"/>
                    <a:pt x="339" y="50"/>
                  </a:cubicBezTo>
                  <a:cubicBezTo>
                    <a:pt x="300" y="186"/>
                    <a:pt x="207" y="301"/>
                    <a:pt x="149" y="430"/>
                  </a:cubicBezTo>
                  <a:cubicBezTo>
                    <a:pt x="137" y="446"/>
                    <a:pt x="126" y="463"/>
                    <a:pt x="116" y="480"/>
                  </a:cubicBezTo>
                  <a:lnTo>
                    <a:pt x="0" y="627"/>
                  </a:lnTo>
                  <a:cubicBezTo>
                    <a:pt x="5" y="632"/>
                    <a:pt x="9" y="636"/>
                    <a:pt x="11" y="642"/>
                  </a:cubicBezTo>
                  <a:cubicBezTo>
                    <a:pt x="12" y="645"/>
                    <a:pt x="6" y="648"/>
                    <a:pt x="4" y="652"/>
                  </a:cubicBezTo>
                  <a:cubicBezTo>
                    <a:pt x="111" y="633"/>
                    <a:pt x="137" y="550"/>
                    <a:pt x="188" y="484"/>
                  </a:cubicBezTo>
                  <a:cubicBezTo>
                    <a:pt x="197" y="483"/>
                    <a:pt x="202" y="476"/>
                    <a:pt x="202" y="468"/>
                  </a:cubicBezTo>
                  <a:cubicBezTo>
                    <a:pt x="292" y="386"/>
                    <a:pt x="344" y="286"/>
                    <a:pt x="399" y="187"/>
                  </a:cubicBezTo>
                  <a:cubicBezTo>
                    <a:pt x="419" y="151"/>
                    <a:pt x="433" y="113"/>
                    <a:pt x="443" y="74"/>
                  </a:cubicBezTo>
                  <a:cubicBezTo>
                    <a:pt x="450" y="47"/>
                    <a:pt x="446" y="12"/>
                    <a:pt x="406" y="3"/>
                  </a:cubicBezTo>
                  <a:cubicBezTo>
                    <a:pt x="400" y="1"/>
                    <a:pt x="394" y="1"/>
                    <a:pt x="389" y="1"/>
                  </a:cubicBezTo>
                  <a:close/>
                </a:path>
              </a:pathLst>
            </a:custGeom>
            <a:solidFill>
              <a:schemeClr val="dk1"/>
            </a:solidFill>
            <a:ln w="0">
              <a:noFill/>
            </a:ln>
          </p:spPr>
          <p:style>
            <a:lnRef idx="0"/>
            <a:fillRef idx="0"/>
            <a:effectRef idx="0"/>
            <a:fontRef idx="minor"/>
          </p:style>
          <p:txBody>
            <a:bodyPr tIns="27000" bIns="270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48" name="Google Shape;538;p67"/>
            <p:cNvSpPr/>
            <p:nvPr/>
          </p:nvSpPr>
          <p:spPr>
            <a:xfrm>
              <a:off x="5839200" y="3238560"/>
              <a:ext cx="29520" cy="36360"/>
            </a:xfrm>
            <a:custGeom>
              <a:avLst/>
              <a:gdLst>
                <a:gd name="textAreaLeft" fmla="*/ 0 w 29520"/>
                <a:gd name="textAreaRight" fmla="*/ 29880 w 29520"/>
                <a:gd name="textAreaTop" fmla="*/ 0 h 36360"/>
                <a:gd name="textAreaBottom" fmla="*/ 36720 h 36360"/>
              </a:gdLst>
              <a:ahLst/>
              <a:cxnLst/>
              <a:rect l="textAreaLeft" t="textAreaTop" r="textAreaRight" b="textAreaBottom"/>
              <a:pathLst>
                <a:path w="384" h="440">
                  <a:moveTo>
                    <a:pt x="1" y="1"/>
                  </a:moveTo>
                  <a:cubicBezTo>
                    <a:pt x="39" y="97"/>
                    <a:pt x="111" y="178"/>
                    <a:pt x="171" y="263"/>
                  </a:cubicBezTo>
                  <a:cubicBezTo>
                    <a:pt x="181" y="277"/>
                    <a:pt x="193" y="298"/>
                    <a:pt x="212" y="298"/>
                  </a:cubicBezTo>
                  <a:cubicBezTo>
                    <a:pt x="221" y="298"/>
                    <a:pt x="230" y="294"/>
                    <a:pt x="242" y="284"/>
                  </a:cubicBezTo>
                  <a:lnTo>
                    <a:pt x="242" y="284"/>
                  </a:lnTo>
                  <a:cubicBezTo>
                    <a:pt x="196" y="363"/>
                    <a:pt x="242" y="408"/>
                    <a:pt x="324" y="439"/>
                  </a:cubicBezTo>
                  <a:cubicBezTo>
                    <a:pt x="384" y="370"/>
                    <a:pt x="353" y="310"/>
                    <a:pt x="243" y="282"/>
                  </a:cubicBezTo>
                  <a:cubicBezTo>
                    <a:pt x="253" y="156"/>
                    <a:pt x="181" y="73"/>
                    <a:pt x="1" y="1"/>
                  </a:cubicBezTo>
                  <a:close/>
                </a:path>
              </a:pathLst>
            </a:custGeom>
            <a:solidFill>
              <a:schemeClr val="dk1"/>
            </a:solidFill>
            <a:ln w="0">
              <a:noFill/>
            </a:ln>
          </p:spPr>
          <p:style>
            <a:lnRef idx="0"/>
            <a:fillRef idx="0"/>
            <a:effectRef idx="0"/>
            <a:fontRef idx="minor"/>
          </p:style>
          <p:txBody>
            <a:bodyPr tIns="18360" bIns="18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49" name="Google Shape;539;p67"/>
            <p:cNvSpPr/>
            <p:nvPr/>
          </p:nvSpPr>
          <p:spPr>
            <a:xfrm>
              <a:off x="5817600" y="3170880"/>
              <a:ext cx="18720" cy="7920"/>
            </a:xfrm>
            <a:custGeom>
              <a:avLst/>
              <a:gdLst>
                <a:gd name="textAreaLeft" fmla="*/ 0 w 18720"/>
                <a:gd name="textAreaRight" fmla="*/ 19080 w 18720"/>
                <a:gd name="textAreaTop" fmla="*/ 0 h 7920"/>
                <a:gd name="textAreaBottom" fmla="*/ 8280 h 7920"/>
              </a:gdLst>
              <a:ahLst/>
              <a:cxnLst/>
              <a:rect l="textAreaLeft" t="textAreaTop" r="textAreaRight" b="textAreaBottom"/>
              <a:pathLst>
                <a:path w="244" h="101">
                  <a:moveTo>
                    <a:pt x="221" y="1"/>
                  </a:moveTo>
                  <a:cubicBezTo>
                    <a:pt x="130" y="4"/>
                    <a:pt x="64" y="52"/>
                    <a:pt x="0" y="101"/>
                  </a:cubicBezTo>
                  <a:cubicBezTo>
                    <a:pt x="82" y="78"/>
                    <a:pt x="175" y="86"/>
                    <a:pt x="244" y="32"/>
                  </a:cubicBezTo>
                  <a:cubicBezTo>
                    <a:pt x="236" y="22"/>
                    <a:pt x="228" y="11"/>
                    <a:pt x="221" y="1"/>
                  </a:cubicBezTo>
                  <a:close/>
                </a:path>
              </a:pathLst>
            </a:custGeom>
            <a:solidFill>
              <a:schemeClr val="dk1"/>
            </a:solidFill>
            <a:ln w="0">
              <a:noFill/>
            </a:ln>
          </p:spPr>
          <p:style>
            <a:lnRef idx="0"/>
            <a:fillRef idx="0"/>
            <a:effectRef idx="0"/>
            <a:fontRef idx="minor"/>
          </p:style>
          <p:txBody>
            <a:bodyPr tIns="3960" bIns="39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50" name="Google Shape;540;p67"/>
            <p:cNvSpPr/>
            <p:nvPr/>
          </p:nvSpPr>
          <p:spPr>
            <a:xfrm>
              <a:off x="5767200" y="3344040"/>
              <a:ext cx="10080" cy="19800"/>
            </a:xfrm>
            <a:custGeom>
              <a:avLst/>
              <a:gdLst>
                <a:gd name="textAreaLeft" fmla="*/ 0 w 10080"/>
                <a:gd name="textAreaRight" fmla="*/ 10440 w 10080"/>
                <a:gd name="textAreaTop" fmla="*/ 0 h 19800"/>
                <a:gd name="textAreaBottom" fmla="*/ 20160 h 19800"/>
              </a:gdLst>
              <a:ahLst/>
              <a:cxnLst/>
              <a:rect l="textAreaLeft" t="textAreaTop" r="textAreaRight" b="textAreaBottom"/>
              <a:pathLst>
                <a:path w="137" h="241">
                  <a:moveTo>
                    <a:pt x="45" y="0"/>
                  </a:moveTo>
                  <a:cubicBezTo>
                    <a:pt x="39" y="75"/>
                    <a:pt x="1" y="155"/>
                    <a:pt x="72" y="241"/>
                  </a:cubicBezTo>
                  <a:cubicBezTo>
                    <a:pt x="136" y="141"/>
                    <a:pt x="62" y="73"/>
                    <a:pt x="45" y="0"/>
                  </a:cubicBezTo>
                  <a:close/>
                </a:path>
              </a:pathLst>
            </a:custGeom>
            <a:solidFill>
              <a:schemeClr val="dk1"/>
            </a:solidFill>
            <a:ln w="0">
              <a:noFill/>
            </a:ln>
          </p:spPr>
          <p:style>
            <a:lnRef idx="0"/>
            <a:fillRef idx="0"/>
            <a:effectRef idx="0"/>
            <a:fontRef idx="minor"/>
          </p:style>
          <p:txBody>
            <a:bodyPr tIns="10080" bIns="10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51" name="Google Shape;541;p67"/>
            <p:cNvSpPr/>
            <p:nvPr/>
          </p:nvSpPr>
          <p:spPr>
            <a:xfrm>
              <a:off x="5361840" y="3290040"/>
              <a:ext cx="205920" cy="38160"/>
            </a:xfrm>
            <a:custGeom>
              <a:avLst/>
              <a:gdLst>
                <a:gd name="textAreaLeft" fmla="*/ 0 w 205920"/>
                <a:gd name="textAreaRight" fmla="*/ 206280 w 205920"/>
                <a:gd name="textAreaTop" fmla="*/ 0 h 38160"/>
                <a:gd name="textAreaBottom" fmla="*/ 38520 h 38160"/>
              </a:gdLst>
              <a:ahLst/>
              <a:cxnLst/>
              <a:rect l="textAreaLeft" t="textAreaTop" r="textAreaRight" b="textAreaBottom"/>
              <a:pathLst>
                <a:path w="2661" h="465">
                  <a:moveTo>
                    <a:pt x="46" y="0"/>
                  </a:moveTo>
                  <a:cubicBezTo>
                    <a:pt x="31" y="0"/>
                    <a:pt x="16" y="8"/>
                    <a:pt x="0" y="31"/>
                  </a:cubicBezTo>
                  <a:cubicBezTo>
                    <a:pt x="50" y="106"/>
                    <a:pt x="140" y="145"/>
                    <a:pt x="230" y="185"/>
                  </a:cubicBezTo>
                  <a:cubicBezTo>
                    <a:pt x="483" y="295"/>
                    <a:pt x="757" y="344"/>
                    <a:pt x="1036" y="376"/>
                  </a:cubicBezTo>
                  <a:cubicBezTo>
                    <a:pt x="1395" y="416"/>
                    <a:pt x="1752" y="465"/>
                    <a:pt x="2115" y="465"/>
                  </a:cubicBezTo>
                  <a:cubicBezTo>
                    <a:pt x="2191" y="465"/>
                    <a:pt x="2266" y="463"/>
                    <a:pt x="2342" y="458"/>
                  </a:cubicBezTo>
                  <a:cubicBezTo>
                    <a:pt x="2371" y="461"/>
                    <a:pt x="2400" y="463"/>
                    <a:pt x="2429" y="463"/>
                  </a:cubicBezTo>
                  <a:cubicBezTo>
                    <a:pt x="2506" y="463"/>
                    <a:pt x="2584" y="453"/>
                    <a:pt x="2661" y="446"/>
                  </a:cubicBezTo>
                  <a:cubicBezTo>
                    <a:pt x="2583" y="438"/>
                    <a:pt x="2506" y="429"/>
                    <a:pt x="2428" y="429"/>
                  </a:cubicBezTo>
                  <a:cubicBezTo>
                    <a:pt x="2399" y="429"/>
                    <a:pt x="2371" y="430"/>
                    <a:pt x="2342" y="433"/>
                  </a:cubicBezTo>
                  <a:cubicBezTo>
                    <a:pt x="2003" y="396"/>
                    <a:pt x="1665" y="363"/>
                    <a:pt x="1326" y="323"/>
                  </a:cubicBezTo>
                  <a:cubicBezTo>
                    <a:pt x="892" y="270"/>
                    <a:pt x="460" y="207"/>
                    <a:pt x="76" y="9"/>
                  </a:cubicBezTo>
                  <a:cubicBezTo>
                    <a:pt x="67" y="4"/>
                    <a:pt x="57" y="0"/>
                    <a:pt x="46" y="0"/>
                  </a:cubicBezTo>
                  <a:close/>
                </a:path>
              </a:pathLst>
            </a:custGeom>
            <a:solidFill>
              <a:schemeClr val="dk1"/>
            </a:solidFill>
            <a:ln w="0">
              <a:noFill/>
            </a:ln>
          </p:spPr>
          <p:style>
            <a:lnRef idx="0"/>
            <a:fillRef idx="0"/>
            <a:effectRef idx="0"/>
            <a:fontRef idx="minor"/>
          </p:style>
          <p:txBody>
            <a:bodyPr tIns="19080" bIns="19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52" name="Google Shape;542;p67"/>
            <p:cNvSpPr/>
            <p:nvPr/>
          </p:nvSpPr>
          <p:spPr>
            <a:xfrm>
              <a:off x="5816520" y="33170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6" h="6">
                  <a:moveTo>
                    <a:pt x="4" y="1"/>
                  </a:moveTo>
                  <a:lnTo>
                    <a:pt x="0" y="3"/>
                  </a:lnTo>
                  <a:cubicBezTo>
                    <a:pt x="2" y="3"/>
                    <a:pt x="3" y="4"/>
                    <a:pt x="4" y="6"/>
                  </a:cubicBezTo>
                  <a:cubicBezTo>
                    <a:pt x="5" y="6"/>
                    <a:pt x="4" y="2"/>
                    <a:pt x="4"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53" name="Google Shape;543;p67"/>
            <p:cNvSpPr/>
            <p:nvPr/>
          </p:nvSpPr>
          <p:spPr>
            <a:xfrm>
              <a:off x="5815080" y="3314160"/>
              <a:ext cx="1080" cy="1800"/>
            </a:xfrm>
            <a:custGeom>
              <a:avLst/>
              <a:gdLst>
                <a:gd name="textAreaLeft" fmla="*/ 0 w 1080"/>
                <a:gd name="textAreaRight" fmla="*/ 1440 w 1080"/>
                <a:gd name="textAreaTop" fmla="*/ 0 h 1800"/>
                <a:gd name="textAreaBottom" fmla="*/ 2160 h 1800"/>
              </a:gdLst>
              <a:ahLst/>
              <a:cxnLst/>
              <a:rect l="textAreaLeft" t="textAreaTop" r="textAreaRight" b="textAreaBottom"/>
              <a:pathLst>
                <a:path w="17" h="26">
                  <a:moveTo>
                    <a:pt x="5" y="1"/>
                  </a:moveTo>
                  <a:cubicBezTo>
                    <a:pt x="4" y="4"/>
                    <a:pt x="0" y="9"/>
                    <a:pt x="1" y="12"/>
                  </a:cubicBezTo>
                  <a:cubicBezTo>
                    <a:pt x="6" y="16"/>
                    <a:pt x="11" y="22"/>
                    <a:pt x="17" y="26"/>
                  </a:cubicBezTo>
                  <a:cubicBezTo>
                    <a:pt x="12" y="17"/>
                    <a:pt x="9" y="9"/>
                    <a:pt x="5" y="1"/>
                  </a:cubicBezTo>
                  <a:close/>
                </a:path>
              </a:pathLst>
            </a:custGeom>
            <a:solidFill>
              <a:schemeClr val="dk1"/>
            </a:solidFill>
            <a:ln w="0">
              <a:noFill/>
            </a:ln>
          </p:spPr>
          <p:style>
            <a:lnRef idx="0"/>
            <a:fillRef idx="0"/>
            <a:effectRef idx="0"/>
            <a:fontRef idx="minor"/>
          </p:style>
          <p:txBody>
            <a:bodyPr tIns="1080" bIns="1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54" name="Google Shape;544;p67"/>
            <p:cNvSpPr/>
            <p:nvPr/>
          </p:nvSpPr>
          <p:spPr>
            <a:xfrm>
              <a:off x="5816160" y="3316320"/>
              <a:ext cx="360" cy="720"/>
            </a:xfrm>
            <a:custGeom>
              <a:avLst/>
              <a:gdLst>
                <a:gd name="textAreaLeft" fmla="*/ 0 w 360"/>
                <a:gd name="textAreaRight" fmla="*/ 720 w 360"/>
                <a:gd name="textAreaTop" fmla="*/ 0 h 720"/>
                <a:gd name="textAreaBottom" fmla="*/ 1080 h 720"/>
              </a:gdLst>
              <a:ahLst/>
              <a:cxnLst/>
              <a:rect l="textAreaLeft" t="textAreaTop" r="textAreaRight" b="textAreaBottom"/>
              <a:pathLst>
                <a:path w="9" h="11">
                  <a:moveTo>
                    <a:pt x="1" y="1"/>
                  </a:moveTo>
                  <a:lnTo>
                    <a:pt x="4" y="10"/>
                  </a:lnTo>
                  <a:lnTo>
                    <a:pt x="8" y="8"/>
                  </a:lnTo>
                  <a:cubicBezTo>
                    <a:pt x="6" y="6"/>
                    <a:pt x="3" y="3"/>
                    <a:pt x="1"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55" name="Google Shape;545;p67"/>
            <p:cNvSpPr/>
            <p:nvPr/>
          </p:nvSpPr>
          <p:spPr>
            <a:xfrm>
              <a:off x="5807520" y="3164040"/>
              <a:ext cx="1440" cy="360"/>
            </a:xfrm>
            <a:custGeom>
              <a:avLst/>
              <a:gdLst>
                <a:gd name="textAreaLeft" fmla="*/ 0 w 1440"/>
                <a:gd name="textAreaRight" fmla="*/ 1800 w 1440"/>
                <a:gd name="textAreaTop" fmla="*/ 0 h 360"/>
                <a:gd name="textAreaBottom" fmla="*/ 720 h 360"/>
              </a:gdLst>
              <a:ahLst/>
              <a:cxnLst/>
              <a:rect l="textAreaLeft" t="textAreaTop" r="textAreaRight" b="textAreaBottom"/>
              <a:pathLst>
                <a:path w="21" h="9">
                  <a:moveTo>
                    <a:pt x="5" y="0"/>
                  </a:moveTo>
                  <a:cubicBezTo>
                    <a:pt x="4" y="0"/>
                    <a:pt x="2" y="4"/>
                    <a:pt x="0" y="6"/>
                  </a:cubicBezTo>
                  <a:cubicBezTo>
                    <a:pt x="5" y="7"/>
                    <a:pt x="10" y="7"/>
                    <a:pt x="15" y="8"/>
                  </a:cubicBezTo>
                  <a:cubicBezTo>
                    <a:pt x="17" y="8"/>
                    <a:pt x="18" y="4"/>
                    <a:pt x="21" y="1"/>
                  </a:cubicBezTo>
                  <a:cubicBezTo>
                    <a:pt x="16" y="0"/>
                    <a:pt x="10" y="0"/>
                    <a:pt x="5"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56" name="Google Shape;546;p67"/>
            <p:cNvSpPr/>
            <p:nvPr/>
          </p:nvSpPr>
          <p:spPr>
            <a:xfrm>
              <a:off x="5363280" y="3141720"/>
              <a:ext cx="5040" cy="5040"/>
            </a:xfrm>
            <a:custGeom>
              <a:avLst/>
              <a:gdLst>
                <a:gd name="textAreaLeft" fmla="*/ 0 w 5040"/>
                <a:gd name="textAreaRight" fmla="*/ 5400 w 5040"/>
                <a:gd name="textAreaTop" fmla="*/ 0 h 5040"/>
                <a:gd name="textAreaBottom" fmla="*/ 5400 h 5040"/>
              </a:gdLst>
              <a:ahLst/>
              <a:cxnLst/>
              <a:rect l="textAreaLeft" t="textAreaTop" r="textAreaRight" b="textAreaBottom"/>
              <a:pathLst>
                <a:path w="70" h="66">
                  <a:moveTo>
                    <a:pt x="38" y="1"/>
                  </a:moveTo>
                  <a:cubicBezTo>
                    <a:pt x="32" y="1"/>
                    <a:pt x="26" y="3"/>
                    <a:pt x="21" y="12"/>
                  </a:cubicBezTo>
                  <a:cubicBezTo>
                    <a:pt x="0" y="53"/>
                    <a:pt x="42" y="53"/>
                    <a:pt x="66" y="66"/>
                  </a:cubicBezTo>
                  <a:cubicBezTo>
                    <a:pt x="67" y="47"/>
                    <a:pt x="68" y="28"/>
                    <a:pt x="69" y="9"/>
                  </a:cubicBezTo>
                  <a:cubicBezTo>
                    <a:pt x="59" y="9"/>
                    <a:pt x="48" y="1"/>
                    <a:pt x="38" y="1"/>
                  </a:cubicBezTo>
                  <a:close/>
                </a:path>
              </a:pathLst>
            </a:custGeom>
            <a:solidFill>
              <a:schemeClr val="dk1"/>
            </a:solidFill>
            <a:ln w="0">
              <a:noFill/>
            </a:ln>
          </p:spPr>
          <p:style>
            <a:lnRef idx="0"/>
            <a:fillRef idx="0"/>
            <a:effectRef idx="0"/>
            <a:fontRef idx="minor"/>
          </p:style>
          <p:txBody>
            <a:bodyPr tIns="2520" bIns="25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57" name="Google Shape;547;p67"/>
            <p:cNvSpPr/>
            <p:nvPr/>
          </p:nvSpPr>
          <p:spPr>
            <a:xfrm>
              <a:off x="5657760" y="31042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3" h="4">
                  <a:moveTo>
                    <a:pt x="1" y="0"/>
                  </a:moveTo>
                  <a:lnTo>
                    <a:pt x="1" y="2"/>
                  </a:lnTo>
                  <a:lnTo>
                    <a:pt x="1" y="2"/>
                  </a:lnTo>
                  <a:cubicBezTo>
                    <a:pt x="1" y="1"/>
                    <a:pt x="1" y="1"/>
                    <a:pt x="1" y="0"/>
                  </a:cubicBezTo>
                  <a:close/>
                  <a:moveTo>
                    <a:pt x="1" y="2"/>
                  </a:moveTo>
                  <a:cubicBezTo>
                    <a:pt x="2" y="2"/>
                    <a:pt x="2" y="3"/>
                    <a:pt x="2" y="4"/>
                  </a:cubicBezTo>
                  <a:lnTo>
                    <a:pt x="3" y="4"/>
                  </a:lnTo>
                  <a:lnTo>
                    <a:pt x="1" y="2"/>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58" name="Google Shape;548;p67"/>
            <p:cNvSpPr/>
            <p:nvPr/>
          </p:nvSpPr>
          <p:spPr>
            <a:xfrm>
              <a:off x="5654880" y="3104640"/>
              <a:ext cx="3240" cy="2520"/>
            </a:xfrm>
            <a:custGeom>
              <a:avLst/>
              <a:gdLst>
                <a:gd name="textAreaLeft" fmla="*/ 0 w 3240"/>
                <a:gd name="textAreaRight" fmla="*/ 3600 w 3240"/>
                <a:gd name="textAreaTop" fmla="*/ 0 h 2520"/>
                <a:gd name="textAreaBottom" fmla="*/ 2880 h 2520"/>
              </a:gdLst>
              <a:ahLst/>
              <a:cxnLst/>
              <a:rect l="textAreaLeft" t="textAreaTop" r="textAreaRight" b="textAreaBottom"/>
              <a:pathLst>
                <a:path w="45" h="36">
                  <a:moveTo>
                    <a:pt x="39" y="1"/>
                  </a:moveTo>
                  <a:lnTo>
                    <a:pt x="39" y="1"/>
                  </a:lnTo>
                  <a:cubicBezTo>
                    <a:pt x="20" y="2"/>
                    <a:pt x="4" y="15"/>
                    <a:pt x="1" y="33"/>
                  </a:cubicBezTo>
                  <a:cubicBezTo>
                    <a:pt x="9" y="35"/>
                    <a:pt x="15" y="36"/>
                    <a:pt x="21" y="36"/>
                  </a:cubicBezTo>
                  <a:cubicBezTo>
                    <a:pt x="41" y="36"/>
                    <a:pt x="44" y="22"/>
                    <a:pt x="39" y="1"/>
                  </a:cubicBezTo>
                  <a:close/>
                </a:path>
              </a:pathLst>
            </a:custGeom>
            <a:solidFill>
              <a:schemeClr val="dk1"/>
            </a:solidFill>
            <a:ln w="0">
              <a:noFill/>
            </a:ln>
          </p:spPr>
          <p:style>
            <a:lnRef idx="0"/>
            <a:fillRef idx="0"/>
            <a:effectRef idx="0"/>
            <a:fontRef idx="minor"/>
          </p:style>
          <p:txBody>
            <a:bodyPr tIns="1440" bIns="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59" name="Google Shape;549;p67"/>
            <p:cNvSpPr/>
            <p:nvPr/>
          </p:nvSpPr>
          <p:spPr>
            <a:xfrm>
              <a:off x="5654520" y="31071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4" h="5">
                  <a:moveTo>
                    <a:pt x="0" y="1"/>
                  </a:moveTo>
                  <a:cubicBezTo>
                    <a:pt x="0" y="2"/>
                    <a:pt x="0" y="3"/>
                    <a:pt x="0" y="4"/>
                  </a:cubicBezTo>
                  <a:lnTo>
                    <a:pt x="3" y="4"/>
                  </a:lnTo>
                  <a:cubicBezTo>
                    <a:pt x="3" y="2"/>
                    <a:pt x="4" y="2"/>
                    <a:pt x="4"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60" name="Google Shape;550;p67"/>
            <p:cNvSpPr/>
            <p:nvPr/>
          </p:nvSpPr>
          <p:spPr>
            <a:xfrm>
              <a:off x="5657760" y="31042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7" h="4">
                  <a:moveTo>
                    <a:pt x="1" y="0"/>
                  </a:moveTo>
                  <a:lnTo>
                    <a:pt x="3" y="4"/>
                  </a:lnTo>
                  <a:lnTo>
                    <a:pt x="6" y="1"/>
                  </a:lnTo>
                  <a:lnTo>
                    <a:pt x="1"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61" name="Google Shape;551;p67"/>
            <p:cNvSpPr/>
            <p:nvPr/>
          </p:nvSpPr>
          <p:spPr>
            <a:xfrm>
              <a:off x="5658120" y="3100680"/>
              <a:ext cx="2880" cy="3600"/>
            </a:xfrm>
            <a:custGeom>
              <a:avLst/>
              <a:gdLst>
                <a:gd name="textAreaLeft" fmla="*/ 0 w 2880"/>
                <a:gd name="textAreaRight" fmla="*/ 3240 w 2880"/>
                <a:gd name="textAreaTop" fmla="*/ 0 h 3600"/>
                <a:gd name="textAreaBottom" fmla="*/ 3960 h 3600"/>
              </a:gdLst>
              <a:ahLst/>
              <a:cxnLst/>
              <a:rect l="textAreaLeft" t="textAreaTop" r="textAreaRight" b="textAreaBottom"/>
              <a:pathLst>
                <a:path w="44" h="49">
                  <a:moveTo>
                    <a:pt x="40" y="0"/>
                  </a:moveTo>
                  <a:lnTo>
                    <a:pt x="0" y="44"/>
                  </a:lnTo>
                  <a:lnTo>
                    <a:pt x="43" y="49"/>
                  </a:lnTo>
                  <a:cubicBezTo>
                    <a:pt x="42" y="32"/>
                    <a:pt x="41" y="16"/>
                    <a:pt x="40" y="0"/>
                  </a:cubicBezTo>
                  <a:close/>
                </a:path>
              </a:pathLst>
            </a:custGeom>
            <a:solidFill>
              <a:schemeClr val="dk1"/>
            </a:solidFill>
            <a:ln w="0">
              <a:noFill/>
            </a:ln>
          </p:spPr>
          <p:style>
            <a:lnRef idx="0"/>
            <a:fillRef idx="0"/>
            <a:effectRef idx="0"/>
            <a:fontRef idx="minor"/>
          </p:style>
          <p:txBody>
            <a:bodyPr tIns="1800" bIns="18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62" name="Google Shape;552;p67"/>
            <p:cNvSpPr/>
            <p:nvPr/>
          </p:nvSpPr>
          <p:spPr>
            <a:xfrm>
              <a:off x="7939440" y="3302280"/>
              <a:ext cx="14760" cy="25560"/>
            </a:xfrm>
            <a:custGeom>
              <a:avLst/>
              <a:gdLst>
                <a:gd name="textAreaLeft" fmla="*/ 0 w 14760"/>
                <a:gd name="textAreaRight" fmla="*/ 15120 w 14760"/>
                <a:gd name="textAreaTop" fmla="*/ 0 h 25560"/>
                <a:gd name="textAreaBottom" fmla="*/ 25920 h 25560"/>
              </a:gdLst>
              <a:ahLst/>
              <a:cxnLst/>
              <a:rect l="textAreaLeft" t="textAreaTop" r="textAreaRight" b="textAreaBottom"/>
              <a:pathLst>
                <a:path w="197" h="313">
                  <a:moveTo>
                    <a:pt x="107" y="1"/>
                  </a:moveTo>
                  <a:cubicBezTo>
                    <a:pt x="105" y="1"/>
                    <a:pt x="102" y="1"/>
                    <a:pt x="98" y="3"/>
                  </a:cubicBezTo>
                  <a:cubicBezTo>
                    <a:pt x="29" y="33"/>
                    <a:pt x="35" y="111"/>
                    <a:pt x="104" y="159"/>
                  </a:cubicBezTo>
                  <a:cubicBezTo>
                    <a:pt x="93" y="166"/>
                    <a:pt x="83" y="174"/>
                    <a:pt x="71" y="181"/>
                  </a:cubicBezTo>
                  <a:cubicBezTo>
                    <a:pt x="1" y="205"/>
                    <a:pt x="14" y="254"/>
                    <a:pt x="23" y="303"/>
                  </a:cubicBezTo>
                  <a:cubicBezTo>
                    <a:pt x="41" y="310"/>
                    <a:pt x="56" y="312"/>
                    <a:pt x="69" y="312"/>
                  </a:cubicBezTo>
                  <a:cubicBezTo>
                    <a:pt x="131" y="312"/>
                    <a:pt x="129" y="240"/>
                    <a:pt x="167" y="212"/>
                  </a:cubicBezTo>
                  <a:cubicBezTo>
                    <a:pt x="186" y="203"/>
                    <a:pt x="197" y="190"/>
                    <a:pt x="185" y="172"/>
                  </a:cubicBezTo>
                  <a:cubicBezTo>
                    <a:pt x="180" y="166"/>
                    <a:pt x="163" y="167"/>
                    <a:pt x="152" y="165"/>
                  </a:cubicBezTo>
                  <a:lnTo>
                    <a:pt x="108" y="159"/>
                  </a:lnTo>
                  <a:cubicBezTo>
                    <a:pt x="114" y="118"/>
                    <a:pt x="119" y="78"/>
                    <a:pt x="127" y="39"/>
                  </a:cubicBezTo>
                  <a:cubicBezTo>
                    <a:pt x="120" y="27"/>
                    <a:pt x="122" y="1"/>
                    <a:pt x="107" y="1"/>
                  </a:cubicBezTo>
                  <a:close/>
                </a:path>
              </a:pathLst>
            </a:custGeom>
            <a:solidFill>
              <a:schemeClr val="dk1"/>
            </a:solidFill>
            <a:ln w="0">
              <a:noFill/>
            </a:ln>
          </p:spPr>
          <p:style>
            <a:lnRef idx="0"/>
            <a:fillRef idx="0"/>
            <a:effectRef idx="0"/>
            <a:fontRef idx="minor"/>
          </p:style>
          <p:txBody>
            <a:bodyPr tIns="12960" bIns="129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63" name="Google Shape;553;p67"/>
            <p:cNvSpPr/>
            <p:nvPr/>
          </p:nvSpPr>
          <p:spPr>
            <a:xfrm>
              <a:off x="7946640" y="3344400"/>
              <a:ext cx="10800" cy="11520"/>
            </a:xfrm>
            <a:custGeom>
              <a:avLst/>
              <a:gdLst>
                <a:gd name="textAreaLeft" fmla="*/ 0 w 10800"/>
                <a:gd name="textAreaRight" fmla="*/ 11160 w 10800"/>
                <a:gd name="textAreaTop" fmla="*/ 0 h 11520"/>
                <a:gd name="textAreaBottom" fmla="*/ 11880 h 11520"/>
              </a:gdLst>
              <a:ahLst/>
              <a:cxnLst/>
              <a:rect l="textAreaLeft" t="textAreaTop" r="textAreaRight" b="textAreaBottom"/>
              <a:pathLst>
                <a:path w="145" h="141">
                  <a:moveTo>
                    <a:pt x="133" y="0"/>
                  </a:moveTo>
                  <a:cubicBezTo>
                    <a:pt x="98" y="20"/>
                    <a:pt x="38" y="23"/>
                    <a:pt x="49" y="79"/>
                  </a:cubicBezTo>
                  <a:cubicBezTo>
                    <a:pt x="29" y="91"/>
                    <a:pt x="0" y="99"/>
                    <a:pt x="9" y="126"/>
                  </a:cubicBezTo>
                  <a:cubicBezTo>
                    <a:pt x="13" y="138"/>
                    <a:pt x="21" y="141"/>
                    <a:pt x="29" y="141"/>
                  </a:cubicBezTo>
                  <a:cubicBezTo>
                    <a:pt x="38" y="141"/>
                    <a:pt x="47" y="138"/>
                    <a:pt x="56" y="137"/>
                  </a:cubicBezTo>
                  <a:cubicBezTo>
                    <a:pt x="99" y="121"/>
                    <a:pt x="117" y="87"/>
                    <a:pt x="144" y="61"/>
                  </a:cubicBezTo>
                  <a:cubicBezTo>
                    <a:pt x="141" y="41"/>
                    <a:pt x="137" y="20"/>
                    <a:pt x="133" y="0"/>
                  </a:cubicBezTo>
                  <a:close/>
                </a:path>
              </a:pathLst>
            </a:custGeom>
            <a:solidFill>
              <a:schemeClr val="dk1"/>
            </a:solidFill>
            <a:ln w="0">
              <a:noFill/>
            </a:ln>
          </p:spPr>
          <p:style>
            <a:lnRef idx="0"/>
            <a:fillRef idx="0"/>
            <a:effectRef idx="0"/>
            <a:fontRef idx="minor"/>
          </p:style>
          <p:txBody>
            <a:bodyPr tIns="5760" bIns="57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64" name="Google Shape;554;p67"/>
            <p:cNvSpPr/>
            <p:nvPr/>
          </p:nvSpPr>
          <p:spPr>
            <a:xfrm>
              <a:off x="7959960" y="3273120"/>
              <a:ext cx="2880" cy="2520"/>
            </a:xfrm>
            <a:custGeom>
              <a:avLst/>
              <a:gdLst>
                <a:gd name="textAreaLeft" fmla="*/ 0 w 2880"/>
                <a:gd name="textAreaRight" fmla="*/ 3240 w 2880"/>
                <a:gd name="textAreaTop" fmla="*/ 0 h 2520"/>
                <a:gd name="textAreaBottom" fmla="*/ 2880 h 2520"/>
              </a:gdLst>
              <a:ahLst/>
              <a:cxnLst/>
              <a:rect l="textAreaLeft" t="textAreaTop" r="textAreaRight" b="textAreaBottom"/>
              <a:pathLst>
                <a:path w="42" h="36">
                  <a:moveTo>
                    <a:pt x="36" y="0"/>
                  </a:moveTo>
                  <a:cubicBezTo>
                    <a:pt x="16" y="5"/>
                    <a:pt x="0" y="13"/>
                    <a:pt x="1" y="35"/>
                  </a:cubicBezTo>
                  <a:cubicBezTo>
                    <a:pt x="4" y="35"/>
                    <a:pt x="6" y="35"/>
                    <a:pt x="8" y="35"/>
                  </a:cubicBezTo>
                  <a:cubicBezTo>
                    <a:pt x="35" y="35"/>
                    <a:pt x="41" y="22"/>
                    <a:pt x="36" y="0"/>
                  </a:cubicBezTo>
                  <a:close/>
                </a:path>
              </a:pathLst>
            </a:custGeom>
            <a:solidFill>
              <a:schemeClr val="dk1"/>
            </a:solidFill>
            <a:ln w="0">
              <a:noFill/>
            </a:ln>
          </p:spPr>
          <p:style>
            <a:lnRef idx="0"/>
            <a:fillRef idx="0"/>
            <a:effectRef idx="0"/>
            <a:fontRef idx="minor"/>
          </p:style>
          <p:txBody>
            <a:bodyPr tIns="1440" bIns="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65" name="Google Shape;555;p67"/>
            <p:cNvSpPr/>
            <p:nvPr/>
          </p:nvSpPr>
          <p:spPr>
            <a:xfrm>
              <a:off x="7959960" y="32760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4" h="4">
                  <a:moveTo>
                    <a:pt x="1" y="1"/>
                  </a:moveTo>
                  <a:cubicBezTo>
                    <a:pt x="1" y="2"/>
                    <a:pt x="1" y="2"/>
                    <a:pt x="2" y="3"/>
                  </a:cubicBezTo>
                  <a:lnTo>
                    <a:pt x="3" y="3"/>
                  </a:lnTo>
                  <a:cubicBezTo>
                    <a:pt x="2" y="2"/>
                    <a:pt x="3" y="1"/>
                    <a:pt x="3"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66" name="Google Shape;556;p67"/>
            <p:cNvSpPr/>
            <p:nvPr/>
          </p:nvSpPr>
          <p:spPr>
            <a:xfrm>
              <a:off x="7962840" y="32727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1" h="8">
                  <a:moveTo>
                    <a:pt x="10" y="0"/>
                  </a:moveTo>
                  <a:lnTo>
                    <a:pt x="1" y="4"/>
                  </a:lnTo>
                  <a:lnTo>
                    <a:pt x="1" y="7"/>
                  </a:lnTo>
                  <a:lnTo>
                    <a:pt x="3" y="7"/>
                  </a:lnTo>
                  <a:cubicBezTo>
                    <a:pt x="5" y="4"/>
                    <a:pt x="8" y="3"/>
                    <a:pt x="10"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67" name="Google Shape;557;p67"/>
            <p:cNvSpPr/>
            <p:nvPr/>
          </p:nvSpPr>
          <p:spPr>
            <a:xfrm>
              <a:off x="7963560" y="3272040"/>
              <a:ext cx="1080" cy="360"/>
            </a:xfrm>
            <a:custGeom>
              <a:avLst/>
              <a:gdLst>
                <a:gd name="textAreaLeft" fmla="*/ 0 w 1080"/>
                <a:gd name="textAreaRight" fmla="*/ 1440 w 1080"/>
                <a:gd name="textAreaTop" fmla="*/ 0 h 360"/>
                <a:gd name="textAreaBottom" fmla="*/ 720 h 360"/>
              </a:gdLst>
              <a:ahLst/>
              <a:cxnLst/>
              <a:rect l="textAreaLeft" t="textAreaTop" r="textAreaRight" b="textAreaBottom"/>
              <a:pathLst>
                <a:path w="17" h="8">
                  <a:moveTo>
                    <a:pt x="9" y="1"/>
                  </a:moveTo>
                  <a:cubicBezTo>
                    <a:pt x="8" y="1"/>
                    <a:pt x="7" y="1"/>
                    <a:pt x="6" y="1"/>
                  </a:cubicBezTo>
                  <a:cubicBezTo>
                    <a:pt x="4" y="2"/>
                    <a:pt x="3" y="5"/>
                    <a:pt x="0" y="7"/>
                  </a:cubicBezTo>
                  <a:lnTo>
                    <a:pt x="17" y="1"/>
                  </a:lnTo>
                  <a:cubicBezTo>
                    <a:pt x="15" y="1"/>
                    <a:pt x="12" y="1"/>
                    <a:pt x="9"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68" name="Google Shape;558;p67"/>
            <p:cNvSpPr/>
            <p:nvPr/>
          </p:nvSpPr>
          <p:spPr>
            <a:xfrm>
              <a:off x="8023680" y="2967480"/>
              <a:ext cx="3240" cy="2880"/>
            </a:xfrm>
            <a:custGeom>
              <a:avLst/>
              <a:gdLst>
                <a:gd name="textAreaLeft" fmla="*/ 0 w 3240"/>
                <a:gd name="textAreaRight" fmla="*/ 3600 w 3240"/>
                <a:gd name="textAreaTop" fmla="*/ 0 h 2880"/>
                <a:gd name="textAreaBottom" fmla="*/ 3240 h 2880"/>
              </a:gdLst>
              <a:ahLst/>
              <a:cxnLst/>
              <a:rect l="textAreaLeft" t="textAreaTop" r="textAreaRight" b="textAreaBottom"/>
              <a:pathLst>
                <a:path w="45" h="38">
                  <a:moveTo>
                    <a:pt x="41" y="0"/>
                  </a:moveTo>
                  <a:lnTo>
                    <a:pt x="1" y="37"/>
                  </a:lnTo>
                  <a:cubicBezTo>
                    <a:pt x="2" y="37"/>
                    <a:pt x="2" y="37"/>
                    <a:pt x="3" y="37"/>
                  </a:cubicBezTo>
                  <a:cubicBezTo>
                    <a:pt x="27" y="37"/>
                    <a:pt x="36" y="19"/>
                    <a:pt x="45" y="4"/>
                  </a:cubicBezTo>
                  <a:lnTo>
                    <a:pt x="41" y="0"/>
                  </a:lnTo>
                  <a:close/>
                </a:path>
              </a:pathLst>
            </a:custGeom>
            <a:solidFill>
              <a:schemeClr val="dk1"/>
            </a:solidFill>
            <a:ln w="0">
              <a:noFill/>
            </a:ln>
          </p:spPr>
          <p:style>
            <a:lnRef idx="0"/>
            <a:fillRef idx="0"/>
            <a:effectRef idx="0"/>
            <a:fontRef idx="minor"/>
          </p:style>
          <p:txBody>
            <a:bodyPr tIns="1440" bIns="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69" name="Google Shape;559;p67"/>
            <p:cNvSpPr/>
            <p:nvPr/>
          </p:nvSpPr>
          <p:spPr>
            <a:xfrm>
              <a:off x="8023320" y="29703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7" h="3">
                  <a:moveTo>
                    <a:pt x="1" y="0"/>
                  </a:moveTo>
                  <a:lnTo>
                    <a:pt x="3" y="2"/>
                  </a:lnTo>
                  <a:cubicBezTo>
                    <a:pt x="4" y="1"/>
                    <a:pt x="6" y="0"/>
                    <a:pt x="7"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70" name="Google Shape;560;p67"/>
            <p:cNvSpPr/>
            <p:nvPr/>
          </p:nvSpPr>
          <p:spPr>
            <a:xfrm>
              <a:off x="8016840" y="3017880"/>
              <a:ext cx="3600" cy="2880"/>
            </a:xfrm>
            <a:custGeom>
              <a:avLst/>
              <a:gdLst>
                <a:gd name="textAreaLeft" fmla="*/ 0 w 3600"/>
                <a:gd name="textAreaRight" fmla="*/ 3960 w 3600"/>
                <a:gd name="textAreaTop" fmla="*/ 0 h 2880"/>
                <a:gd name="textAreaBottom" fmla="*/ 3240 h 2880"/>
              </a:gdLst>
              <a:ahLst/>
              <a:cxnLst/>
              <a:rect l="textAreaLeft" t="textAreaTop" r="textAreaRight" b="textAreaBottom"/>
              <a:pathLst>
                <a:path w="49" h="38">
                  <a:moveTo>
                    <a:pt x="20" y="0"/>
                  </a:moveTo>
                  <a:cubicBezTo>
                    <a:pt x="9" y="0"/>
                    <a:pt x="5" y="16"/>
                    <a:pt x="1" y="26"/>
                  </a:cubicBezTo>
                  <a:lnTo>
                    <a:pt x="14" y="38"/>
                  </a:lnTo>
                  <a:cubicBezTo>
                    <a:pt x="32" y="31"/>
                    <a:pt x="49" y="16"/>
                    <a:pt x="31" y="5"/>
                  </a:cubicBezTo>
                  <a:cubicBezTo>
                    <a:pt x="27" y="2"/>
                    <a:pt x="23" y="0"/>
                    <a:pt x="20" y="0"/>
                  </a:cubicBezTo>
                  <a:close/>
                </a:path>
              </a:pathLst>
            </a:custGeom>
            <a:solidFill>
              <a:schemeClr val="dk1"/>
            </a:solidFill>
            <a:ln w="0">
              <a:noFill/>
            </a:ln>
          </p:spPr>
          <p:style>
            <a:lnRef idx="0"/>
            <a:fillRef idx="0"/>
            <a:effectRef idx="0"/>
            <a:fontRef idx="minor"/>
          </p:style>
          <p:txBody>
            <a:bodyPr tIns="1440" bIns="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71" name="Google Shape;561;p67"/>
            <p:cNvSpPr/>
            <p:nvPr/>
          </p:nvSpPr>
          <p:spPr>
            <a:xfrm>
              <a:off x="7988760" y="3142440"/>
              <a:ext cx="2520" cy="2520"/>
            </a:xfrm>
            <a:custGeom>
              <a:avLst/>
              <a:gdLst>
                <a:gd name="textAreaLeft" fmla="*/ 0 w 2520"/>
                <a:gd name="textAreaRight" fmla="*/ 2880 w 2520"/>
                <a:gd name="textAreaTop" fmla="*/ 0 h 2520"/>
                <a:gd name="textAreaBottom" fmla="*/ 2880 h 2520"/>
              </a:gdLst>
              <a:ahLst/>
              <a:cxnLst/>
              <a:rect l="textAreaLeft" t="textAreaTop" r="textAreaRight" b="textAreaBottom"/>
              <a:pathLst>
                <a:path w="35" h="33">
                  <a:moveTo>
                    <a:pt x="33" y="0"/>
                  </a:moveTo>
                  <a:cubicBezTo>
                    <a:pt x="18" y="4"/>
                    <a:pt x="5" y="17"/>
                    <a:pt x="0" y="32"/>
                  </a:cubicBezTo>
                  <a:cubicBezTo>
                    <a:pt x="2" y="32"/>
                    <a:pt x="4" y="32"/>
                    <a:pt x="6" y="32"/>
                  </a:cubicBezTo>
                  <a:cubicBezTo>
                    <a:pt x="30" y="32"/>
                    <a:pt x="35" y="19"/>
                    <a:pt x="33" y="0"/>
                  </a:cubicBezTo>
                  <a:close/>
                </a:path>
              </a:pathLst>
            </a:custGeom>
            <a:solidFill>
              <a:schemeClr val="dk1"/>
            </a:solidFill>
            <a:ln w="0">
              <a:noFill/>
            </a:ln>
          </p:spPr>
          <p:style>
            <a:lnRef idx="0"/>
            <a:fillRef idx="0"/>
            <a:effectRef idx="0"/>
            <a:fontRef idx="minor"/>
          </p:style>
          <p:txBody>
            <a:bodyPr tIns="1440" bIns="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72" name="Google Shape;562;p67"/>
            <p:cNvSpPr/>
            <p:nvPr/>
          </p:nvSpPr>
          <p:spPr>
            <a:xfrm>
              <a:off x="7988400" y="31449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6" h="4">
                  <a:moveTo>
                    <a:pt x="0" y="0"/>
                  </a:moveTo>
                  <a:lnTo>
                    <a:pt x="0" y="3"/>
                  </a:lnTo>
                  <a:lnTo>
                    <a:pt x="3" y="4"/>
                  </a:lnTo>
                  <a:cubicBezTo>
                    <a:pt x="4" y="3"/>
                    <a:pt x="5" y="1"/>
                    <a:pt x="5"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73" name="Google Shape;563;p67"/>
            <p:cNvSpPr/>
            <p:nvPr/>
          </p:nvSpPr>
          <p:spPr>
            <a:xfrm>
              <a:off x="7991640" y="3141360"/>
              <a:ext cx="720" cy="720"/>
            </a:xfrm>
            <a:custGeom>
              <a:avLst/>
              <a:gdLst>
                <a:gd name="textAreaLeft" fmla="*/ 0 w 720"/>
                <a:gd name="textAreaRight" fmla="*/ 1080 w 720"/>
                <a:gd name="textAreaTop" fmla="*/ 0 h 720"/>
                <a:gd name="textAreaBottom" fmla="*/ 1080 h 720"/>
              </a:gdLst>
              <a:ahLst/>
              <a:cxnLst/>
              <a:rect l="textAreaLeft" t="textAreaTop" r="textAreaRight" b="textAreaBottom"/>
              <a:pathLst>
                <a:path w="15" h="15">
                  <a:moveTo>
                    <a:pt x="15" y="1"/>
                  </a:moveTo>
                  <a:lnTo>
                    <a:pt x="1" y="11"/>
                  </a:lnTo>
                  <a:lnTo>
                    <a:pt x="1" y="14"/>
                  </a:lnTo>
                  <a:cubicBezTo>
                    <a:pt x="1" y="14"/>
                    <a:pt x="1" y="14"/>
                    <a:pt x="1" y="14"/>
                  </a:cubicBezTo>
                  <a:cubicBezTo>
                    <a:pt x="1" y="14"/>
                    <a:pt x="2" y="13"/>
                    <a:pt x="3" y="13"/>
                  </a:cubicBezTo>
                  <a:lnTo>
                    <a:pt x="15"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74" name="Google Shape;564;p67"/>
            <p:cNvSpPr/>
            <p:nvPr/>
          </p:nvSpPr>
          <p:spPr>
            <a:xfrm>
              <a:off x="7695360" y="3421800"/>
              <a:ext cx="5040" cy="3960"/>
            </a:xfrm>
            <a:custGeom>
              <a:avLst/>
              <a:gdLst>
                <a:gd name="textAreaLeft" fmla="*/ 0 w 5040"/>
                <a:gd name="textAreaRight" fmla="*/ 5400 w 5040"/>
                <a:gd name="textAreaTop" fmla="*/ 0 h 3960"/>
                <a:gd name="textAreaBottom" fmla="*/ 4320 h 3960"/>
              </a:gdLst>
              <a:ahLst/>
              <a:cxnLst/>
              <a:rect l="textAreaLeft" t="textAreaTop" r="textAreaRight" b="textAreaBottom"/>
              <a:pathLst>
                <a:path w="69" h="53">
                  <a:moveTo>
                    <a:pt x="48" y="0"/>
                  </a:moveTo>
                  <a:cubicBezTo>
                    <a:pt x="28" y="2"/>
                    <a:pt x="10" y="15"/>
                    <a:pt x="1" y="34"/>
                  </a:cubicBezTo>
                  <a:lnTo>
                    <a:pt x="14" y="41"/>
                  </a:lnTo>
                  <a:lnTo>
                    <a:pt x="8" y="53"/>
                  </a:lnTo>
                  <a:cubicBezTo>
                    <a:pt x="23" y="36"/>
                    <a:pt x="69" y="35"/>
                    <a:pt x="48" y="0"/>
                  </a:cubicBezTo>
                  <a:close/>
                </a:path>
              </a:pathLst>
            </a:custGeom>
            <a:solidFill>
              <a:schemeClr val="dk1"/>
            </a:solidFill>
            <a:ln w="0">
              <a:noFill/>
            </a:ln>
          </p:spPr>
          <p:style>
            <a:lnRef idx="0"/>
            <a:fillRef idx="0"/>
            <a:effectRef idx="0"/>
            <a:fontRef idx="minor"/>
          </p:style>
          <p:txBody>
            <a:bodyPr tIns="2160" bIns="21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75" name="Google Shape;565;p67"/>
            <p:cNvSpPr/>
            <p:nvPr/>
          </p:nvSpPr>
          <p:spPr>
            <a:xfrm>
              <a:off x="7698960" y="34214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5" h="4">
                  <a:moveTo>
                    <a:pt x="0" y="1"/>
                  </a:moveTo>
                  <a:lnTo>
                    <a:pt x="0" y="2"/>
                  </a:lnTo>
                  <a:lnTo>
                    <a:pt x="1" y="2"/>
                  </a:lnTo>
                  <a:cubicBezTo>
                    <a:pt x="1" y="1"/>
                    <a:pt x="1" y="1"/>
                    <a:pt x="0" y="1"/>
                  </a:cubicBezTo>
                  <a:close/>
                  <a:moveTo>
                    <a:pt x="1" y="2"/>
                  </a:moveTo>
                  <a:cubicBezTo>
                    <a:pt x="1" y="2"/>
                    <a:pt x="1" y="3"/>
                    <a:pt x="1" y="3"/>
                  </a:cubicBezTo>
                  <a:lnTo>
                    <a:pt x="5" y="3"/>
                  </a:lnTo>
                  <a:lnTo>
                    <a:pt x="5" y="2"/>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76" name="Google Shape;566;p67"/>
            <p:cNvSpPr/>
            <p:nvPr/>
          </p:nvSpPr>
          <p:spPr>
            <a:xfrm>
              <a:off x="8048880" y="28069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2" h="3">
                  <a:moveTo>
                    <a:pt x="0" y="1"/>
                  </a:moveTo>
                  <a:cubicBezTo>
                    <a:pt x="0" y="1"/>
                    <a:pt x="1" y="1"/>
                    <a:pt x="1" y="2"/>
                  </a:cubicBezTo>
                  <a:lnTo>
                    <a:pt x="0" y="1"/>
                  </a:lnTo>
                  <a:close/>
                  <a:moveTo>
                    <a:pt x="1" y="2"/>
                  </a:moveTo>
                  <a:lnTo>
                    <a:pt x="1" y="3"/>
                  </a:lnTo>
                  <a:cubicBezTo>
                    <a:pt x="1" y="2"/>
                    <a:pt x="1" y="2"/>
                    <a:pt x="1" y="2"/>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77" name="Google Shape;567;p67"/>
            <p:cNvSpPr/>
            <p:nvPr/>
          </p:nvSpPr>
          <p:spPr>
            <a:xfrm>
              <a:off x="7953120" y="3309840"/>
              <a:ext cx="3960" cy="3960"/>
            </a:xfrm>
            <a:custGeom>
              <a:avLst/>
              <a:gdLst>
                <a:gd name="textAreaLeft" fmla="*/ 0 w 3960"/>
                <a:gd name="textAreaRight" fmla="*/ 4320 w 3960"/>
                <a:gd name="textAreaTop" fmla="*/ 0 h 3960"/>
                <a:gd name="textAreaBottom" fmla="*/ 4320 h 3960"/>
              </a:gdLst>
              <a:ahLst/>
              <a:cxnLst/>
              <a:rect l="textAreaLeft" t="textAreaTop" r="textAreaRight" b="textAreaBottom"/>
              <a:pathLst>
                <a:path w="55" h="54">
                  <a:moveTo>
                    <a:pt x="49" y="1"/>
                  </a:moveTo>
                  <a:cubicBezTo>
                    <a:pt x="35" y="15"/>
                    <a:pt x="1" y="24"/>
                    <a:pt x="23" y="52"/>
                  </a:cubicBezTo>
                  <a:cubicBezTo>
                    <a:pt x="24" y="53"/>
                    <a:pt x="27" y="54"/>
                    <a:pt x="30" y="54"/>
                  </a:cubicBezTo>
                  <a:cubicBezTo>
                    <a:pt x="37" y="54"/>
                    <a:pt x="47" y="52"/>
                    <a:pt x="54" y="52"/>
                  </a:cubicBezTo>
                  <a:cubicBezTo>
                    <a:pt x="52" y="35"/>
                    <a:pt x="51" y="17"/>
                    <a:pt x="49" y="1"/>
                  </a:cubicBezTo>
                  <a:close/>
                </a:path>
              </a:pathLst>
            </a:custGeom>
            <a:solidFill>
              <a:schemeClr val="dk1"/>
            </a:solidFill>
            <a:ln w="0">
              <a:noFill/>
            </a:ln>
          </p:spPr>
          <p:style>
            <a:lnRef idx="0"/>
            <a:fillRef idx="0"/>
            <a:effectRef idx="0"/>
            <a:fontRef idx="minor"/>
          </p:style>
          <p:txBody>
            <a:bodyPr tIns="2160" bIns="21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78" name="Google Shape;568;p67"/>
            <p:cNvSpPr/>
            <p:nvPr/>
          </p:nvSpPr>
          <p:spPr>
            <a:xfrm>
              <a:off x="8058960" y="2753640"/>
              <a:ext cx="1800" cy="1440"/>
            </a:xfrm>
            <a:custGeom>
              <a:avLst/>
              <a:gdLst>
                <a:gd name="textAreaLeft" fmla="*/ 0 w 1800"/>
                <a:gd name="textAreaRight" fmla="*/ 2160 w 1800"/>
                <a:gd name="textAreaTop" fmla="*/ 0 h 1440"/>
                <a:gd name="textAreaBottom" fmla="*/ 1800 h 1440"/>
              </a:gdLst>
              <a:ahLst/>
              <a:cxnLst/>
              <a:rect l="textAreaLeft" t="textAreaTop" r="textAreaRight" b="textAreaBottom"/>
              <a:pathLst>
                <a:path w="27" h="20">
                  <a:moveTo>
                    <a:pt x="0" y="1"/>
                  </a:moveTo>
                  <a:lnTo>
                    <a:pt x="2" y="20"/>
                  </a:lnTo>
                  <a:cubicBezTo>
                    <a:pt x="10" y="14"/>
                    <a:pt x="26" y="9"/>
                    <a:pt x="0" y="1"/>
                  </a:cubicBezTo>
                  <a:close/>
                </a:path>
              </a:pathLst>
            </a:custGeom>
            <a:solidFill>
              <a:schemeClr val="dk1"/>
            </a:solidFill>
            <a:ln w="0">
              <a:noFill/>
            </a:ln>
          </p:spPr>
          <p:style>
            <a:lnRef idx="0"/>
            <a:fillRef idx="0"/>
            <a:effectRef idx="0"/>
            <a:fontRef idx="minor"/>
          </p:style>
          <p:txBody>
            <a:bodyPr tIns="720" bIns="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79" name="Google Shape;569;p67"/>
            <p:cNvSpPr/>
            <p:nvPr/>
          </p:nvSpPr>
          <p:spPr>
            <a:xfrm>
              <a:off x="8058960" y="27554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6" h="8">
                  <a:moveTo>
                    <a:pt x="5" y="1"/>
                  </a:moveTo>
                  <a:cubicBezTo>
                    <a:pt x="3" y="2"/>
                    <a:pt x="1" y="3"/>
                    <a:pt x="2" y="5"/>
                  </a:cubicBezTo>
                  <a:lnTo>
                    <a:pt x="5" y="8"/>
                  </a:lnTo>
                  <a:lnTo>
                    <a:pt x="5"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80" name="Google Shape;570;p67"/>
            <p:cNvSpPr/>
            <p:nvPr/>
          </p:nvSpPr>
          <p:spPr>
            <a:xfrm>
              <a:off x="6359040" y="1865160"/>
              <a:ext cx="147960" cy="125280"/>
            </a:xfrm>
            <a:custGeom>
              <a:avLst/>
              <a:gdLst>
                <a:gd name="textAreaLeft" fmla="*/ 0 w 147960"/>
                <a:gd name="textAreaRight" fmla="*/ 148320 w 147960"/>
                <a:gd name="textAreaTop" fmla="*/ 0 h 125280"/>
                <a:gd name="textAreaBottom" fmla="*/ 125640 h 125280"/>
              </a:gdLst>
              <a:ahLst/>
              <a:cxnLst/>
              <a:rect l="textAreaLeft" t="textAreaTop" r="textAreaRight" b="textAreaBottom"/>
              <a:pathLst>
                <a:path w="1915" h="1514">
                  <a:moveTo>
                    <a:pt x="864" y="150"/>
                  </a:moveTo>
                  <a:cubicBezTo>
                    <a:pt x="1118" y="367"/>
                    <a:pt x="1322" y="610"/>
                    <a:pt x="1651" y="779"/>
                  </a:cubicBezTo>
                  <a:cubicBezTo>
                    <a:pt x="1318" y="908"/>
                    <a:pt x="1081" y="1088"/>
                    <a:pt x="937" y="1368"/>
                  </a:cubicBezTo>
                  <a:cubicBezTo>
                    <a:pt x="739" y="1165"/>
                    <a:pt x="569" y="962"/>
                    <a:pt x="283" y="844"/>
                  </a:cubicBezTo>
                  <a:cubicBezTo>
                    <a:pt x="533" y="636"/>
                    <a:pt x="716" y="416"/>
                    <a:pt x="864" y="150"/>
                  </a:cubicBezTo>
                  <a:close/>
                  <a:moveTo>
                    <a:pt x="844" y="1"/>
                  </a:moveTo>
                  <a:cubicBezTo>
                    <a:pt x="799" y="1"/>
                    <a:pt x="761" y="40"/>
                    <a:pt x="709" y="121"/>
                  </a:cubicBezTo>
                  <a:cubicBezTo>
                    <a:pt x="575" y="330"/>
                    <a:pt x="408" y="518"/>
                    <a:pt x="216" y="676"/>
                  </a:cubicBezTo>
                  <a:cubicBezTo>
                    <a:pt x="156" y="725"/>
                    <a:pt x="94" y="773"/>
                    <a:pt x="45" y="827"/>
                  </a:cubicBezTo>
                  <a:cubicBezTo>
                    <a:pt x="1" y="876"/>
                    <a:pt x="2" y="922"/>
                    <a:pt x="91" y="944"/>
                  </a:cubicBezTo>
                  <a:cubicBezTo>
                    <a:pt x="345" y="1004"/>
                    <a:pt x="525" y="1157"/>
                    <a:pt x="698" y="1316"/>
                  </a:cubicBezTo>
                  <a:cubicBezTo>
                    <a:pt x="749" y="1362"/>
                    <a:pt x="795" y="1415"/>
                    <a:pt x="843" y="1463"/>
                  </a:cubicBezTo>
                  <a:cubicBezTo>
                    <a:pt x="870" y="1490"/>
                    <a:pt x="898" y="1513"/>
                    <a:pt x="942" y="1513"/>
                  </a:cubicBezTo>
                  <a:cubicBezTo>
                    <a:pt x="943" y="1513"/>
                    <a:pt x="945" y="1513"/>
                    <a:pt x="946" y="1513"/>
                  </a:cubicBezTo>
                  <a:cubicBezTo>
                    <a:pt x="1000" y="1507"/>
                    <a:pt x="1026" y="1474"/>
                    <a:pt x="1047" y="1436"/>
                  </a:cubicBezTo>
                  <a:cubicBezTo>
                    <a:pt x="1193" y="1150"/>
                    <a:pt x="1452" y="974"/>
                    <a:pt x="1792" y="876"/>
                  </a:cubicBezTo>
                  <a:cubicBezTo>
                    <a:pt x="1846" y="861"/>
                    <a:pt x="1900" y="842"/>
                    <a:pt x="1906" y="787"/>
                  </a:cubicBezTo>
                  <a:cubicBezTo>
                    <a:pt x="1915" y="720"/>
                    <a:pt x="1849" y="700"/>
                    <a:pt x="1793" y="679"/>
                  </a:cubicBezTo>
                  <a:cubicBezTo>
                    <a:pt x="1556" y="591"/>
                    <a:pt x="1369" y="448"/>
                    <a:pt x="1196" y="288"/>
                  </a:cubicBezTo>
                  <a:cubicBezTo>
                    <a:pt x="1126" y="223"/>
                    <a:pt x="1061" y="156"/>
                    <a:pt x="992" y="91"/>
                  </a:cubicBezTo>
                  <a:cubicBezTo>
                    <a:pt x="928" y="32"/>
                    <a:pt x="883" y="1"/>
                    <a:pt x="844" y="1"/>
                  </a:cubicBezTo>
                  <a:close/>
                </a:path>
              </a:pathLst>
            </a:custGeom>
            <a:solidFill>
              <a:schemeClr val="dk1"/>
            </a:solidFill>
            <a:ln w="0">
              <a:noFill/>
            </a:ln>
          </p:spPr>
          <p:style>
            <a:lnRef idx="0"/>
            <a:fillRef idx="0"/>
            <a:effectRef idx="0"/>
            <a:fontRef idx="minor"/>
          </p:style>
          <p:txBody>
            <a:bodyPr tIns="62640" bIns="626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81" name="Google Shape;571;p67"/>
            <p:cNvSpPr/>
            <p:nvPr/>
          </p:nvSpPr>
          <p:spPr>
            <a:xfrm>
              <a:off x="5537880" y="2969280"/>
              <a:ext cx="1800" cy="3240"/>
            </a:xfrm>
            <a:custGeom>
              <a:avLst/>
              <a:gdLst>
                <a:gd name="textAreaLeft" fmla="*/ 0 w 1800"/>
                <a:gd name="textAreaRight" fmla="*/ 2160 w 1800"/>
                <a:gd name="textAreaTop" fmla="*/ 0 h 3240"/>
                <a:gd name="textAreaBottom" fmla="*/ 3600 h 3240"/>
              </a:gdLst>
              <a:ahLst/>
              <a:cxnLst/>
              <a:rect l="textAreaLeft" t="textAreaTop" r="textAreaRight" b="textAreaBottom"/>
              <a:pathLst>
                <a:path w="28" h="43">
                  <a:moveTo>
                    <a:pt x="14" y="1"/>
                  </a:moveTo>
                  <a:cubicBezTo>
                    <a:pt x="9" y="5"/>
                    <a:pt x="1" y="9"/>
                    <a:pt x="1" y="13"/>
                  </a:cubicBezTo>
                  <a:cubicBezTo>
                    <a:pt x="1" y="23"/>
                    <a:pt x="3" y="33"/>
                    <a:pt x="6" y="42"/>
                  </a:cubicBezTo>
                  <a:lnTo>
                    <a:pt x="27" y="30"/>
                  </a:lnTo>
                  <a:lnTo>
                    <a:pt x="14" y="1"/>
                  </a:lnTo>
                  <a:close/>
                </a:path>
              </a:pathLst>
            </a:custGeom>
            <a:solidFill>
              <a:schemeClr val="dk1"/>
            </a:solidFill>
            <a:ln w="0">
              <a:noFill/>
            </a:ln>
          </p:spPr>
          <p:style>
            <a:lnRef idx="0"/>
            <a:fillRef idx="0"/>
            <a:effectRef idx="0"/>
            <a:fontRef idx="minor"/>
          </p:style>
          <p:txBody>
            <a:bodyPr tIns="1800" bIns="18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82" name="Google Shape;572;p67"/>
            <p:cNvSpPr/>
            <p:nvPr/>
          </p:nvSpPr>
          <p:spPr>
            <a:xfrm>
              <a:off x="7395480" y="3061080"/>
              <a:ext cx="10800" cy="27360"/>
            </a:xfrm>
            <a:custGeom>
              <a:avLst/>
              <a:gdLst>
                <a:gd name="textAreaLeft" fmla="*/ 0 w 10800"/>
                <a:gd name="textAreaRight" fmla="*/ 11160 w 10800"/>
                <a:gd name="textAreaTop" fmla="*/ 0 h 27360"/>
                <a:gd name="textAreaBottom" fmla="*/ 27720 h 27360"/>
              </a:gdLst>
              <a:ahLst/>
              <a:cxnLst/>
              <a:rect l="textAreaLeft" t="textAreaTop" r="textAreaRight" b="textAreaBottom"/>
              <a:pathLst>
                <a:path w="142" h="333">
                  <a:moveTo>
                    <a:pt x="94" y="0"/>
                  </a:moveTo>
                  <a:cubicBezTo>
                    <a:pt x="55" y="30"/>
                    <a:pt x="58" y="67"/>
                    <a:pt x="66" y="106"/>
                  </a:cubicBezTo>
                  <a:cubicBezTo>
                    <a:pt x="59" y="170"/>
                    <a:pt x="1" y="239"/>
                    <a:pt x="87" y="333"/>
                  </a:cubicBezTo>
                  <a:cubicBezTo>
                    <a:pt x="119" y="238"/>
                    <a:pt x="113" y="170"/>
                    <a:pt x="111" y="104"/>
                  </a:cubicBezTo>
                  <a:cubicBezTo>
                    <a:pt x="125" y="68"/>
                    <a:pt x="142" y="31"/>
                    <a:pt x="94" y="0"/>
                  </a:cubicBezTo>
                  <a:close/>
                </a:path>
              </a:pathLst>
            </a:custGeom>
            <a:solidFill>
              <a:schemeClr val="dk1"/>
            </a:solidFill>
            <a:ln w="0">
              <a:noFill/>
            </a:ln>
          </p:spPr>
          <p:style>
            <a:lnRef idx="0"/>
            <a:fillRef idx="0"/>
            <a:effectRef idx="0"/>
            <a:fontRef idx="minor"/>
          </p:style>
          <p:txBody>
            <a:bodyPr tIns="13680" bIns="136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83" name="Google Shape;573;p67"/>
            <p:cNvSpPr/>
            <p:nvPr/>
          </p:nvSpPr>
          <p:spPr>
            <a:xfrm>
              <a:off x="7416720" y="3014280"/>
              <a:ext cx="13680" cy="11520"/>
            </a:xfrm>
            <a:custGeom>
              <a:avLst/>
              <a:gdLst>
                <a:gd name="textAreaLeft" fmla="*/ 0 w 13680"/>
                <a:gd name="textAreaRight" fmla="*/ 14040 w 13680"/>
                <a:gd name="textAreaTop" fmla="*/ 0 h 11520"/>
                <a:gd name="textAreaBottom" fmla="*/ 11880 h 11520"/>
              </a:gdLst>
              <a:ahLst/>
              <a:cxnLst/>
              <a:rect l="textAreaLeft" t="textAreaTop" r="textAreaRight" b="textAreaBottom"/>
              <a:pathLst>
                <a:path w="181" h="144">
                  <a:moveTo>
                    <a:pt x="144" y="0"/>
                  </a:moveTo>
                  <a:cubicBezTo>
                    <a:pt x="129" y="0"/>
                    <a:pt x="119" y="16"/>
                    <a:pt x="109" y="28"/>
                  </a:cubicBezTo>
                  <a:lnTo>
                    <a:pt x="68" y="63"/>
                  </a:lnTo>
                  <a:cubicBezTo>
                    <a:pt x="48" y="67"/>
                    <a:pt x="33" y="81"/>
                    <a:pt x="28" y="100"/>
                  </a:cubicBezTo>
                  <a:cubicBezTo>
                    <a:pt x="20" y="111"/>
                    <a:pt x="1" y="127"/>
                    <a:pt x="3" y="132"/>
                  </a:cubicBezTo>
                  <a:cubicBezTo>
                    <a:pt x="10" y="141"/>
                    <a:pt x="17" y="144"/>
                    <a:pt x="23" y="144"/>
                  </a:cubicBezTo>
                  <a:cubicBezTo>
                    <a:pt x="36" y="144"/>
                    <a:pt x="47" y="131"/>
                    <a:pt x="59" y="125"/>
                  </a:cubicBezTo>
                  <a:lnTo>
                    <a:pt x="105" y="90"/>
                  </a:lnTo>
                  <a:lnTo>
                    <a:pt x="152" y="52"/>
                  </a:lnTo>
                  <a:cubicBezTo>
                    <a:pt x="167" y="40"/>
                    <a:pt x="180" y="23"/>
                    <a:pt x="166" y="11"/>
                  </a:cubicBezTo>
                  <a:cubicBezTo>
                    <a:pt x="158" y="3"/>
                    <a:pt x="150" y="0"/>
                    <a:pt x="144" y="0"/>
                  </a:cubicBezTo>
                  <a:close/>
                </a:path>
              </a:pathLst>
            </a:custGeom>
            <a:solidFill>
              <a:schemeClr val="dk1"/>
            </a:solidFill>
            <a:ln w="0">
              <a:noFill/>
            </a:ln>
          </p:spPr>
          <p:style>
            <a:lnRef idx="0"/>
            <a:fillRef idx="0"/>
            <a:effectRef idx="0"/>
            <a:fontRef idx="minor"/>
          </p:style>
          <p:txBody>
            <a:bodyPr tIns="5760" bIns="57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84" name="Google Shape;574;p67"/>
            <p:cNvSpPr/>
            <p:nvPr/>
          </p:nvSpPr>
          <p:spPr>
            <a:xfrm>
              <a:off x="5532120" y="3061080"/>
              <a:ext cx="9720" cy="54000"/>
            </a:xfrm>
            <a:custGeom>
              <a:avLst/>
              <a:gdLst>
                <a:gd name="textAreaLeft" fmla="*/ 0 w 9720"/>
                <a:gd name="textAreaRight" fmla="*/ 10080 w 9720"/>
                <a:gd name="textAreaTop" fmla="*/ 0 h 54000"/>
                <a:gd name="textAreaBottom" fmla="*/ 54360 h 54000"/>
              </a:gdLst>
              <a:ahLst/>
              <a:cxnLst/>
              <a:rect l="textAreaLeft" t="textAreaTop" r="textAreaRight" b="textAreaBottom"/>
              <a:pathLst>
                <a:path w="132" h="653">
                  <a:moveTo>
                    <a:pt x="46" y="1"/>
                  </a:moveTo>
                  <a:lnTo>
                    <a:pt x="46" y="1"/>
                  </a:lnTo>
                  <a:cubicBezTo>
                    <a:pt x="0" y="134"/>
                    <a:pt x="0" y="455"/>
                    <a:pt x="47" y="652"/>
                  </a:cubicBezTo>
                  <a:cubicBezTo>
                    <a:pt x="131" y="486"/>
                    <a:pt x="131" y="98"/>
                    <a:pt x="46" y="1"/>
                  </a:cubicBezTo>
                  <a:close/>
                </a:path>
              </a:pathLst>
            </a:custGeom>
            <a:solidFill>
              <a:schemeClr val="dk1"/>
            </a:solidFill>
            <a:ln w="0">
              <a:noFill/>
            </a:ln>
          </p:spPr>
          <p:style>
            <a:lnRef idx="0"/>
            <a:fillRef idx="0"/>
            <a:effectRef idx="0"/>
            <a:fontRef idx="minor"/>
          </p:style>
          <p:txBody>
            <a:bodyPr tIns="27000" bIns="270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85" name="Google Shape;575;p67"/>
            <p:cNvSpPr/>
            <p:nvPr/>
          </p:nvSpPr>
          <p:spPr>
            <a:xfrm>
              <a:off x="5631840" y="3494520"/>
              <a:ext cx="3600" cy="2160"/>
            </a:xfrm>
            <a:custGeom>
              <a:avLst/>
              <a:gdLst>
                <a:gd name="textAreaLeft" fmla="*/ 0 w 3600"/>
                <a:gd name="textAreaRight" fmla="*/ 3960 w 3600"/>
                <a:gd name="textAreaTop" fmla="*/ 0 h 2160"/>
                <a:gd name="textAreaBottom" fmla="*/ 2520 h 2160"/>
              </a:gdLst>
              <a:ahLst/>
              <a:cxnLst/>
              <a:rect l="textAreaLeft" t="textAreaTop" r="textAreaRight" b="textAreaBottom"/>
              <a:pathLst>
                <a:path w="49" h="30">
                  <a:moveTo>
                    <a:pt x="45" y="0"/>
                  </a:moveTo>
                  <a:lnTo>
                    <a:pt x="1" y="27"/>
                  </a:lnTo>
                  <a:cubicBezTo>
                    <a:pt x="9" y="28"/>
                    <a:pt x="17" y="30"/>
                    <a:pt x="24" y="30"/>
                  </a:cubicBezTo>
                  <a:cubicBezTo>
                    <a:pt x="39" y="30"/>
                    <a:pt x="48" y="23"/>
                    <a:pt x="45" y="0"/>
                  </a:cubicBezTo>
                  <a:close/>
                </a:path>
              </a:pathLst>
            </a:custGeom>
            <a:solidFill>
              <a:schemeClr val="dk1"/>
            </a:solidFill>
            <a:ln w="0">
              <a:noFill/>
            </a:ln>
          </p:spPr>
          <p:style>
            <a:lnRef idx="0"/>
            <a:fillRef idx="0"/>
            <a:effectRef idx="0"/>
            <a:fontRef idx="minor"/>
          </p:style>
          <p:txBody>
            <a:bodyPr tIns="1080" bIns="1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86" name="Google Shape;576;p67"/>
            <p:cNvSpPr/>
            <p:nvPr/>
          </p:nvSpPr>
          <p:spPr>
            <a:xfrm>
              <a:off x="5628600" y="3497040"/>
              <a:ext cx="3600" cy="3240"/>
            </a:xfrm>
            <a:custGeom>
              <a:avLst/>
              <a:gdLst>
                <a:gd name="textAreaLeft" fmla="*/ 0 w 3600"/>
                <a:gd name="textAreaRight" fmla="*/ 3960 w 3600"/>
                <a:gd name="textAreaTop" fmla="*/ 0 h 3240"/>
                <a:gd name="textAreaBottom" fmla="*/ 3600 h 3240"/>
              </a:gdLst>
              <a:ahLst/>
              <a:cxnLst/>
              <a:rect l="textAreaLeft" t="textAreaTop" r="textAreaRight" b="textAreaBottom"/>
              <a:pathLst>
                <a:path w="53" h="42">
                  <a:moveTo>
                    <a:pt x="40" y="0"/>
                  </a:moveTo>
                  <a:cubicBezTo>
                    <a:pt x="27" y="13"/>
                    <a:pt x="14" y="27"/>
                    <a:pt x="1" y="40"/>
                  </a:cubicBezTo>
                  <a:lnTo>
                    <a:pt x="53" y="42"/>
                  </a:lnTo>
                  <a:cubicBezTo>
                    <a:pt x="49" y="28"/>
                    <a:pt x="45" y="13"/>
                    <a:pt x="40" y="0"/>
                  </a:cubicBezTo>
                  <a:close/>
                </a:path>
              </a:pathLst>
            </a:custGeom>
            <a:solidFill>
              <a:schemeClr val="dk1"/>
            </a:solidFill>
            <a:ln w="0">
              <a:noFill/>
            </a:ln>
          </p:spPr>
          <p:style>
            <a:lnRef idx="0"/>
            <a:fillRef idx="0"/>
            <a:effectRef idx="0"/>
            <a:fontRef idx="minor"/>
          </p:style>
          <p:txBody>
            <a:bodyPr tIns="1800" bIns="18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87" name="Google Shape;577;p67"/>
            <p:cNvSpPr/>
            <p:nvPr/>
          </p:nvSpPr>
          <p:spPr>
            <a:xfrm>
              <a:off x="5631480" y="34966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8" h="7">
                  <a:moveTo>
                    <a:pt x="1" y="0"/>
                  </a:moveTo>
                  <a:cubicBezTo>
                    <a:pt x="1" y="3"/>
                    <a:pt x="2" y="4"/>
                    <a:pt x="2" y="6"/>
                  </a:cubicBezTo>
                  <a:lnTo>
                    <a:pt x="5" y="4"/>
                  </a:lnTo>
                  <a:lnTo>
                    <a:pt x="8" y="2"/>
                  </a:lnTo>
                  <a:lnTo>
                    <a:pt x="1"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88" name="Google Shape;578;p67"/>
            <p:cNvSpPr/>
            <p:nvPr/>
          </p:nvSpPr>
          <p:spPr>
            <a:xfrm>
              <a:off x="5635440" y="34941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5" h="7">
                  <a:moveTo>
                    <a:pt x="1" y="1"/>
                  </a:moveTo>
                  <a:lnTo>
                    <a:pt x="1" y="7"/>
                  </a:lnTo>
                  <a:lnTo>
                    <a:pt x="3" y="4"/>
                  </a:lnTo>
                  <a:cubicBezTo>
                    <a:pt x="3" y="4"/>
                    <a:pt x="4" y="3"/>
                    <a:pt x="4" y="3"/>
                  </a:cubicBezTo>
                  <a:cubicBezTo>
                    <a:pt x="3" y="2"/>
                    <a:pt x="2" y="2"/>
                    <a:pt x="1"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89" name="Google Shape;579;p67"/>
            <p:cNvSpPr/>
            <p:nvPr/>
          </p:nvSpPr>
          <p:spPr>
            <a:xfrm>
              <a:off x="5635800" y="3492360"/>
              <a:ext cx="3240" cy="2160"/>
            </a:xfrm>
            <a:custGeom>
              <a:avLst/>
              <a:gdLst>
                <a:gd name="textAreaLeft" fmla="*/ 0 w 3240"/>
                <a:gd name="textAreaRight" fmla="*/ 3600 w 3240"/>
                <a:gd name="textAreaTop" fmla="*/ 0 h 2160"/>
                <a:gd name="textAreaBottom" fmla="*/ 2520 h 2160"/>
              </a:gdLst>
              <a:ahLst/>
              <a:cxnLst/>
              <a:rect l="textAreaLeft" t="textAreaTop" r="textAreaRight" b="textAreaBottom"/>
              <a:pathLst>
                <a:path w="46" h="31">
                  <a:moveTo>
                    <a:pt x="29" y="1"/>
                  </a:moveTo>
                  <a:cubicBezTo>
                    <a:pt x="16" y="1"/>
                    <a:pt x="4" y="9"/>
                    <a:pt x="0" y="22"/>
                  </a:cubicBezTo>
                  <a:cubicBezTo>
                    <a:pt x="6" y="28"/>
                    <a:pt x="13" y="30"/>
                    <a:pt x="20" y="30"/>
                  </a:cubicBezTo>
                  <a:cubicBezTo>
                    <a:pt x="29" y="30"/>
                    <a:pt x="37" y="27"/>
                    <a:pt x="42" y="20"/>
                  </a:cubicBezTo>
                  <a:cubicBezTo>
                    <a:pt x="46" y="16"/>
                    <a:pt x="42" y="4"/>
                    <a:pt x="40" y="3"/>
                  </a:cubicBezTo>
                  <a:cubicBezTo>
                    <a:pt x="36" y="1"/>
                    <a:pt x="32" y="1"/>
                    <a:pt x="29" y="1"/>
                  </a:cubicBezTo>
                  <a:close/>
                </a:path>
              </a:pathLst>
            </a:custGeom>
            <a:solidFill>
              <a:schemeClr val="dk1"/>
            </a:solidFill>
            <a:ln w="0">
              <a:noFill/>
            </a:ln>
          </p:spPr>
          <p:style>
            <a:lnRef idx="0"/>
            <a:fillRef idx="0"/>
            <a:effectRef idx="0"/>
            <a:fontRef idx="minor"/>
          </p:style>
          <p:txBody>
            <a:bodyPr tIns="1080" bIns="1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90" name="Google Shape;580;p67"/>
            <p:cNvSpPr/>
            <p:nvPr/>
          </p:nvSpPr>
          <p:spPr>
            <a:xfrm>
              <a:off x="6395760" y="3403440"/>
              <a:ext cx="23040" cy="19080"/>
            </a:xfrm>
            <a:custGeom>
              <a:avLst/>
              <a:gdLst>
                <a:gd name="textAreaLeft" fmla="*/ 0 w 23040"/>
                <a:gd name="textAreaRight" fmla="*/ 23400 w 23040"/>
                <a:gd name="textAreaTop" fmla="*/ 0 h 19080"/>
                <a:gd name="textAreaBottom" fmla="*/ 19440 h 19080"/>
              </a:gdLst>
              <a:ahLst/>
              <a:cxnLst/>
              <a:rect l="textAreaLeft" t="textAreaTop" r="textAreaRight" b="textAreaBottom"/>
              <a:pathLst>
                <a:path w="304" h="234">
                  <a:moveTo>
                    <a:pt x="258" y="0"/>
                  </a:moveTo>
                  <a:cubicBezTo>
                    <a:pt x="253" y="0"/>
                    <a:pt x="248" y="2"/>
                    <a:pt x="242" y="7"/>
                  </a:cubicBezTo>
                  <a:cubicBezTo>
                    <a:pt x="220" y="25"/>
                    <a:pt x="243" y="34"/>
                    <a:pt x="245" y="46"/>
                  </a:cubicBezTo>
                  <a:cubicBezTo>
                    <a:pt x="228" y="33"/>
                    <a:pt x="214" y="28"/>
                    <a:pt x="203" y="28"/>
                  </a:cubicBezTo>
                  <a:cubicBezTo>
                    <a:pt x="179" y="28"/>
                    <a:pt x="169" y="51"/>
                    <a:pt x="162" y="79"/>
                  </a:cubicBezTo>
                  <a:cubicBezTo>
                    <a:pt x="160" y="79"/>
                    <a:pt x="157" y="78"/>
                    <a:pt x="155" y="78"/>
                  </a:cubicBezTo>
                  <a:cubicBezTo>
                    <a:pt x="130" y="78"/>
                    <a:pt x="115" y="96"/>
                    <a:pt x="102" y="111"/>
                  </a:cubicBezTo>
                  <a:cubicBezTo>
                    <a:pt x="81" y="119"/>
                    <a:pt x="66" y="129"/>
                    <a:pt x="80" y="149"/>
                  </a:cubicBezTo>
                  <a:cubicBezTo>
                    <a:pt x="77" y="149"/>
                    <a:pt x="73" y="148"/>
                    <a:pt x="70" y="148"/>
                  </a:cubicBezTo>
                  <a:cubicBezTo>
                    <a:pt x="46" y="148"/>
                    <a:pt x="36" y="160"/>
                    <a:pt x="39" y="183"/>
                  </a:cubicBezTo>
                  <a:cubicBezTo>
                    <a:pt x="20" y="183"/>
                    <a:pt x="0" y="192"/>
                    <a:pt x="2" y="207"/>
                  </a:cubicBezTo>
                  <a:cubicBezTo>
                    <a:pt x="3" y="217"/>
                    <a:pt x="28" y="224"/>
                    <a:pt x="42" y="233"/>
                  </a:cubicBezTo>
                  <a:lnTo>
                    <a:pt x="42" y="187"/>
                  </a:lnTo>
                  <a:cubicBezTo>
                    <a:pt x="49" y="188"/>
                    <a:pt x="55" y="189"/>
                    <a:pt x="61" y="189"/>
                  </a:cubicBezTo>
                  <a:cubicBezTo>
                    <a:pt x="83" y="189"/>
                    <a:pt x="95" y="180"/>
                    <a:pt x="84" y="151"/>
                  </a:cubicBezTo>
                  <a:lnTo>
                    <a:pt x="84" y="151"/>
                  </a:lnTo>
                  <a:cubicBezTo>
                    <a:pt x="96" y="158"/>
                    <a:pt x="107" y="161"/>
                    <a:pt x="116" y="161"/>
                  </a:cubicBezTo>
                  <a:cubicBezTo>
                    <a:pt x="143" y="161"/>
                    <a:pt x="157" y="136"/>
                    <a:pt x="175" y="118"/>
                  </a:cubicBezTo>
                  <a:cubicBezTo>
                    <a:pt x="179" y="113"/>
                    <a:pt x="185" y="107"/>
                    <a:pt x="182" y="104"/>
                  </a:cubicBezTo>
                  <a:cubicBezTo>
                    <a:pt x="180" y="97"/>
                    <a:pt x="176" y="92"/>
                    <a:pt x="172" y="86"/>
                  </a:cubicBezTo>
                  <a:lnTo>
                    <a:pt x="172" y="86"/>
                  </a:lnTo>
                  <a:cubicBezTo>
                    <a:pt x="187" y="95"/>
                    <a:pt x="200" y="99"/>
                    <a:pt x="210" y="99"/>
                  </a:cubicBezTo>
                  <a:cubicBezTo>
                    <a:pt x="232" y="99"/>
                    <a:pt x="243" y="79"/>
                    <a:pt x="247" y="46"/>
                  </a:cubicBezTo>
                  <a:cubicBezTo>
                    <a:pt x="257" y="48"/>
                    <a:pt x="267" y="50"/>
                    <a:pt x="275" y="50"/>
                  </a:cubicBezTo>
                  <a:cubicBezTo>
                    <a:pt x="295" y="50"/>
                    <a:pt x="303" y="40"/>
                    <a:pt x="288" y="11"/>
                  </a:cubicBezTo>
                  <a:cubicBezTo>
                    <a:pt x="277" y="10"/>
                    <a:pt x="269" y="0"/>
                    <a:pt x="258" y="0"/>
                  </a:cubicBezTo>
                  <a:close/>
                </a:path>
              </a:pathLst>
            </a:custGeom>
            <a:solidFill>
              <a:schemeClr val="dk1"/>
            </a:solidFill>
            <a:ln w="0">
              <a:noFill/>
            </a:ln>
          </p:spPr>
          <p:style>
            <a:lnRef idx="0"/>
            <a:fillRef idx="0"/>
            <a:effectRef idx="0"/>
            <a:fontRef idx="minor"/>
          </p:style>
          <p:txBody>
            <a:bodyPr tIns="9720" bIns="9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91" name="Google Shape;581;p67"/>
            <p:cNvSpPr/>
            <p:nvPr/>
          </p:nvSpPr>
          <p:spPr>
            <a:xfrm>
              <a:off x="6415920" y="3400560"/>
              <a:ext cx="6120" cy="3960"/>
            </a:xfrm>
            <a:custGeom>
              <a:avLst/>
              <a:gdLst>
                <a:gd name="textAreaLeft" fmla="*/ 0 w 6120"/>
                <a:gd name="textAreaRight" fmla="*/ 6480 w 6120"/>
                <a:gd name="textAreaTop" fmla="*/ 0 h 3960"/>
                <a:gd name="textAreaBottom" fmla="*/ 4320 h 3960"/>
              </a:gdLst>
              <a:ahLst/>
              <a:cxnLst/>
              <a:rect l="textAreaLeft" t="textAreaTop" r="textAreaRight" b="textAreaBottom"/>
              <a:pathLst>
                <a:path w="83" h="53">
                  <a:moveTo>
                    <a:pt x="37" y="0"/>
                  </a:moveTo>
                  <a:cubicBezTo>
                    <a:pt x="32" y="0"/>
                    <a:pt x="27" y="2"/>
                    <a:pt x="20" y="8"/>
                  </a:cubicBezTo>
                  <a:cubicBezTo>
                    <a:pt x="0" y="25"/>
                    <a:pt x="23" y="33"/>
                    <a:pt x="25" y="45"/>
                  </a:cubicBezTo>
                  <a:cubicBezTo>
                    <a:pt x="34" y="48"/>
                    <a:pt x="45" y="53"/>
                    <a:pt x="53" y="53"/>
                  </a:cubicBezTo>
                  <a:cubicBezTo>
                    <a:pt x="55" y="53"/>
                    <a:pt x="57" y="53"/>
                    <a:pt x="58" y="52"/>
                  </a:cubicBezTo>
                  <a:cubicBezTo>
                    <a:pt x="82" y="42"/>
                    <a:pt x="74" y="26"/>
                    <a:pt x="64" y="12"/>
                  </a:cubicBezTo>
                  <a:cubicBezTo>
                    <a:pt x="55" y="10"/>
                    <a:pt x="47" y="0"/>
                    <a:pt x="37" y="0"/>
                  </a:cubicBezTo>
                  <a:close/>
                </a:path>
              </a:pathLst>
            </a:custGeom>
            <a:solidFill>
              <a:schemeClr val="dk1"/>
            </a:solidFill>
            <a:ln w="0">
              <a:noFill/>
            </a:ln>
          </p:spPr>
          <p:style>
            <a:lnRef idx="0"/>
            <a:fillRef idx="0"/>
            <a:effectRef idx="0"/>
            <a:fontRef idx="minor"/>
          </p:style>
          <p:txBody>
            <a:bodyPr tIns="2160" bIns="21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92" name="Google Shape;582;p67"/>
            <p:cNvSpPr/>
            <p:nvPr/>
          </p:nvSpPr>
          <p:spPr>
            <a:xfrm>
              <a:off x="5815080" y="3049920"/>
              <a:ext cx="8280" cy="6480"/>
            </a:xfrm>
            <a:custGeom>
              <a:avLst/>
              <a:gdLst>
                <a:gd name="textAreaLeft" fmla="*/ 0 w 8280"/>
                <a:gd name="textAreaRight" fmla="*/ 8640 w 8280"/>
                <a:gd name="textAreaTop" fmla="*/ 0 h 6480"/>
                <a:gd name="textAreaBottom" fmla="*/ 6840 h 6480"/>
              </a:gdLst>
              <a:ahLst/>
              <a:cxnLst/>
              <a:rect l="textAreaLeft" t="textAreaTop" r="textAreaRight" b="textAreaBottom"/>
              <a:pathLst>
                <a:path w="112" h="82">
                  <a:moveTo>
                    <a:pt x="78" y="1"/>
                  </a:moveTo>
                  <a:cubicBezTo>
                    <a:pt x="77" y="1"/>
                    <a:pt x="76" y="1"/>
                    <a:pt x="75" y="1"/>
                  </a:cubicBezTo>
                  <a:cubicBezTo>
                    <a:pt x="50" y="3"/>
                    <a:pt x="26" y="18"/>
                    <a:pt x="13" y="40"/>
                  </a:cubicBezTo>
                  <a:cubicBezTo>
                    <a:pt x="0" y="62"/>
                    <a:pt x="20" y="70"/>
                    <a:pt x="31" y="82"/>
                  </a:cubicBezTo>
                  <a:cubicBezTo>
                    <a:pt x="66" y="75"/>
                    <a:pt x="95" y="64"/>
                    <a:pt x="105" y="32"/>
                  </a:cubicBezTo>
                  <a:cubicBezTo>
                    <a:pt x="112" y="13"/>
                    <a:pt x="96" y="1"/>
                    <a:pt x="78" y="1"/>
                  </a:cubicBezTo>
                  <a:close/>
                </a:path>
              </a:pathLst>
            </a:custGeom>
            <a:solidFill>
              <a:schemeClr val="dk1"/>
            </a:solidFill>
            <a:ln w="0">
              <a:noFill/>
            </a:ln>
          </p:spPr>
          <p:style>
            <a:lnRef idx="0"/>
            <a:fillRef idx="0"/>
            <a:effectRef idx="0"/>
            <a:fontRef idx="minor"/>
          </p:style>
          <p:txBody>
            <a:bodyPr tIns="3240" bIns="32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93" name="Google Shape;583;p67"/>
            <p:cNvSpPr/>
            <p:nvPr/>
          </p:nvSpPr>
          <p:spPr>
            <a:xfrm>
              <a:off x="5812920" y="3038040"/>
              <a:ext cx="7560" cy="5400"/>
            </a:xfrm>
            <a:custGeom>
              <a:avLst/>
              <a:gdLst>
                <a:gd name="textAreaLeft" fmla="*/ 0 w 7560"/>
                <a:gd name="textAreaRight" fmla="*/ 7920 w 7560"/>
                <a:gd name="textAreaTop" fmla="*/ 0 h 5400"/>
                <a:gd name="textAreaBottom" fmla="*/ 5760 h 5400"/>
              </a:gdLst>
              <a:ahLst/>
              <a:cxnLst/>
              <a:rect l="textAreaLeft" t="textAreaTop" r="textAreaRight" b="textAreaBottom"/>
              <a:pathLst>
                <a:path w="102" h="68">
                  <a:moveTo>
                    <a:pt x="77" y="1"/>
                  </a:moveTo>
                  <a:cubicBezTo>
                    <a:pt x="69" y="1"/>
                    <a:pt x="59" y="5"/>
                    <a:pt x="49" y="12"/>
                  </a:cubicBezTo>
                  <a:cubicBezTo>
                    <a:pt x="33" y="25"/>
                    <a:pt x="1" y="29"/>
                    <a:pt x="7" y="54"/>
                  </a:cubicBezTo>
                  <a:cubicBezTo>
                    <a:pt x="9" y="64"/>
                    <a:pt x="15" y="68"/>
                    <a:pt x="23" y="68"/>
                  </a:cubicBezTo>
                  <a:cubicBezTo>
                    <a:pt x="32" y="68"/>
                    <a:pt x="42" y="64"/>
                    <a:pt x="51" y="62"/>
                  </a:cubicBezTo>
                  <a:cubicBezTo>
                    <a:pt x="79" y="56"/>
                    <a:pt x="102" y="41"/>
                    <a:pt x="95" y="16"/>
                  </a:cubicBezTo>
                  <a:cubicBezTo>
                    <a:pt x="92" y="5"/>
                    <a:pt x="85" y="1"/>
                    <a:pt x="77" y="1"/>
                  </a:cubicBezTo>
                  <a:close/>
                </a:path>
              </a:pathLst>
            </a:custGeom>
            <a:solidFill>
              <a:schemeClr val="dk1"/>
            </a:solidFill>
            <a:ln w="0">
              <a:noFill/>
            </a:ln>
          </p:spPr>
          <p:style>
            <a:lnRef idx="0"/>
            <a:fillRef idx="0"/>
            <a:effectRef idx="0"/>
            <a:fontRef idx="minor"/>
          </p:style>
          <p:txBody>
            <a:bodyPr tIns="2880" bIns="28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94" name="Google Shape;584;p67"/>
            <p:cNvSpPr/>
            <p:nvPr/>
          </p:nvSpPr>
          <p:spPr>
            <a:xfrm>
              <a:off x="5399280" y="3048120"/>
              <a:ext cx="7920" cy="47160"/>
            </a:xfrm>
            <a:custGeom>
              <a:avLst/>
              <a:gdLst>
                <a:gd name="textAreaLeft" fmla="*/ 0 w 7920"/>
                <a:gd name="textAreaRight" fmla="*/ 8280 w 7920"/>
                <a:gd name="textAreaTop" fmla="*/ 0 h 47160"/>
                <a:gd name="textAreaBottom" fmla="*/ 47520 h 47160"/>
              </a:gdLst>
              <a:ahLst/>
              <a:cxnLst/>
              <a:rect l="textAreaLeft" t="textAreaTop" r="textAreaRight" b="textAreaBottom"/>
              <a:pathLst>
                <a:path w="106" h="574">
                  <a:moveTo>
                    <a:pt x="52" y="1"/>
                  </a:moveTo>
                  <a:cubicBezTo>
                    <a:pt x="4" y="96"/>
                    <a:pt x="18" y="196"/>
                    <a:pt x="20" y="293"/>
                  </a:cubicBezTo>
                  <a:cubicBezTo>
                    <a:pt x="1" y="388"/>
                    <a:pt x="19" y="480"/>
                    <a:pt x="38" y="574"/>
                  </a:cubicBezTo>
                  <a:cubicBezTo>
                    <a:pt x="60" y="480"/>
                    <a:pt x="105" y="389"/>
                    <a:pt x="77" y="291"/>
                  </a:cubicBezTo>
                  <a:cubicBezTo>
                    <a:pt x="82" y="193"/>
                    <a:pt x="98" y="96"/>
                    <a:pt x="52" y="1"/>
                  </a:cubicBezTo>
                  <a:close/>
                </a:path>
              </a:pathLst>
            </a:custGeom>
            <a:solidFill>
              <a:schemeClr val="dk1"/>
            </a:solidFill>
            <a:ln w="0">
              <a:noFill/>
            </a:ln>
          </p:spPr>
          <p:style>
            <a:lnRef idx="0"/>
            <a:fillRef idx="0"/>
            <a:effectRef idx="0"/>
            <a:fontRef idx="minor"/>
          </p:style>
          <p:txBody>
            <a:bodyPr tIns="23760" bIns="237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395" name="Google Shape;585;p67"/>
            <p:cNvSpPr/>
            <p:nvPr/>
          </p:nvSpPr>
          <p:spPr>
            <a:xfrm>
              <a:off x="5835960" y="3150720"/>
              <a:ext cx="3960" cy="3960"/>
            </a:xfrm>
            <a:custGeom>
              <a:avLst/>
              <a:gdLst>
                <a:gd name="textAreaLeft" fmla="*/ 0 w 3960"/>
                <a:gd name="textAreaRight" fmla="*/ 4320 w 3960"/>
                <a:gd name="textAreaTop" fmla="*/ 0 h 3960"/>
                <a:gd name="textAreaBottom" fmla="*/ 4320 h 3960"/>
              </a:gdLst>
              <a:ahLst/>
              <a:cxnLst/>
              <a:rect l="textAreaLeft" t="textAreaTop" r="textAreaRight" b="textAreaBottom"/>
              <a:pathLst>
                <a:path w="57" h="51">
                  <a:moveTo>
                    <a:pt x="29" y="0"/>
                  </a:moveTo>
                  <a:cubicBezTo>
                    <a:pt x="21" y="0"/>
                    <a:pt x="10" y="5"/>
                    <a:pt x="1" y="7"/>
                  </a:cubicBezTo>
                  <a:cubicBezTo>
                    <a:pt x="3" y="23"/>
                    <a:pt x="6" y="36"/>
                    <a:pt x="8" y="50"/>
                  </a:cubicBezTo>
                  <a:cubicBezTo>
                    <a:pt x="28" y="43"/>
                    <a:pt x="57" y="38"/>
                    <a:pt x="46" y="12"/>
                  </a:cubicBezTo>
                  <a:cubicBezTo>
                    <a:pt x="42" y="3"/>
                    <a:pt x="36" y="0"/>
                    <a:pt x="29" y="0"/>
                  </a:cubicBezTo>
                  <a:close/>
                </a:path>
              </a:pathLst>
            </a:custGeom>
            <a:solidFill>
              <a:schemeClr val="dk1"/>
            </a:solidFill>
            <a:ln w="0">
              <a:noFill/>
            </a:ln>
          </p:spPr>
          <p:style>
            <a:lnRef idx="0"/>
            <a:fillRef idx="0"/>
            <a:effectRef idx="0"/>
            <a:fontRef idx="minor"/>
          </p:style>
          <p:txBody>
            <a:bodyPr tIns="2160" bIns="21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1" name="Google Shape;1603;p77" title="young-student-working-assignment.jpg"/>
          <p:cNvSpPr/>
          <p:nvPr/>
        </p:nvSpPr>
        <p:spPr>
          <a:xfrm>
            <a:off x="825120" y="1049760"/>
            <a:ext cx="2904120" cy="2904120"/>
          </a:xfrm>
          <a:prstGeom prst="ellipse">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692" name="PlaceHolder 1"/>
          <p:cNvSpPr>
            <a:spLocks noGrp="1"/>
          </p:cNvSpPr>
          <p:nvPr>
            <p:ph type="title"/>
          </p:nvPr>
        </p:nvSpPr>
        <p:spPr>
          <a:xfrm>
            <a:off x="3905280" y="419040"/>
            <a:ext cx="4343040" cy="904680"/>
          </a:xfrm>
          <a:prstGeom prst="rect">
            <a:avLst/>
          </a:prstGeom>
          <a:noFill/>
          <a:ln w="0">
            <a:noFill/>
          </a:ln>
        </p:spPr>
        <p:txBody>
          <a:bodyPr lIns="91440" rIns="91440" tIns="91440" bIns="91440" anchor="b">
            <a:normAutofit fontScale="92500" lnSpcReduction="9999"/>
          </a:bodyPr>
          <a:p>
            <a:pPr indent="0">
              <a:lnSpc>
                <a:spcPct val="80000"/>
              </a:lnSpc>
              <a:buNone/>
              <a:tabLst>
                <a:tab algn="l" pos="0"/>
              </a:tabLst>
            </a:pPr>
            <a:r>
              <a:rPr b="1" lang="en-US" sz="3500" strike="noStrike" u="none">
                <a:solidFill>
                  <a:schemeClr val="dk1"/>
                </a:solidFill>
                <a:effectLst/>
                <a:uFillTx/>
                <a:latin typeface="Satisfy"/>
                <a:ea typeface="Satisfy"/>
              </a:rPr>
              <a:t>Responsive and Accessible Design</a:t>
            </a:r>
            <a:endParaRPr b="0" lang="fr-FR" sz="3500" strike="noStrike" u="none">
              <a:solidFill>
                <a:schemeClr val="dk1"/>
              </a:solidFill>
              <a:effectLst/>
              <a:uFillTx/>
              <a:latin typeface="Arial"/>
            </a:endParaRPr>
          </a:p>
        </p:txBody>
      </p:sp>
      <p:sp>
        <p:nvSpPr>
          <p:cNvPr id="693" name="PlaceHolder 2"/>
          <p:cNvSpPr>
            <a:spLocks noGrp="1"/>
          </p:cNvSpPr>
          <p:nvPr>
            <p:ph type="subTitle"/>
          </p:nvPr>
        </p:nvSpPr>
        <p:spPr>
          <a:xfrm>
            <a:off x="3905280" y="1371600"/>
            <a:ext cx="4343040" cy="3038040"/>
          </a:xfrm>
          <a:prstGeom prst="rect">
            <a:avLst/>
          </a:prstGeom>
          <a:noFill/>
          <a:ln w="0">
            <a:noFill/>
          </a:ln>
        </p:spPr>
        <p:txBody>
          <a:bodyPr lIns="91440" rIns="91440" tIns="91440" bIns="91440" anchor="t">
            <a:normAutofit/>
          </a:bodyPr>
          <a:p>
            <a:pPr indent="0">
              <a:lnSpc>
                <a:spcPct val="150000"/>
              </a:lnSpc>
              <a:buNone/>
              <a:tabLst>
                <a:tab algn="l" pos="0"/>
              </a:tabLst>
            </a:pPr>
            <a:r>
              <a:rPr b="0" lang="en-US" sz="1600" strike="noStrike" u="none">
                <a:solidFill>
                  <a:schemeClr val="dk1"/>
                </a:solidFill>
                <a:effectLst/>
                <a:uFillTx/>
                <a:latin typeface="Source Serif Pro"/>
                <a:ea typeface="Source Serif Pro"/>
              </a:rPr>
              <a:t>Ensure the template adapts smoothly to different screen sizes, including mobile devices. Follow accessibility standards by providing sufficient contrast, keyboard navigation, and alt texts for images. The design must be usable by all, including those with disabilities.</a:t>
            </a:r>
            <a:endParaRPr b="0" lang="en-US" sz="16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4" name="Google Shape;1603;p77" title="young-student-working-assignment.jpg"/>
          <p:cNvSpPr/>
          <p:nvPr/>
        </p:nvSpPr>
        <p:spPr>
          <a:xfrm>
            <a:off x="825120" y="1049760"/>
            <a:ext cx="2904120" cy="2904120"/>
          </a:xfrm>
          <a:prstGeom prst="ellipse">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695" name="PlaceHolder 1"/>
          <p:cNvSpPr>
            <a:spLocks noGrp="1"/>
          </p:cNvSpPr>
          <p:nvPr>
            <p:ph type="title"/>
          </p:nvPr>
        </p:nvSpPr>
        <p:spPr>
          <a:xfrm>
            <a:off x="3905280" y="419040"/>
            <a:ext cx="4343040" cy="904680"/>
          </a:xfrm>
          <a:prstGeom prst="rect">
            <a:avLst/>
          </a:prstGeom>
          <a:noFill/>
          <a:ln w="0">
            <a:noFill/>
          </a:ln>
        </p:spPr>
        <p:txBody>
          <a:bodyPr lIns="91440" rIns="91440" tIns="91440" bIns="91440" anchor="b">
            <a:normAutofit/>
          </a:bodyPr>
          <a:p>
            <a:pPr indent="0">
              <a:lnSpc>
                <a:spcPct val="80000"/>
              </a:lnSpc>
              <a:buNone/>
              <a:tabLst>
                <a:tab algn="l" pos="0"/>
              </a:tabLst>
            </a:pPr>
            <a:r>
              <a:rPr b="1" lang="en-US" sz="3500" strike="noStrike" u="none">
                <a:solidFill>
                  <a:schemeClr val="dk1"/>
                </a:solidFill>
                <a:effectLst/>
                <a:uFillTx/>
                <a:latin typeface="Satisfy"/>
                <a:ea typeface="Satisfy"/>
              </a:rPr>
              <a:t>Conclusions</a:t>
            </a:r>
            <a:endParaRPr b="0" lang="fr-FR" sz="3500" strike="noStrike" u="none">
              <a:solidFill>
                <a:schemeClr val="dk1"/>
              </a:solidFill>
              <a:effectLst/>
              <a:uFillTx/>
              <a:latin typeface="Arial"/>
            </a:endParaRPr>
          </a:p>
        </p:txBody>
      </p:sp>
      <p:sp>
        <p:nvSpPr>
          <p:cNvPr id="696" name="PlaceHolder 2"/>
          <p:cNvSpPr>
            <a:spLocks noGrp="1"/>
          </p:cNvSpPr>
          <p:nvPr>
            <p:ph type="subTitle"/>
          </p:nvPr>
        </p:nvSpPr>
        <p:spPr>
          <a:xfrm>
            <a:off x="3905280" y="1371600"/>
            <a:ext cx="4343040" cy="3038040"/>
          </a:xfrm>
          <a:prstGeom prst="rect">
            <a:avLst/>
          </a:prstGeom>
          <a:noFill/>
          <a:ln w="0">
            <a:noFill/>
          </a:ln>
        </p:spPr>
        <p:txBody>
          <a:bodyPr lIns="91440" rIns="91440" tIns="91440" bIns="91440" anchor="t">
            <a:normAutofit/>
          </a:bodyPr>
          <a:p>
            <a:pPr indent="0">
              <a:lnSpc>
                <a:spcPct val="150000"/>
              </a:lnSpc>
              <a:buNone/>
              <a:tabLst>
                <a:tab algn="l" pos="0"/>
              </a:tabLst>
            </a:pPr>
            <a:r>
              <a:rPr b="0" lang="en-US" sz="1600" strike="noStrike" u="none">
                <a:solidFill>
                  <a:schemeClr val="dk1"/>
                </a:solidFill>
                <a:effectLst/>
                <a:uFillTx/>
                <a:latin typeface="Source Serif Pro"/>
                <a:ea typeface="Source Serif Pro"/>
              </a:rPr>
              <a:t>Effective book recommendation templates combine </a:t>
            </a:r>
            <a:r>
              <a:rPr b="1" lang="en-US" sz="1600" strike="noStrike" u="none">
                <a:solidFill>
                  <a:schemeClr val="dk1"/>
                </a:solidFill>
                <a:effectLst/>
                <a:uFillTx/>
                <a:latin typeface="Source Serif Pro"/>
                <a:ea typeface="Source Serif Pro"/>
              </a:rPr>
              <a:t>user-friendly layouts</a:t>
            </a:r>
            <a:r>
              <a:rPr b="0" lang="en-US" sz="1600" strike="noStrike" u="none">
                <a:solidFill>
                  <a:schemeClr val="dk1"/>
                </a:solidFill>
                <a:effectLst/>
                <a:uFillTx/>
                <a:latin typeface="Source Serif Pro"/>
                <a:ea typeface="Source Serif Pro"/>
              </a:rPr>
              <a:t> with clear visuals and accessibility. Focus on simplicity and responsiveness to enhance user experience. A well-designed interface encourages users to discover and trust recommendations, driving better engagement and satisfaction.</a:t>
            </a:r>
            <a:endParaRPr b="0" lang="en-US" sz="16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7" name="PlaceHolder 1"/>
          <p:cNvSpPr>
            <a:spLocks noGrp="1"/>
          </p:cNvSpPr>
          <p:nvPr>
            <p:ph type="title"/>
          </p:nvPr>
        </p:nvSpPr>
        <p:spPr>
          <a:xfrm>
            <a:off x="4219560" y="-39240"/>
            <a:ext cx="4495320" cy="2316600"/>
          </a:xfrm>
          <a:prstGeom prst="rect">
            <a:avLst/>
          </a:prstGeom>
          <a:noFill/>
          <a:ln w="0">
            <a:noFill/>
          </a:ln>
        </p:spPr>
        <p:txBody>
          <a:bodyPr lIns="91440" rIns="91440" tIns="91440" bIns="91440" anchor="ctr">
            <a:spAutoFit/>
          </a:bodyPr>
          <a:p>
            <a:pPr indent="0" algn="ctr">
              <a:lnSpc>
                <a:spcPct val="100000"/>
              </a:lnSpc>
              <a:buNone/>
              <a:tabLst>
                <a:tab algn="l" pos="0"/>
              </a:tabLst>
            </a:pPr>
            <a:r>
              <a:rPr b="1" lang="es" sz="7000" strike="noStrike" u="none">
                <a:solidFill>
                  <a:schemeClr val="dk1"/>
                </a:solidFill>
                <a:effectLst/>
                <a:uFillTx/>
                <a:latin typeface="Satisfy"/>
                <a:ea typeface="Satisfy"/>
              </a:rPr>
              <a:t>Gracias</a:t>
            </a:r>
            <a:endParaRPr b="0" lang="fr-FR" sz="7000" strike="noStrike" u="none">
              <a:solidFill>
                <a:schemeClr val="dk1"/>
              </a:solidFill>
              <a:effectLst/>
              <a:uFillTx/>
              <a:latin typeface="Arial"/>
            </a:endParaRPr>
          </a:p>
        </p:txBody>
      </p:sp>
      <p:sp>
        <p:nvSpPr>
          <p:cNvPr id="698" name="PlaceHolder 2"/>
          <p:cNvSpPr>
            <a:spLocks noGrp="1"/>
          </p:cNvSpPr>
          <p:nvPr>
            <p:ph type="subTitle"/>
          </p:nvPr>
        </p:nvSpPr>
        <p:spPr>
          <a:xfrm>
            <a:off x="4219560" y="1638000"/>
            <a:ext cx="4495320" cy="1400400"/>
          </a:xfrm>
          <a:prstGeom prst="rect">
            <a:avLst/>
          </a:prstGeom>
          <a:noFill/>
          <a:ln w="0">
            <a:noFill/>
          </a:ln>
        </p:spPr>
        <p:txBody>
          <a:bodyPr lIns="91440" rIns="91440" tIns="91440" bIns="91440" anchor="ctr">
            <a:spAutoFit/>
          </a:bodyPr>
          <a:p>
            <a:pPr indent="0" algn="ctr">
              <a:lnSpc>
                <a:spcPct val="100000"/>
              </a:lnSpc>
              <a:buNone/>
              <a:tabLst>
                <a:tab algn="l" pos="0"/>
              </a:tabLst>
            </a:pPr>
            <a:r>
              <a:rPr b="0" lang="es" sz="1600" strike="noStrike" u="none">
                <a:solidFill>
                  <a:schemeClr val="dk1"/>
                </a:solidFill>
                <a:effectLst/>
                <a:uFillTx/>
                <a:latin typeface="Source Serif Pro"/>
                <a:ea typeface="Source Serif Pro"/>
              </a:rPr>
              <a:t>¿Tienes alguna pregunta?</a:t>
            </a:r>
            <a:endParaRPr b="0" lang="en-US" sz="1600" strike="noStrike" u="none">
              <a:solidFill>
                <a:srgbClr val="000000"/>
              </a:solidFill>
              <a:effectLst/>
              <a:uFillTx/>
              <a:latin typeface="OpenSymbol"/>
            </a:endParaRPr>
          </a:p>
          <a:p>
            <a:pPr indent="0" algn="ctr">
              <a:lnSpc>
                <a:spcPct val="100000"/>
              </a:lnSpc>
              <a:spcBef>
                <a:spcPts val="1001"/>
              </a:spcBef>
              <a:buNone/>
              <a:tabLst>
                <a:tab algn="l" pos="0"/>
              </a:tabLst>
            </a:pPr>
            <a:r>
              <a:rPr b="0" lang="es" sz="1600" strike="noStrike" u="none">
                <a:solidFill>
                  <a:schemeClr val="dk1"/>
                </a:solidFill>
                <a:effectLst/>
                <a:uFillTx/>
                <a:latin typeface="Source Serif Pro"/>
                <a:ea typeface="Source Serif Pro"/>
              </a:rPr>
              <a:t>tuemail@freepik.com </a:t>
            </a:r>
            <a:endParaRPr b="0" lang="en-US" sz="1600" strike="noStrike" u="none">
              <a:solidFill>
                <a:srgbClr val="000000"/>
              </a:solidFill>
              <a:effectLst/>
              <a:uFillTx/>
              <a:latin typeface="OpenSymbol"/>
            </a:endParaRPr>
          </a:p>
          <a:p>
            <a:pPr indent="0" algn="ctr">
              <a:lnSpc>
                <a:spcPct val="100000"/>
              </a:lnSpc>
              <a:buNone/>
              <a:tabLst>
                <a:tab algn="l" pos="0"/>
              </a:tabLst>
            </a:pPr>
            <a:r>
              <a:rPr b="0" lang="es" sz="1600" strike="noStrike" u="none">
                <a:solidFill>
                  <a:schemeClr val="dk1"/>
                </a:solidFill>
                <a:effectLst/>
                <a:uFillTx/>
                <a:latin typeface="Source Serif Pro"/>
                <a:ea typeface="Source Serif Pro"/>
              </a:rPr>
              <a:t>+91  620 421 838 </a:t>
            </a:r>
            <a:endParaRPr b="0" lang="en-US" sz="1600" strike="noStrike" u="none">
              <a:solidFill>
                <a:srgbClr val="000000"/>
              </a:solidFill>
              <a:effectLst/>
              <a:uFillTx/>
              <a:latin typeface="OpenSymbol"/>
            </a:endParaRPr>
          </a:p>
          <a:p>
            <a:pPr indent="0" algn="ctr">
              <a:lnSpc>
                <a:spcPct val="100000"/>
              </a:lnSpc>
              <a:buNone/>
              <a:tabLst>
                <a:tab algn="l" pos="0"/>
              </a:tabLst>
            </a:pPr>
            <a:r>
              <a:rPr b="0" lang="es" sz="1600" strike="noStrike" u="none">
                <a:solidFill>
                  <a:schemeClr val="dk1"/>
                </a:solidFill>
                <a:effectLst/>
                <a:uFillTx/>
                <a:latin typeface="Source Serif Pro"/>
                <a:ea typeface="Source Serif Pro"/>
              </a:rPr>
              <a:t>tupaginaweb.com</a:t>
            </a:r>
            <a:endParaRPr b="0" lang="en-US" sz="1600" strike="noStrike" u="none">
              <a:solidFill>
                <a:srgbClr val="000000"/>
              </a:solidFill>
              <a:effectLst/>
              <a:uFillTx/>
              <a:latin typeface="OpenSymbol"/>
            </a:endParaRPr>
          </a:p>
        </p:txBody>
      </p:sp>
      <p:sp>
        <p:nvSpPr>
          <p:cNvPr id="699" name="PlaceHolder 3"/>
          <p:cNvSpPr>
            <a:spLocks noGrp="1"/>
          </p:cNvSpPr>
          <p:nvPr>
            <p:ph type="subTitle"/>
          </p:nvPr>
        </p:nvSpPr>
        <p:spPr>
          <a:xfrm>
            <a:off x="4219560" y="4293720"/>
            <a:ext cx="4495320" cy="366120"/>
          </a:xfrm>
          <a:prstGeom prst="rect">
            <a:avLst/>
          </a:prstGeom>
          <a:noFill/>
          <a:ln w="0">
            <a:noFill/>
          </a:ln>
        </p:spPr>
        <p:txBody>
          <a:bodyPr lIns="91440" rIns="91440" tIns="91440" bIns="91440" anchor="ctr">
            <a:spAutoFit/>
          </a:bodyPr>
          <a:p>
            <a:pPr indent="0" algn="ctr">
              <a:lnSpc>
                <a:spcPct val="100000"/>
              </a:lnSpc>
              <a:spcBef>
                <a:spcPts val="300"/>
              </a:spcBef>
              <a:buNone/>
              <a:tabLst>
                <a:tab algn="l" pos="0"/>
              </a:tabLst>
            </a:pPr>
            <a:r>
              <a:rPr b="1" lang="es" sz="1200" strike="noStrike" u="none">
                <a:solidFill>
                  <a:schemeClr val="dk1"/>
                </a:solidFill>
                <a:effectLst/>
                <a:uFillTx/>
                <a:latin typeface="Source Serif Pro"/>
                <a:ea typeface="Source Serif Pro"/>
              </a:rPr>
              <a:t>Por favor, conserva esta diapositiva para atribuirnos</a:t>
            </a:r>
            <a:endParaRPr b="0" lang="en-US" sz="1200" strike="noStrike" u="none">
              <a:solidFill>
                <a:srgbClr val="000000"/>
              </a:solidFill>
              <a:effectLst/>
              <a:uFillTx/>
              <a:latin typeface="OpenSymbol"/>
            </a:endParaRPr>
          </a:p>
        </p:txBody>
      </p:sp>
      <p:grpSp>
        <p:nvGrpSpPr>
          <p:cNvPr id="700" name="Google Shape;3501;p121"/>
          <p:cNvGrpSpPr/>
          <p:nvPr/>
        </p:nvGrpSpPr>
        <p:grpSpPr>
          <a:xfrm>
            <a:off x="5177520" y="3103200"/>
            <a:ext cx="407160" cy="407160"/>
            <a:chOff x="5177520" y="3103200"/>
            <a:chExt cx="407160" cy="407160"/>
          </a:xfrm>
        </p:grpSpPr>
        <p:sp>
          <p:nvSpPr>
            <p:cNvPr id="701" name="Google Shape;3502;p121"/>
            <p:cNvSpPr/>
            <p:nvPr/>
          </p:nvSpPr>
          <p:spPr>
            <a:xfrm>
              <a:off x="5295240" y="3161520"/>
              <a:ext cx="176400" cy="292680"/>
            </a:xfrm>
            <a:custGeom>
              <a:avLst/>
              <a:gdLst>
                <a:gd name="textAreaLeft" fmla="*/ 0 w 176400"/>
                <a:gd name="textAreaRight" fmla="*/ 176760 w 176400"/>
                <a:gd name="textAreaTop" fmla="*/ 0 h 292680"/>
                <a:gd name="textAreaBottom" fmla="*/ 293040 h 292680"/>
              </a:gdLst>
              <a:ahLst/>
              <a:cxnLst/>
              <a:rect l="textAreaLeft" t="textAreaTop" r="textAreaRight" b="textAreaBottom"/>
              <a:pathLst>
                <a:path w="8664" h="14377">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02" name="Google Shape;3503;p121"/>
            <p:cNvSpPr/>
            <p:nvPr/>
          </p:nvSpPr>
          <p:spPr>
            <a:xfrm>
              <a:off x="5177520" y="3103200"/>
              <a:ext cx="407160" cy="407160"/>
            </a:xfrm>
            <a:custGeom>
              <a:avLst/>
              <a:gdLst>
                <a:gd name="textAreaLeft" fmla="*/ 0 w 407160"/>
                <a:gd name="textAreaRight" fmla="*/ 407520 w 407160"/>
                <a:gd name="textAreaTop" fmla="*/ 0 h 407160"/>
                <a:gd name="textAreaBottom" fmla="*/ 407520 h 407160"/>
              </a:gdLst>
              <a:ahLst/>
              <a:cxnLst/>
              <a:rect l="textAreaLeft" t="textAreaTop" r="textAreaRight" b="textAreaBottom"/>
              <a:pathLst>
                <a:path w="19982" h="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sp>
        <p:nvSpPr>
          <p:cNvPr id="703" name="Google Shape;3504;p121"/>
          <p:cNvSpPr/>
          <p:nvPr/>
        </p:nvSpPr>
        <p:spPr>
          <a:xfrm>
            <a:off x="5900400" y="3103200"/>
            <a:ext cx="407160" cy="407160"/>
          </a:xfrm>
          <a:custGeom>
            <a:avLst/>
            <a:gdLst>
              <a:gd name="textAreaLeft" fmla="*/ 0 w 407160"/>
              <a:gd name="textAreaRight" fmla="*/ 407520 w 407160"/>
              <a:gd name="textAreaTop" fmla="*/ 0 h 407160"/>
              <a:gd name="textAreaBottom" fmla="*/ 407520 h 407160"/>
            </a:gdLst>
            <a:ahLst/>
            <a:cxnLst/>
            <a:rect l="textAreaLeft" t="textAreaTop" r="textAreaRight" b="textAreaBottom"/>
            <a:pathLst>
              <a:path w="19982" h="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nvGrpSpPr>
          <p:cNvPr id="704" name="Google Shape;3505;p121"/>
          <p:cNvGrpSpPr/>
          <p:nvPr/>
        </p:nvGrpSpPr>
        <p:grpSpPr>
          <a:xfrm>
            <a:off x="6623280" y="3103200"/>
            <a:ext cx="407160" cy="407160"/>
            <a:chOff x="6623280" y="3103200"/>
            <a:chExt cx="407160" cy="407160"/>
          </a:xfrm>
        </p:grpSpPr>
        <p:sp>
          <p:nvSpPr>
            <p:cNvPr id="705" name="Google Shape;3506;p121"/>
            <p:cNvSpPr/>
            <p:nvPr/>
          </p:nvSpPr>
          <p:spPr>
            <a:xfrm>
              <a:off x="6743520" y="3223440"/>
              <a:ext cx="166680" cy="166680"/>
            </a:xfrm>
            <a:custGeom>
              <a:avLst/>
              <a:gdLst>
                <a:gd name="textAreaLeft" fmla="*/ 0 w 166680"/>
                <a:gd name="textAreaRight" fmla="*/ 167040 w 166680"/>
                <a:gd name="textAreaTop" fmla="*/ 0 h 166680"/>
                <a:gd name="textAreaBottom" fmla="*/ 167040 h 166680"/>
              </a:gdLst>
              <a:ahLst/>
              <a:cxnLst/>
              <a:rect l="textAreaLeft" t="textAreaTop" r="textAreaRight" b="textAreaBottom"/>
              <a:pathLst>
                <a:path w="8197" h="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w="0">
              <a:noFill/>
            </a:ln>
          </p:spPr>
          <p:style>
            <a:lnRef idx="0"/>
            <a:fillRef idx="0"/>
            <a:effectRef idx="0"/>
            <a:fontRef idx="minor"/>
          </p:style>
          <p:txBody>
            <a:bodyPr tIns="83520" bIns="835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06" name="Google Shape;3507;p121"/>
            <p:cNvSpPr/>
            <p:nvPr/>
          </p:nvSpPr>
          <p:spPr>
            <a:xfrm>
              <a:off x="6671160" y="3151080"/>
              <a:ext cx="311400" cy="311400"/>
            </a:xfrm>
            <a:custGeom>
              <a:avLst/>
              <a:gdLst>
                <a:gd name="textAreaLeft" fmla="*/ 0 w 311400"/>
                <a:gd name="textAreaRight" fmla="*/ 311760 w 311400"/>
                <a:gd name="textAreaTop" fmla="*/ 0 h 311400"/>
                <a:gd name="textAreaBottom" fmla="*/ 311760 h 311400"/>
              </a:gdLst>
              <a:ahLst/>
              <a:cxnLst/>
              <a:rect l="textAreaLeft" t="textAreaTop" r="textAreaRight" b="textAreaBottom"/>
              <a:pathLst>
                <a:path w="15300" h="15299">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07" name="Google Shape;3508;p121"/>
            <p:cNvSpPr/>
            <p:nvPr/>
          </p:nvSpPr>
          <p:spPr>
            <a:xfrm>
              <a:off x="6623280" y="3103200"/>
              <a:ext cx="407160" cy="407160"/>
            </a:xfrm>
            <a:custGeom>
              <a:avLst/>
              <a:gdLst>
                <a:gd name="textAreaLeft" fmla="*/ 0 w 407160"/>
                <a:gd name="textAreaRight" fmla="*/ 407520 w 407160"/>
                <a:gd name="textAreaTop" fmla="*/ 0 h 407160"/>
                <a:gd name="textAreaBottom" fmla="*/ 407520 h 407160"/>
              </a:gdLst>
              <a:ahLst/>
              <a:cxnLst/>
              <a:rect l="textAreaLeft" t="textAreaTop" r="textAreaRight" b="textAreaBottom"/>
              <a:pathLst>
                <a:path w="19984" h="19982">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08" name="Google Shape;3509;p121"/>
            <p:cNvSpPr/>
            <p:nvPr/>
          </p:nvSpPr>
          <p:spPr>
            <a:xfrm>
              <a:off x="6886800" y="3199680"/>
              <a:ext cx="47520" cy="47520"/>
            </a:xfrm>
            <a:custGeom>
              <a:avLst/>
              <a:gdLst>
                <a:gd name="textAreaLeft" fmla="*/ 0 w 47520"/>
                <a:gd name="textAreaRight" fmla="*/ 47880 w 47520"/>
                <a:gd name="textAreaTop" fmla="*/ 0 h 47520"/>
                <a:gd name="textAreaBottom" fmla="*/ 47880 h 47520"/>
              </a:gdLst>
              <a:ahLst/>
              <a:cxnLst/>
              <a:rect l="textAreaLeft" t="textAreaTop" r="textAreaRight" b="textAreaBottom"/>
              <a:pathLst>
                <a:path w="2342" h="2343">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w="0">
              <a:noFill/>
            </a:ln>
          </p:spPr>
          <p:style>
            <a:lnRef idx="0"/>
            <a:fillRef idx="0"/>
            <a:effectRef idx="0"/>
            <a:fontRef idx="minor"/>
          </p:style>
          <p:txBody>
            <a:bodyPr tIns="23760" bIns="237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grpSp>
        <p:nvGrpSpPr>
          <p:cNvPr id="709" name="Google Shape;3510;p121"/>
          <p:cNvGrpSpPr/>
          <p:nvPr/>
        </p:nvGrpSpPr>
        <p:grpSpPr>
          <a:xfrm>
            <a:off x="7346160" y="3095640"/>
            <a:ext cx="407160" cy="407160"/>
            <a:chOff x="7346160" y="3095640"/>
            <a:chExt cx="407160" cy="407160"/>
          </a:xfrm>
        </p:grpSpPr>
        <p:sp>
          <p:nvSpPr>
            <p:cNvPr id="710" name="Google Shape;3511;p121"/>
            <p:cNvSpPr/>
            <p:nvPr/>
          </p:nvSpPr>
          <p:spPr>
            <a:xfrm>
              <a:off x="7406640" y="3239640"/>
              <a:ext cx="71280" cy="214560"/>
            </a:xfrm>
            <a:custGeom>
              <a:avLst/>
              <a:gdLst>
                <a:gd name="textAreaLeft" fmla="*/ 0 w 71280"/>
                <a:gd name="textAreaRight" fmla="*/ 71640 w 71280"/>
                <a:gd name="textAreaTop" fmla="*/ 0 h 214560"/>
                <a:gd name="textAreaBottom" fmla="*/ 214920 h 214560"/>
              </a:gdLst>
              <a:ahLst/>
              <a:cxnLst/>
              <a:rect l="textAreaLeft" t="textAreaTop" r="textAreaRight" b="textAreaBottom"/>
              <a:pathLst>
                <a:path w="3514" h="10537">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11" name="Google Shape;3512;p121"/>
            <p:cNvSpPr/>
            <p:nvPr/>
          </p:nvSpPr>
          <p:spPr>
            <a:xfrm>
              <a:off x="7406640" y="3144240"/>
              <a:ext cx="71280" cy="71280"/>
            </a:xfrm>
            <a:custGeom>
              <a:avLst/>
              <a:gdLst>
                <a:gd name="textAreaLeft" fmla="*/ 0 w 71280"/>
                <a:gd name="textAreaRight" fmla="*/ 71640 w 71280"/>
                <a:gd name="textAreaTop" fmla="*/ 0 h 71280"/>
                <a:gd name="textAreaBottom" fmla="*/ 71640 h 71280"/>
              </a:gdLst>
              <a:ahLst/>
              <a:cxnLst/>
              <a:rect l="textAreaLeft" t="textAreaTop" r="textAreaRight" b="textAreaBottom"/>
              <a:pathLst>
                <a:path w="3514" h="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w="0">
              <a:noFill/>
            </a:ln>
          </p:spPr>
          <p:style>
            <a:lnRef idx="0"/>
            <a:fillRef idx="0"/>
            <a:effectRef idx="0"/>
            <a:fontRef idx="minor"/>
          </p:style>
          <p:txBody>
            <a:bodyPr tIns="35640" bIns="356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12" name="Google Shape;3513;p121"/>
            <p:cNvSpPr/>
            <p:nvPr/>
          </p:nvSpPr>
          <p:spPr>
            <a:xfrm>
              <a:off x="7502040" y="3239280"/>
              <a:ext cx="190800" cy="214920"/>
            </a:xfrm>
            <a:custGeom>
              <a:avLst/>
              <a:gdLst>
                <a:gd name="textAreaLeft" fmla="*/ 0 w 190800"/>
                <a:gd name="textAreaRight" fmla="*/ 191160 w 190800"/>
                <a:gd name="textAreaTop" fmla="*/ 0 h 214920"/>
                <a:gd name="textAreaBottom" fmla="*/ 215280 h 214920"/>
              </a:gdLst>
              <a:ahLst/>
              <a:cxnLst/>
              <a:rect l="textAreaLeft" t="textAreaTop" r="textAreaRight" b="textAreaBottom"/>
              <a:pathLst>
                <a:path w="9368" h="10556">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13" name="Google Shape;3514;p121"/>
            <p:cNvSpPr/>
            <p:nvPr/>
          </p:nvSpPr>
          <p:spPr>
            <a:xfrm>
              <a:off x="7346160" y="3095640"/>
              <a:ext cx="407160" cy="407160"/>
            </a:xfrm>
            <a:custGeom>
              <a:avLst/>
              <a:gdLst>
                <a:gd name="textAreaLeft" fmla="*/ 0 w 407160"/>
                <a:gd name="textAreaRight" fmla="*/ 407520 w 407160"/>
                <a:gd name="textAreaTop" fmla="*/ 0 h 407160"/>
                <a:gd name="textAreaBottom" fmla="*/ 407520 h 407160"/>
              </a:gdLst>
              <a:ahLst/>
              <a:cxnLst/>
              <a:rect l="textAreaLeft" t="textAreaTop" r="textAreaRight" b="textAreaBottom"/>
              <a:pathLst>
                <a:path w="19982" h="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grpSp>
        <p:nvGrpSpPr>
          <p:cNvPr id="714" name="Google Shape;3515;p121"/>
          <p:cNvGrpSpPr/>
          <p:nvPr/>
        </p:nvGrpSpPr>
        <p:grpSpPr>
          <a:xfrm>
            <a:off x="1177200" y="1108440"/>
            <a:ext cx="3258720" cy="2978640"/>
            <a:chOff x="1177200" y="1108440"/>
            <a:chExt cx="3258720" cy="2978640"/>
          </a:xfrm>
        </p:grpSpPr>
        <p:sp>
          <p:nvSpPr>
            <p:cNvPr id="715" name="Google Shape;3516;p121"/>
            <p:cNvSpPr/>
            <p:nvPr/>
          </p:nvSpPr>
          <p:spPr>
            <a:xfrm>
              <a:off x="1177200" y="2746080"/>
              <a:ext cx="3258720" cy="1327320"/>
            </a:xfrm>
            <a:custGeom>
              <a:avLst/>
              <a:gdLst>
                <a:gd name="textAreaLeft" fmla="*/ 0 w 3258720"/>
                <a:gd name="textAreaRight" fmla="*/ 3259080 w 3258720"/>
                <a:gd name="textAreaTop" fmla="*/ 0 h 1327320"/>
                <a:gd name="textAreaBottom" fmla="*/ 1327680 h 1327320"/>
              </a:gdLst>
              <a:ahLst/>
              <a:cxnLst/>
              <a:rect l="textAreaLeft" t="textAreaTop" r="textAreaRight" b="textAreaBottom"/>
              <a:pathLst>
                <a:path w="134163" h="54661">
                  <a:moveTo>
                    <a:pt x="45771" y="0"/>
                  </a:moveTo>
                  <a:lnTo>
                    <a:pt x="36735" y="702"/>
                  </a:lnTo>
                  <a:lnTo>
                    <a:pt x="33532" y="2117"/>
                  </a:lnTo>
                  <a:lnTo>
                    <a:pt x="28490" y="3442"/>
                  </a:lnTo>
                  <a:lnTo>
                    <a:pt x="21794" y="5297"/>
                  </a:lnTo>
                  <a:lnTo>
                    <a:pt x="18777" y="6818"/>
                  </a:lnTo>
                  <a:lnTo>
                    <a:pt x="16801" y="9664"/>
                  </a:lnTo>
                  <a:lnTo>
                    <a:pt x="16801" y="14443"/>
                  </a:lnTo>
                  <a:lnTo>
                    <a:pt x="16576" y="17463"/>
                  </a:lnTo>
                  <a:lnTo>
                    <a:pt x="16966" y="19962"/>
                  </a:lnTo>
                  <a:lnTo>
                    <a:pt x="17232" y="20688"/>
                  </a:lnTo>
                  <a:lnTo>
                    <a:pt x="12724" y="27386"/>
                  </a:lnTo>
                  <a:lnTo>
                    <a:pt x="5869" y="38532"/>
                  </a:lnTo>
                  <a:lnTo>
                    <a:pt x="1288" y="45543"/>
                  </a:lnTo>
                  <a:cubicBezTo>
                    <a:pt x="454" y="46954"/>
                    <a:pt x="1" y="49366"/>
                    <a:pt x="22" y="49629"/>
                  </a:cubicBezTo>
                  <a:cubicBezTo>
                    <a:pt x="128" y="50890"/>
                    <a:pt x="741" y="53203"/>
                    <a:pt x="1547" y="54180"/>
                  </a:cubicBezTo>
                  <a:cubicBezTo>
                    <a:pt x="1600" y="54245"/>
                    <a:pt x="1658" y="54307"/>
                    <a:pt x="1720" y="54363"/>
                  </a:cubicBezTo>
                  <a:cubicBezTo>
                    <a:pt x="1938" y="54556"/>
                    <a:pt x="2203" y="54621"/>
                    <a:pt x="2624" y="54621"/>
                  </a:cubicBezTo>
                  <a:cubicBezTo>
                    <a:pt x="3159" y="54621"/>
                    <a:pt x="3946" y="54516"/>
                    <a:pt x="5206" y="54432"/>
                  </a:cubicBezTo>
                  <a:lnTo>
                    <a:pt x="6591" y="54528"/>
                  </a:lnTo>
                  <a:lnTo>
                    <a:pt x="12313" y="54660"/>
                  </a:lnTo>
                  <a:lnTo>
                    <a:pt x="22742" y="53337"/>
                  </a:lnTo>
                  <a:lnTo>
                    <a:pt x="36955" y="54180"/>
                  </a:lnTo>
                  <a:lnTo>
                    <a:pt x="48015" y="53884"/>
                  </a:lnTo>
                  <a:lnTo>
                    <a:pt x="58763" y="53656"/>
                  </a:lnTo>
                  <a:lnTo>
                    <a:pt x="69927" y="53507"/>
                  </a:lnTo>
                  <a:cubicBezTo>
                    <a:pt x="69927" y="53507"/>
                    <a:pt x="79671" y="54547"/>
                    <a:pt x="80312" y="54547"/>
                  </a:cubicBezTo>
                  <a:cubicBezTo>
                    <a:pt x="80315" y="54547"/>
                    <a:pt x="80318" y="54547"/>
                    <a:pt x="80321" y="54547"/>
                  </a:cubicBezTo>
                  <a:cubicBezTo>
                    <a:pt x="80344" y="54546"/>
                    <a:pt x="80393" y="54546"/>
                    <a:pt x="80466" y="54546"/>
                  </a:cubicBezTo>
                  <a:cubicBezTo>
                    <a:pt x="82103" y="54546"/>
                    <a:pt x="95759" y="54660"/>
                    <a:pt x="95759" y="54660"/>
                  </a:cubicBezTo>
                  <a:lnTo>
                    <a:pt x="113695" y="54660"/>
                  </a:lnTo>
                  <a:lnTo>
                    <a:pt x="122542" y="53959"/>
                  </a:lnTo>
                  <a:cubicBezTo>
                    <a:pt x="122542" y="53959"/>
                    <a:pt x="122840" y="53983"/>
                    <a:pt x="123251" y="53983"/>
                  </a:cubicBezTo>
                  <a:cubicBezTo>
                    <a:pt x="123699" y="53983"/>
                    <a:pt x="124281" y="53955"/>
                    <a:pt x="124756" y="53838"/>
                  </a:cubicBezTo>
                  <a:cubicBezTo>
                    <a:pt x="127815" y="53088"/>
                    <a:pt x="133784" y="50908"/>
                    <a:pt x="133948" y="48080"/>
                  </a:cubicBezTo>
                  <a:cubicBezTo>
                    <a:pt x="134162" y="44411"/>
                    <a:pt x="132704" y="43829"/>
                    <a:pt x="132704" y="43829"/>
                  </a:cubicBezTo>
                  <a:lnTo>
                    <a:pt x="129243" y="38735"/>
                  </a:lnTo>
                  <a:lnTo>
                    <a:pt x="122990" y="30363"/>
                  </a:lnTo>
                  <a:lnTo>
                    <a:pt x="117437" y="22655"/>
                  </a:lnTo>
                  <a:lnTo>
                    <a:pt x="116721" y="19142"/>
                  </a:lnTo>
                  <a:lnTo>
                    <a:pt x="117394" y="15961"/>
                  </a:lnTo>
                  <a:lnTo>
                    <a:pt x="116721" y="10967"/>
                  </a:lnTo>
                  <a:lnTo>
                    <a:pt x="113863" y="7945"/>
                  </a:lnTo>
                  <a:lnTo>
                    <a:pt x="108844" y="5833"/>
                  </a:lnTo>
                  <a:lnTo>
                    <a:pt x="103359" y="5833"/>
                  </a:lnTo>
                  <a:lnTo>
                    <a:pt x="99999" y="6357"/>
                  </a:lnTo>
                  <a:lnTo>
                    <a:pt x="96805" y="4435"/>
                  </a:lnTo>
                  <a:lnTo>
                    <a:pt x="86592" y="1075"/>
                  </a:lnTo>
                  <a:lnTo>
                    <a:pt x="85310" y="508"/>
                  </a:lnTo>
                  <a:lnTo>
                    <a:pt x="83473" y="2906"/>
                  </a:lnTo>
                  <a:lnTo>
                    <a:pt x="81124" y="6548"/>
                  </a:lnTo>
                  <a:lnTo>
                    <a:pt x="79628" y="7112"/>
                  </a:lnTo>
                  <a:lnTo>
                    <a:pt x="75307" y="5268"/>
                  </a:lnTo>
                  <a:lnTo>
                    <a:pt x="70809" y="2906"/>
                  </a:lnTo>
                  <a:lnTo>
                    <a:pt x="64513" y="1389"/>
                  </a:lnTo>
                  <a:lnTo>
                    <a:pt x="57547" y="0"/>
                  </a:ln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16" name="Google Shape;3517;p121"/>
            <p:cNvSpPr/>
            <p:nvPr/>
          </p:nvSpPr>
          <p:spPr>
            <a:xfrm>
              <a:off x="2626920" y="1112040"/>
              <a:ext cx="811440" cy="1086120"/>
            </a:xfrm>
            <a:custGeom>
              <a:avLst/>
              <a:gdLst>
                <a:gd name="textAreaLeft" fmla="*/ 0 w 811440"/>
                <a:gd name="textAreaRight" fmla="*/ 811800 w 811440"/>
                <a:gd name="textAreaTop" fmla="*/ 0 h 1086120"/>
                <a:gd name="textAreaBottom" fmla="*/ 1086480 h 1086120"/>
              </a:gdLst>
              <a:ahLst/>
              <a:cxnLst/>
              <a:rect l="textAreaLeft" t="textAreaTop" r="textAreaRight" b="textAreaBottom"/>
              <a:pathLst>
                <a:path w="33417" h="44725">
                  <a:moveTo>
                    <a:pt x="2149" y="1"/>
                  </a:moveTo>
                  <a:cubicBezTo>
                    <a:pt x="1535" y="1"/>
                    <a:pt x="934" y="113"/>
                    <a:pt x="360" y="362"/>
                  </a:cubicBezTo>
                  <a:cubicBezTo>
                    <a:pt x="39" y="501"/>
                    <a:pt x="0" y="667"/>
                    <a:pt x="261" y="900"/>
                  </a:cubicBezTo>
                  <a:cubicBezTo>
                    <a:pt x="388" y="1010"/>
                    <a:pt x="530" y="1100"/>
                    <a:pt x="684" y="1165"/>
                  </a:cubicBezTo>
                  <a:cubicBezTo>
                    <a:pt x="1349" y="1452"/>
                    <a:pt x="2005" y="1774"/>
                    <a:pt x="2691" y="1999"/>
                  </a:cubicBezTo>
                  <a:cubicBezTo>
                    <a:pt x="4668" y="2646"/>
                    <a:pt x="5970" y="3990"/>
                    <a:pt x="6962" y="5778"/>
                  </a:cubicBezTo>
                  <a:cubicBezTo>
                    <a:pt x="8088" y="7806"/>
                    <a:pt x="8904" y="9982"/>
                    <a:pt x="10027" y="12009"/>
                  </a:cubicBezTo>
                  <a:cubicBezTo>
                    <a:pt x="10404" y="12692"/>
                    <a:pt x="10610" y="13459"/>
                    <a:pt x="10740" y="14233"/>
                  </a:cubicBezTo>
                  <a:cubicBezTo>
                    <a:pt x="11037" y="15996"/>
                    <a:pt x="11369" y="17749"/>
                    <a:pt x="11993" y="19433"/>
                  </a:cubicBezTo>
                  <a:cubicBezTo>
                    <a:pt x="12112" y="19757"/>
                    <a:pt x="12107" y="20089"/>
                    <a:pt x="12088" y="20424"/>
                  </a:cubicBezTo>
                  <a:cubicBezTo>
                    <a:pt x="11996" y="22019"/>
                    <a:pt x="11687" y="23576"/>
                    <a:pt x="11346" y="25132"/>
                  </a:cubicBezTo>
                  <a:cubicBezTo>
                    <a:pt x="10960" y="26889"/>
                    <a:pt x="10748" y="28655"/>
                    <a:pt x="11350" y="30419"/>
                  </a:cubicBezTo>
                  <a:cubicBezTo>
                    <a:pt x="11468" y="30765"/>
                    <a:pt x="11452" y="31136"/>
                    <a:pt x="11450" y="31498"/>
                  </a:cubicBezTo>
                  <a:cubicBezTo>
                    <a:pt x="11440" y="33206"/>
                    <a:pt x="12071" y="34639"/>
                    <a:pt x="13234" y="35879"/>
                  </a:cubicBezTo>
                  <a:cubicBezTo>
                    <a:pt x="13824" y="36507"/>
                    <a:pt x="14323" y="37216"/>
                    <a:pt x="14874" y="37883"/>
                  </a:cubicBezTo>
                  <a:cubicBezTo>
                    <a:pt x="15155" y="38222"/>
                    <a:pt x="15189" y="38561"/>
                    <a:pt x="15003" y="38963"/>
                  </a:cubicBezTo>
                  <a:cubicBezTo>
                    <a:pt x="14756" y="39500"/>
                    <a:pt x="14457" y="39998"/>
                    <a:pt x="14090" y="40459"/>
                  </a:cubicBezTo>
                  <a:cubicBezTo>
                    <a:pt x="13933" y="40655"/>
                    <a:pt x="13761" y="40844"/>
                    <a:pt x="13636" y="41059"/>
                  </a:cubicBezTo>
                  <a:cubicBezTo>
                    <a:pt x="13369" y="41516"/>
                    <a:pt x="13527" y="41855"/>
                    <a:pt x="14005" y="41855"/>
                  </a:cubicBezTo>
                  <a:cubicBezTo>
                    <a:pt x="14039" y="41855"/>
                    <a:pt x="14076" y="41853"/>
                    <a:pt x="14114" y="41849"/>
                  </a:cubicBezTo>
                  <a:cubicBezTo>
                    <a:pt x="14213" y="41840"/>
                    <a:pt x="14307" y="41831"/>
                    <a:pt x="14398" y="41831"/>
                  </a:cubicBezTo>
                  <a:cubicBezTo>
                    <a:pt x="14574" y="41831"/>
                    <a:pt x="14738" y="41863"/>
                    <a:pt x="14901" y="41977"/>
                  </a:cubicBezTo>
                  <a:cubicBezTo>
                    <a:pt x="14999" y="42046"/>
                    <a:pt x="15118" y="42084"/>
                    <a:pt x="15235" y="42084"/>
                  </a:cubicBezTo>
                  <a:cubicBezTo>
                    <a:pt x="15286" y="42084"/>
                    <a:pt x="15336" y="42077"/>
                    <a:pt x="15384" y="42062"/>
                  </a:cubicBezTo>
                  <a:cubicBezTo>
                    <a:pt x="15495" y="42029"/>
                    <a:pt x="15602" y="42015"/>
                    <a:pt x="15705" y="42015"/>
                  </a:cubicBezTo>
                  <a:cubicBezTo>
                    <a:pt x="16231" y="42015"/>
                    <a:pt x="16682" y="42370"/>
                    <a:pt x="17217" y="42370"/>
                  </a:cubicBezTo>
                  <a:cubicBezTo>
                    <a:pt x="17244" y="42370"/>
                    <a:pt x="17271" y="42369"/>
                    <a:pt x="17298" y="42367"/>
                  </a:cubicBezTo>
                  <a:lnTo>
                    <a:pt x="17298" y="42367"/>
                  </a:lnTo>
                  <a:cubicBezTo>
                    <a:pt x="17249" y="42654"/>
                    <a:pt x="17130" y="42686"/>
                    <a:pt x="17049" y="42758"/>
                  </a:cubicBezTo>
                  <a:cubicBezTo>
                    <a:pt x="16477" y="43265"/>
                    <a:pt x="16569" y="43719"/>
                    <a:pt x="17298" y="43967"/>
                  </a:cubicBezTo>
                  <a:cubicBezTo>
                    <a:pt x="17429" y="44011"/>
                    <a:pt x="17567" y="44052"/>
                    <a:pt x="17704" y="44063"/>
                  </a:cubicBezTo>
                  <a:cubicBezTo>
                    <a:pt x="18046" y="44091"/>
                    <a:pt x="18337" y="44168"/>
                    <a:pt x="18587" y="44451"/>
                  </a:cubicBezTo>
                  <a:cubicBezTo>
                    <a:pt x="18766" y="44654"/>
                    <a:pt x="19003" y="44725"/>
                    <a:pt x="19257" y="44725"/>
                  </a:cubicBezTo>
                  <a:cubicBezTo>
                    <a:pt x="19369" y="44725"/>
                    <a:pt x="19484" y="44711"/>
                    <a:pt x="19599" y="44689"/>
                  </a:cubicBezTo>
                  <a:cubicBezTo>
                    <a:pt x="20019" y="44609"/>
                    <a:pt x="20395" y="44427"/>
                    <a:pt x="20742" y="44191"/>
                  </a:cubicBezTo>
                  <a:cubicBezTo>
                    <a:pt x="20935" y="44060"/>
                    <a:pt x="21120" y="44014"/>
                    <a:pt x="21332" y="44014"/>
                  </a:cubicBezTo>
                  <a:cubicBezTo>
                    <a:pt x="21417" y="44014"/>
                    <a:pt x="21506" y="44021"/>
                    <a:pt x="21601" y="44033"/>
                  </a:cubicBezTo>
                  <a:cubicBezTo>
                    <a:pt x="22402" y="44132"/>
                    <a:pt x="23224" y="43962"/>
                    <a:pt x="24015" y="44315"/>
                  </a:cubicBezTo>
                  <a:cubicBezTo>
                    <a:pt x="24098" y="44352"/>
                    <a:pt x="24189" y="44367"/>
                    <a:pt x="24284" y="44367"/>
                  </a:cubicBezTo>
                  <a:cubicBezTo>
                    <a:pt x="24515" y="44367"/>
                    <a:pt x="24771" y="44276"/>
                    <a:pt x="24995" y="44191"/>
                  </a:cubicBezTo>
                  <a:cubicBezTo>
                    <a:pt x="25306" y="44073"/>
                    <a:pt x="25629" y="43960"/>
                    <a:pt x="25909" y="43785"/>
                  </a:cubicBezTo>
                  <a:cubicBezTo>
                    <a:pt x="26249" y="43572"/>
                    <a:pt x="26585" y="43456"/>
                    <a:pt x="26977" y="43456"/>
                  </a:cubicBezTo>
                  <a:cubicBezTo>
                    <a:pt x="27038" y="43456"/>
                    <a:pt x="27102" y="43459"/>
                    <a:pt x="27167" y="43465"/>
                  </a:cubicBezTo>
                  <a:cubicBezTo>
                    <a:pt x="27268" y="43474"/>
                    <a:pt x="27368" y="43479"/>
                    <a:pt x="27469" y="43479"/>
                  </a:cubicBezTo>
                  <a:cubicBezTo>
                    <a:pt x="28040" y="43479"/>
                    <a:pt x="28591" y="43328"/>
                    <a:pt x="29082" y="42996"/>
                  </a:cubicBezTo>
                  <a:cubicBezTo>
                    <a:pt x="29368" y="42802"/>
                    <a:pt x="29641" y="42651"/>
                    <a:pt x="29984" y="42651"/>
                  </a:cubicBezTo>
                  <a:cubicBezTo>
                    <a:pt x="30065" y="42651"/>
                    <a:pt x="30150" y="42660"/>
                    <a:pt x="30240" y="42678"/>
                  </a:cubicBezTo>
                  <a:cubicBezTo>
                    <a:pt x="30289" y="42688"/>
                    <a:pt x="30336" y="42693"/>
                    <a:pt x="30383" y="42693"/>
                  </a:cubicBezTo>
                  <a:cubicBezTo>
                    <a:pt x="30720" y="42693"/>
                    <a:pt x="31015" y="42452"/>
                    <a:pt x="31291" y="42241"/>
                  </a:cubicBezTo>
                  <a:cubicBezTo>
                    <a:pt x="31763" y="41880"/>
                    <a:pt x="32080" y="41377"/>
                    <a:pt x="32488" y="40959"/>
                  </a:cubicBezTo>
                  <a:cubicBezTo>
                    <a:pt x="32858" y="40580"/>
                    <a:pt x="33003" y="40132"/>
                    <a:pt x="33088" y="39615"/>
                  </a:cubicBezTo>
                  <a:cubicBezTo>
                    <a:pt x="33416" y="37605"/>
                    <a:pt x="33033" y="35688"/>
                    <a:pt x="32527" y="33751"/>
                  </a:cubicBezTo>
                  <a:cubicBezTo>
                    <a:pt x="31888" y="31312"/>
                    <a:pt x="30633" y="29303"/>
                    <a:pt x="28754" y="27658"/>
                  </a:cubicBezTo>
                  <a:cubicBezTo>
                    <a:pt x="27472" y="26536"/>
                    <a:pt x="26199" y="25404"/>
                    <a:pt x="24776" y="24460"/>
                  </a:cubicBezTo>
                  <a:cubicBezTo>
                    <a:pt x="23441" y="23575"/>
                    <a:pt x="22667" y="22363"/>
                    <a:pt x="22427" y="20771"/>
                  </a:cubicBezTo>
                  <a:cubicBezTo>
                    <a:pt x="22233" y="19474"/>
                    <a:pt x="21952" y="18192"/>
                    <a:pt x="21700" y="16905"/>
                  </a:cubicBezTo>
                  <a:cubicBezTo>
                    <a:pt x="21657" y="16681"/>
                    <a:pt x="21632" y="16469"/>
                    <a:pt x="21715" y="16248"/>
                  </a:cubicBezTo>
                  <a:cubicBezTo>
                    <a:pt x="21913" y="15717"/>
                    <a:pt x="21804" y="15200"/>
                    <a:pt x="21610" y="14696"/>
                  </a:cubicBezTo>
                  <a:cubicBezTo>
                    <a:pt x="21237" y="13734"/>
                    <a:pt x="20861" y="12772"/>
                    <a:pt x="20467" y="11818"/>
                  </a:cubicBezTo>
                  <a:cubicBezTo>
                    <a:pt x="19801" y="10207"/>
                    <a:pt x="18865" y="8761"/>
                    <a:pt x="17780" y="7399"/>
                  </a:cubicBezTo>
                  <a:cubicBezTo>
                    <a:pt x="16896" y="6288"/>
                    <a:pt x="15762" y="5488"/>
                    <a:pt x="14630" y="4669"/>
                  </a:cubicBezTo>
                  <a:cubicBezTo>
                    <a:pt x="13389" y="3771"/>
                    <a:pt x="12239" y="2750"/>
                    <a:pt x="10866" y="2030"/>
                  </a:cubicBezTo>
                  <a:cubicBezTo>
                    <a:pt x="8212" y="638"/>
                    <a:pt x="5349" y="152"/>
                    <a:pt x="2402" y="7"/>
                  </a:cubicBezTo>
                  <a:cubicBezTo>
                    <a:pt x="2318" y="3"/>
                    <a:pt x="2233" y="1"/>
                    <a:pt x="2149" y="1"/>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17" name="Google Shape;3518;p121"/>
            <p:cNvSpPr/>
            <p:nvPr/>
          </p:nvSpPr>
          <p:spPr>
            <a:xfrm>
              <a:off x="1899720" y="1287720"/>
              <a:ext cx="303120" cy="677520"/>
            </a:xfrm>
            <a:custGeom>
              <a:avLst/>
              <a:gdLst>
                <a:gd name="textAreaLeft" fmla="*/ 0 w 303120"/>
                <a:gd name="textAreaRight" fmla="*/ 303480 w 303120"/>
                <a:gd name="textAreaTop" fmla="*/ 0 h 677520"/>
                <a:gd name="textAreaBottom" fmla="*/ 677880 h 677520"/>
              </a:gdLst>
              <a:ahLst/>
              <a:cxnLst/>
              <a:rect l="textAreaLeft" t="textAreaTop" r="textAreaRight" b="textAreaBottom"/>
              <a:pathLst>
                <a:path w="12489" h="27898">
                  <a:moveTo>
                    <a:pt x="11973" y="1"/>
                  </a:moveTo>
                  <a:cubicBezTo>
                    <a:pt x="11776" y="1"/>
                    <a:pt x="11655" y="211"/>
                    <a:pt x="11541" y="371"/>
                  </a:cubicBezTo>
                  <a:cubicBezTo>
                    <a:pt x="11153" y="916"/>
                    <a:pt x="10776" y="1470"/>
                    <a:pt x="10394" y="2020"/>
                  </a:cubicBezTo>
                  <a:cubicBezTo>
                    <a:pt x="9742" y="2959"/>
                    <a:pt x="9065" y="3884"/>
                    <a:pt x="8625" y="4950"/>
                  </a:cubicBezTo>
                  <a:cubicBezTo>
                    <a:pt x="7741" y="7095"/>
                    <a:pt x="6992" y="9281"/>
                    <a:pt x="6680" y="11595"/>
                  </a:cubicBezTo>
                  <a:cubicBezTo>
                    <a:pt x="6649" y="11821"/>
                    <a:pt x="6609" y="12027"/>
                    <a:pt x="6462" y="12213"/>
                  </a:cubicBezTo>
                  <a:cubicBezTo>
                    <a:pt x="5561" y="13347"/>
                    <a:pt x="4718" y="14533"/>
                    <a:pt x="3581" y="15460"/>
                  </a:cubicBezTo>
                  <a:cubicBezTo>
                    <a:pt x="2691" y="16184"/>
                    <a:pt x="1908" y="17018"/>
                    <a:pt x="1128" y="17856"/>
                  </a:cubicBezTo>
                  <a:cubicBezTo>
                    <a:pt x="396" y="18644"/>
                    <a:pt x="2" y="19575"/>
                    <a:pt x="0" y="21015"/>
                  </a:cubicBezTo>
                  <a:cubicBezTo>
                    <a:pt x="137" y="21853"/>
                    <a:pt x="247" y="23059"/>
                    <a:pt x="1270" y="23907"/>
                  </a:cubicBezTo>
                  <a:cubicBezTo>
                    <a:pt x="2513" y="24937"/>
                    <a:pt x="3763" y="25961"/>
                    <a:pt x="5000" y="26997"/>
                  </a:cubicBezTo>
                  <a:cubicBezTo>
                    <a:pt x="5393" y="27326"/>
                    <a:pt x="5816" y="27555"/>
                    <a:pt x="6317" y="27555"/>
                  </a:cubicBezTo>
                  <a:cubicBezTo>
                    <a:pt x="6386" y="27555"/>
                    <a:pt x="6456" y="27551"/>
                    <a:pt x="6527" y="27542"/>
                  </a:cubicBezTo>
                  <a:cubicBezTo>
                    <a:pt x="6578" y="27536"/>
                    <a:pt x="6627" y="27533"/>
                    <a:pt x="6674" y="27533"/>
                  </a:cubicBezTo>
                  <a:cubicBezTo>
                    <a:pt x="6932" y="27533"/>
                    <a:pt x="7152" y="27622"/>
                    <a:pt x="7391" y="27752"/>
                  </a:cubicBezTo>
                  <a:cubicBezTo>
                    <a:pt x="7568" y="27849"/>
                    <a:pt x="7724" y="27897"/>
                    <a:pt x="7861" y="27897"/>
                  </a:cubicBezTo>
                  <a:cubicBezTo>
                    <a:pt x="8142" y="27897"/>
                    <a:pt x="8346" y="27696"/>
                    <a:pt x="8484" y="27301"/>
                  </a:cubicBezTo>
                  <a:cubicBezTo>
                    <a:pt x="8576" y="27039"/>
                    <a:pt x="8642" y="26769"/>
                    <a:pt x="8779" y="26521"/>
                  </a:cubicBezTo>
                  <a:cubicBezTo>
                    <a:pt x="9463" y="25295"/>
                    <a:pt x="9493" y="24044"/>
                    <a:pt x="8995" y="22735"/>
                  </a:cubicBezTo>
                  <a:cubicBezTo>
                    <a:pt x="8427" y="21243"/>
                    <a:pt x="8219" y="19726"/>
                    <a:pt x="8783" y="18161"/>
                  </a:cubicBezTo>
                  <a:cubicBezTo>
                    <a:pt x="9379" y="16510"/>
                    <a:pt x="9411" y="14756"/>
                    <a:pt x="9418" y="13044"/>
                  </a:cubicBezTo>
                  <a:cubicBezTo>
                    <a:pt x="9422" y="11725"/>
                    <a:pt x="9539" y="10435"/>
                    <a:pt x="9680" y="9135"/>
                  </a:cubicBezTo>
                  <a:cubicBezTo>
                    <a:pt x="9943" y="6690"/>
                    <a:pt x="10609" y="4305"/>
                    <a:pt x="11649" y="2078"/>
                  </a:cubicBezTo>
                  <a:cubicBezTo>
                    <a:pt x="11849" y="1648"/>
                    <a:pt x="12032" y="1211"/>
                    <a:pt x="12211" y="771"/>
                  </a:cubicBezTo>
                  <a:cubicBezTo>
                    <a:pt x="12315" y="520"/>
                    <a:pt x="12488" y="220"/>
                    <a:pt x="12135" y="43"/>
                  </a:cubicBezTo>
                  <a:cubicBezTo>
                    <a:pt x="12076" y="13"/>
                    <a:pt x="12022" y="1"/>
                    <a:pt x="11973" y="1"/>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18" name="Google Shape;3519;p121"/>
            <p:cNvSpPr/>
            <p:nvPr/>
          </p:nvSpPr>
          <p:spPr>
            <a:xfrm>
              <a:off x="2297160" y="2386080"/>
              <a:ext cx="209880" cy="102600"/>
            </a:xfrm>
            <a:custGeom>
              <a:avLst/>
              <a:gdLst>
                <a:gd name="textAreaLeft" fmla="*/ 0 w 209880"/>
                <a:gd name="textAreaRight" fmla="*/ 210240 w 209880"/>
                <a:gd name="textAreaTop" fmla="*/ 0 h 102600"/>
                <a:gd name="textAreaBottom" fmla="*/ 102960 h 102600"/>
              </a:gdLst>
              <a:ahLst/>
              <a:cxnLst/>
              <a:rect l="textAreaLeft" t="textAreaTop" r="textAreaRight" b="textAreaBottom"/>
              <a:pathLst>
                <a:path w="8649" h="4242">
                  <a:moveTo>
                    <a:pt x="1672" y="0"/>
                  </a:moveTo>
                  <a:cubicBezTo>
                    <a:pt x="676" y="0"/>
                    <a:pt x="0" y="947"/>
                    <a:pt x="305" y="1938"/>
                  </a:cubicBezTo>
                  <a:cubicBezTo>
                    <a:pt x="340" y="2054"/>
                    <a:pt x="412" y="2248"/>
                    <a:pt x="497" y="2248"/>
                  </a:cubicBezTo>
                  <a:cubicBezTo>
                    <a:pt x="508" y="2248"/>
                    <a:pt x="520" y="2244"/>
                    <a:pt x="531" y="2237"/>
                  </a:cubicBezTo>
                  <a:cubicBezTo>
                    <a:pt x="647" y="2164"/>
                    <a:pt x="729" y="2134"/>
                    <a:pt x="788" y="2134"/>
                  </a:cubicBezTo>
                  <a:cubicBezTo>
                    <a:pt x="977" y="2134"/>
                    <a:pt x="917" y="2444"/>
                    <a:pt x="943" y="2564"/>
                  </a:cubicBezTo>
                  <a:cubicBezTo>
                    <a:pt x="1036" y="2977"/>
                    <a:pt x="1135" y="3375"/>
                    <a:pt x="1443" y="3685"/>
                  </a:cubicBezTo>
                  <a:cubicBezTo>
                    <a:pt x="1574" y="3646"/>
                    <a:pt x="1519" y="3357"/>
                    <a:pt x="1687" y="3357"/>
                  </a:cubicBezTo>
                  <a:cubicBezTo>
                    <a:pt x="1733" y="3357"/>
                    <a:pt x="1794" y="3378"/>
                    <a:pt x="1879" y="3430"/>
                  </a:cubicBezTo>
                  <a:cubicBezTo>
                    <a:pt x="2314" y="3696"/>
                    <a:pt x="2821" y="3843"/>
                    <a:pt x="3199" y="4241"/>
                  </a:cubicBezTo>
                  <a:cubicBezTo>
                    <a:pt x="3392" y="4054"/>
                    <a:pt x="3335" y="3762"/>
                    <a:pt x="3562" y="3668"/>
                  </a:cubicBezTo>
                  <a:cubicBezTo>
                    <a:pt x="3852" y="3700"/>
                    <a:pt x="3790" y="4125"/>
                    <a:pt x="4096" y="4135"/>
                  </a:cubicBezTo>
                  <a:cubicBezTo>
                    <a:pt x="4253" y="3744"/>
                    <a:pt x="4583" y="3527"/>
                    <a:pt x="4872" y="3277"/>
                  </a:cubicBezTo>
                  <a:cubicBezTo>
                    <a:pt x="5096" y="3459"/>
                    <a:pt x="5028" y="3750"/>
                    <a:pt x="5246" y="3870"/>
                  </a:cubicBezTo>
                  <a:cubicBezTo>
                    <a:pt x="5404" y="3828"/>
                    <a:pt x="5391" y="3554"/>
                    <a:pt x="5570" y="3554"/>
                  </a:cubicBezTo>
                  <a:cubicBezTo>
                    <a:pt x="5593" y="3554"/>
                    <a:pt x="5619" y="3559"/>
                    <a:pt x="5649" y="3569"/>
                  </a:cubicBezTo>
                  <a:cubicBezTo>
                    <a:pt x="5796" y="3766"/>
                    <a:pt x="5969" y="4179"/>
                    <a:pt x="6006" y="4179"/>
                  </a:cubicBezTo>
                  <a:cubicBezTo>
                    <a:pt x="6008" y="4179"/>
                    <a:pt x="6009" y="4178"/>
                    <a:pt x="6010" y="4177"/>
                  </a:cubicBezTo>
                  <a:cubicBezTo>
                    <a:pt x="6085" y="4090"/>
                    <a:pt x="6182" y="4067"/>
                    <a:pt x="6287" y="4067"/>
                  </a:cubicBezTo>
                  <a:cubicBezTo>
                    <a:pt x="6396" y="4067"/>
                    <a:pt x="6513" y="4092"/>
                    <a:pt x="6618" y="4092"/>
                  </a:cubicBezTo>
                  <a:cubicBezTo>
                    <a:pt x="6762" y="4092"/>
                    <a:pt x="6885" y="4047"/>
                    <a:pt x="6942" y="3835"/>
                  </a:cubicBezTo>
                  <a:cubicBezTo>
                    <a:pt x="7432" y="3823"/>
                    <a:pt x="7364" y="3321"/>
                    <a:pt x="7577" y="3090"/>
                  </a:cubicBezTo>
                  <a:cubicBezTo>
                    <a:pt x="7856" y="3108"/>
                    <a:pt x="7826" y="3465"/>
                    <a:pt x="8079" y="3496"/>
                  </a:cubicBezTo>
                  <a:cubicBezTo>
                    <a:pt x="8245" y="3307"/>
                    <a:pt x="8147" y="3057"/>
                    <a:pt x="8230" y="2862"/>
                  </a:cubicBezTo>
                  <a:cubicBezTo>
                    <a:pt x="8649" y="1903"/>
                    <a:pt x="8141" y="1201"/>
                    <a:pt x="7599" y="506"/>
                  </a:cubicBezTo>
                  <a:cubicBezTo>
                    <a:pt x="7482" y="357"/>
                    <a:pt x="7330" y="190"/>
                    <a:pt x="7147" y="190"/>
                  </a:cubicBezTo>
                  <a:cubicBezTo>
                    <a:pt x="7139" y="190"/>
                    <a:pt x="7131" y="190"/>
                    <a:pt x="7123" y="191"/>
                  </a:cubicBezTo>
                  <a:cubicBezTo>
                    <a:pt x="7057" y="196"/>
                    <a:pt x="6990" y="198"/>
                    <a:pt x="6924" y="198"/>
                  </a:cubicBezTo>
                  <a:cubicBezTo>
                    <a:pt x="6371" y="198"/>
                    <a:pt x="5835" y="37"/>
                    <a:pt x="5284" y="37"/>
                  </a:cubicBezTo>
                  <a:cubicBezTo>
                    <a:pt x="5268" y="37"/>
                    <a:pt x="5252" y="37"/>
                    <a:pt x="5236" y="37"/>
                  </a:cubicBezTo>
                  <a:cubicBezTo>
                    <a:pt x="4625" y="48"/>
                    <a:pt x="4014" y="67"/>
                    <a:pt x="3403" y="67"/>
                  </a:cubicBezTo>
                  <a:cubicBezTo>
                    <a:pt x="2872" y="67"/>
                    <a:pt x="2341" y="53"/>
                    <a:pt x="1811" y="6"/>
                  </a:cubicBezTo>
                  <a:cubicBezTo>
                    <a:pt x="1764" y="2"/>
                    <a:pt x="1717" y="0"/>
                    <a:pt x="1672" y="0"/>
                  </a:cubicBezTo>
                  <a:close/>
                </a:path>
              </a:pathLst>
            </a:custGeom>
            <a:solidFill>
              <a:schemeClr val="dk2"/>
            </a:solidFill>
            <a:ln w="0">
              <a:noFill/>
            </a:ln>
          </p:spPr>
          <p:style>
            <a:lnRef idx="0"/>
            <a:fillRef idx="0"/>
            <a:effectRef idx="0"/>
            <a:fontRef idx="minor"/>
          </p:style>
          <p:txBody>
            <a:bodyPr tIns="51480" bIns="514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19" name="Google Shape;3520;p121"/>
            <p:cNvSpPr/>
            <p:nvPr/>
          </p:nvSpPr>
          <p:spPr>
            <a:xfrm>
              <a:off x="2393640" y="2211840"/>
              <a:ext cx="195480" cy="99720"/>
            </a:xfrm>
            <a:custGeom>
              <a:avLst/>
              <a:gdLst>
                <a:gd name="textAreaLeft" fmla="*/ 0 w 195480"/>
                <a:gd name="textAreaRight" fmla="*/ 195840 w 195480"/>
                <a:gd name="textAreaTop" fmla="*/ 0 h 99720"/>
                <a:gd name="textAreaBottom" fmla="*/ 100080 h 99720"/>
              </a:gdLst>
              <a:ahLst/>
              <a:cxnLst/>
              <a:rect l="textAreaLeft" t="textAreaTop" r="textAreaRight" b="textAreaBottom"/>
              <a:pathLst>
                <a:path w="8064" h="4126">
                  <a:moveTo>
                    <a:pt x="1319" y="0"/>
                  </a:moveTo>
                  <a:cubicBezTo>
                    <a:pt x="842" y="0"/>
                    <a:pt x="389" y="149"/>
                    <a:pt x="192" y="615"/>
                  </a:cubicBezTo>
                  <a:cubicBezTo>
                    <a:pt x="0" y="1072"/>
                    <a:pt x="255" y="1480"/>
                    <a:pt x="571" y="1820"/>
                  </a:cubicBezTo>
                  <a:cubicBezTo>
                    <a:pt x="861" y="2129"/>
                    <a:pt x="1227" y="2328"/>
                    <a:pt x="1606" y="2509"/>
                  </a:cubicBezTo>
                  <a:cubicBezTo>
                    <a:pt x="3147" y="3249"/>
                    <a:pt x="4793" y="3659"/>
                    <a:pt x="6447" y="4035"/>
                  </a:cubicBezTo>
                  <a:cubicBezTo>
                    <a:pt x="6658" y="4082"/>
                    <a:pt x="6875" y="4126"/>
                    <a:pt x="7095" y="4126"/>
                  </a:cubicBezTo>
                  <a:cubicBezTo>
                    <a:pt x="7417" y="4126"/>
                    <a:pt x="7744" y="4032"/>
                    <a:pt x="8063" y="3721"/>
                  </a:cubicBezTo>
                  <a:cubicBezTo>
                    <a:pt x="7325" y="3442"/>
                    <a:pt x="6938" y="2804"/>
                    <a:pt x="6293" y="2517"/>
                  </a:cubicBezTo>
                  <a:cubicBezTo>
                    <a:pt x="5120" y="1997"/>
                    <a:pt x="4083" y="1247"/>
                    <a:pt x="3006" y="565"/>
                  </a:cubicBezTo>
                  <a:cubicBezTo>
                    <a:pt x="2510" y="251"/>
                    <a:pt x="1972" y="13"/>
                    <a:pt x="1372" y="1"/>
                  </a:cubicBezTo>
                  <a:cubicBezTo>
                    <a:pt x="1354" y="0"/>
                    <a:pt x="1337" y="0"/>
                    <a:pt x="1319" y="0"/>
                  </a:cubicBezTo>
                  <a:close/>
                </a:path>
              </a:pathLst>
            </a:custGeom>
            <a:solidFill>
              <a:schemeClr val="dk2"/>
            </a:solidFill>
            <a:ln w="0">
              <a:noFill/>
            </a:ln>
          </p:spPr>
          <p:style>
            <a:lnRef idx="0"/>
            <a:fillRef idx="0"/>
            <a:effectRef idx="0"/>
            <a:fontRef idx="minor"/>
          </p:style>
          <p:txBody>
            <a:bodyPr tIns="50040" bIns="500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20" name="Google Shape;3521;p121"/>
            <p:cNvSpPr/>
            <p:nvPr/>
          </p:nvSpPr>
          <p:spPr>
            <a:xfrm>
              <a:off x="2229840" y="2218320"/>
              <a:ext cx="131400" cy="105120"/>
            </a:xfrm>
            <a:custGeom>
              <a:avLst/>
              <a:gdLst>
                <a:gd name="textAreaLeft" fmla="*/ 0 w 131400"/>
                <a:gd name="textAreaRight" fmla="*/ 131760 w 131400"/>
                <a:gd name="textAreaTop" fmla="*/ 0 h 105120"/>
                <a:gd name="textAreaBottom" fmla="*/ 105480 h 105120"/>
              </a:gdLst>
              <a:ahLst/>
              <a:cxnLst/>
              <a:rect l="textAreaLeft" t="textAreaTop" r="textAreaRight" b="textAreaBottom"/>
              <a:pathLst>
                <a:path w="5430" h="4337">
                  <a:moveTo>
                    <a:pt x="4659" y="1"/>
                  </a:moveTo>
                  <a:cubicBezTo>
                    <a:pt x="4556" y="1"/>
                    <a:pt x="4441" y="20"/>
                    <a:pt x="4314" y="57"/>
                  </a:cubicBezTo>
                  <a:cubicBezTo>
                    <a:pt x="3851" y="193"/>
                    <a:pt x="3467" y="471"/>
                    <a:pt x="3069" y="730"/>
                  </a:cubicBezTo>
                  <a:cubicBezTo>
                    <a:pt x="2048" y="1397"/>
                    <a:pt x="1346" y="2365"/>
                    <a:pt x="605" y="3295"/>
                  </a:cubicBezTo>
                  <a:cubicBezTo>
                    <a:pt x="387" y="3570"/>
                    <a:pt x="101" y="3811"/>
                    <a:pt x="1" y="4337"/>
                  </a:cubicBezTo>
                  <a:cubicBezTo>
                    <a:pt x="327" y="4138"/>
                    <a:pt x="548" y="4021"/>
                    <a:pt x="751" y="3878"/>
                  </a:cubicBezTo>
                  <a:cubicBezTo>
                    <a:pt x="1350" y="3453"/>
                    <a:pt x="1975" y="3138"/>
                    <a:pt x="2740" y="3083"/>
                  </a:cubicBezTo>
                  <a:cubicBezTo>
                    <a:pt x="3202" y="3051"/>
                    <a:pt x="3662" y="2865"/>
                    <a:pt x="4104" y="2696"/>
                  </a:cubicBezTo>
                  <a:cubicBezTo>
                    <a:pt x="4918" y="2384"/>
                    <a:pt x="5429" y="1510"/>
                    <a:pt x="5312" y="698"/>
                  </a:cubicBezTo>
                  <a:cubicBezTo>
                    <a:pt x="5246" y="236"/>
                    <a:pt x="5027" y="1"/>
                    <a:pt x="4659" y="1"/>
                  </a:cubicBezTo>
                  <a:close/>
                </a:path>
              </a:pathLst>
            </a:custGeom>
            <a:solidFill>
              <a:schemeClr val="dk2"/>
            </a:solidFill>
            <a:ln w="0">
              <a:noFill/>
            </a:ln>
          </p:spPr>
          <p:style>
            <a:lnRef idx="0"/>
            <a:fillRef idx="0"/>
            <a:effectRef idx="0"/>
            <a:fontRef idx="minor"/>
          </p:style>
          <p:txBody>
            <a:bodyPr tIns="52560" bIns="525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21" name="Google Shape;3522;p121"/>
            <p:cNvSpPr/>
            <p:nvPr/>
          </p:nvSpPr>
          <p:spPr>
            <a:xfrm>
              <a:off x="3304440" y="21441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9" h="9">
                  <a:moveTo>
                    <a:pt x="8" y="1"/>
                  </a:moveTo>
                  <a:cubicBezTo>
                    <a:pt x="6" y="1"/>
                    <a:pt x="5" y="2"/>
                    <a:pt x="3" y="2"/>
                  </a:cubicBezTo>
                  <a:cubicBezTo>
                    <a:pt x="3" y="4"/>
                    <a:pt x="1" y="6"/>
                    <a:pt x="1" y="8"/>
                  </a:cubicBezTo>
                  <a:lnTo>
                    <a:pt x="7" y="8"/>
                  </a:lnTo>
                  <a:cubicBezTo>
                    <a:pt x="7" y="5"/>
                    <a:pt x="8" y="4"/>
                    <a:pt x="8"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22" name="Google Shape;3523;p121"/>
            <p:cNvSpPr/>
            <p:nvPr/>
          </p:nvSpPr>
          <p:spPr>
            <a:xfrm>
              <a:off x="3369240" y="21276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7" h="11">
                  <a:moveTo>
                    <a:pt x="1" y="0"/>
                  </a:moveTo>
                  <a:cubicBezTo>
                    <a:pt x="1" y="3"/>
                    <a:pt x="0" y="7"/>
                    <a:pt x="0" y="10"/>
                  </a:cubicBezTo>
                  <a:lnTo>
                    <a:pt x="17" y="6"/>
                  </a:lnTo>
                  <a:cubicBezTo>
                    <a:pt x="11" y="2"/>
                    <a:pt x="7" y="2"/>
                    <a:pt x="1"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23" name="Google Shape;3524;p121"/>
            <p:cNvSpPr/>
            <p:nvPr/>
          </p:nvSpPr>
          <p:spPr>
            <a:xfrm>
              <a:off x="3321000" y="21484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5" h="18">
                  <a:moveTo>
                    <a:pt x="10" y="1"/>
                  </a:moveTo>
                  <a:cubicBezTo>
                    <a:pt x="7" y="1"/>
                    <a:pt x="3" y="2"/>
                    <a:pt x="0" y="2"/>
                  </a:cubicBezTo>
                  <a:cubicBezTo>
                    <a:pt x="0" y="6"/>
                    <a:pt x="0" y="8"/>
                    <a:pt x="1" y="13"/>
                  </a:cubicBezTo>
                  <a:cubicBezTo>
                    <a:pt x="6" y="14"/>
                    <a:pt x="10" y="15"/>
                    <a:pt x="14" y="17"/>
                  </a:cubicBezTo>
                  <a:cubicBezTo>
                    <a:pt x="13" y="11"/>
                    <a:pt x="12" y="6"/>
                    <a:pt x="10"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24" name="Google Shape;3525;p121"/>
            <p:cNvSpPr/>
            <p:nvPr/>
          </p:nvSpPr>
          <p:spPr>
            <a:xfrm>
              <a:off x="1238760" y="1108440"/>
              <a:ext cx="3175920" cy="2978640"/>
            </a:xfrm>
            <a:custGeom>
              <a:avLst/>
              <a:gdLst>
                <a:gd name="textAreaLeft" fmla="*/ 0 w 3175920"/>
                <a:gd name="textAreaRight" fmla="*/ 3176280 w 3175920"/>
                <a:gd name="textAreaTop" fmla="*/ 0 h 2978640"/>
                <a:gd name="textAreaBottom" fmla="*/ 2979000 h 2978640"/>
              </a:gdLst>
              <a:ahLst/>
              <a:cxnLst/>
              <a:rect l="textAreaLeft" t="textAreaTop" r="textAreaRight" b="textAreaBottom"/>
              <a:pathLst>
                <a:path w="130760" h="122636">
                  <a:moveTo>
                    <a:pt x="68223" y="2916"/>
                  </a:moveTo>
                  <a:lnTo>
                    <a:pt x="68223" y="2916"/>
                  </a:lnTo>
                  <a:cubicBezTo>
                    <a:pt x="68257" y="2929"/>
                    <a:pt x="68303" y="2938"/>
                    <a:pt x="68331" y="2955"/>
                  </a:cubicBezTo>
                  <a:cubicBezTo>
                    <a:pt x="68303" y="2938"/>
                    <a:pt x="68257" y="2930"/>
                    <a:pt x="68223" y="2916"/>
                  </a:cubicBezTo>
                  <a:close/>
                  <a:moveTo>
                    <a:pt x="70334" y="4489"/>
                  </a:moveTo>
                  <a:cubicBezTo>
                    <a:pt x="70363" y="4529"/>
                    <a:pt x="70386" y="4580"/>
                    <a:pt x="70424" y="4612"/>
                  </a:cubicBezTo>
                  <a:cubicBezTo>
                    <a:pt x="70386" y="4580"/>
                    <a:pt x="70363" y="4530"/>
                    <a:pt x="70333" y="4489"/>
                  </a:cubicBezTo>
                  <a:close/>
                  <a:moveTo>
                    <a:pt x="73186" y="6616"/>
                  </a:moveTo>
                  <a:cubicBezTo>
                    <a:pt x="73293" y="6616"/>
                    <a:pt x="73317" y="6697"/>
                    <a:pt x="73316" y="6802"/>
                  </a:cubicBezTo>
                  <a:lnTo>
                    <a:pt x="73270" y="6763"/>
                  </a:lnTo>
                  <a:lnTo>
                    <a:pt x="73210" y="6766"/>
                  </a:lnTo>
                  <a:cubicBezTo>
                    <a:pt x="73190" y="6717"/>
                    <a:pt x="73169" y="6667"/>
                    <a:pt x="73149" y="6619"/>
                  </a:cubicBezTo>
                  <a:cubicBezTo>
                    <a:pt x="73162" y="6617"/>
                    <a:pt x="73175" y="6616"/>
                    <a:pt x="73186" y="6616"/>
                  </a:cubicBezTo>
                  <a:close/>
                  <a:moveTo>
                    <a:pt x="38701" y="8344"/>
                  </a:moveTo>
                  <a:lnTo>
                    <a:pt x="38701" y="8344"/>
                  </a:lnTo>
                  <a:cubicBezTo>
                    <a:pt x="38742" y="8424"/>
                    <a:pt x="38728" y="8459"/>
                    <a:pt x="38673" y="8459"/>
                  </a:cubicBezTo>
                  <a:cubicBezTo>
                    <a:pt x="38660" y="8459"/>
                    <a:pt x="38646" y="8457"/>
                    <a:pt x="38630" y="8454"/>
                  </a:cubicBezTo>
                  <a:lnTo>
                    <a:pt x="38701" y="8344"/>
                  </a:lnTo>
                  <a:close/>
                  <a:moveTo>
                    <a:pt x="38615" y="8469"/>
                  </a:moveTo>
                  <a:lnTo>
                    <a:pt x="38616" y="8470"/>
                  </a:lnTo>
                  <a:cubicBezTo>
                    <a:pt x="38677" y="8703"/>
                    <a:pt x="38561" y="8867"/>
                    <a:pt x="38352" y="9054"/>
                  </a:cubicBezTo>
                  <a:cubicBezTo>
                    <a:pt x="38242" y="8733"/>
                    <a:pt x="38449" y="8610"/>
                    <a:pt x="38615" y="8469"/>
                  </a:cubicBezTo>
                  <a:close/>
                  <a:moveTo>
                    <a:pt x="37144" y="11968"/>
                  </a:moveTo>
                  <a:lnTo>
                    <a:pt x="37144" y="11968"/>
                  </a:lnTo>
                  <a:cubicBezTo>
                    <a:pt x="37133" y="11972"/>
                    <a:pt x="37123" y="11975"/>
                    <a:pt x="37113" y="11979"/>
                  </a:cubicBezTo>
                  <a:lnTo>
                    <a:pt x="37113" y="11978"/>
                  </a:lnTo>
                  <a:cubicBezTo>
                    <a:pt x="37123" y="11975"/>
                    <a:pt x="37134" y="11971"/>
                    <a:pt x="37144" y="11968"/>
                  </a:cubicBezTo>
                  <a:close/>
                  <a:moveTo>
                    <a:pt x="37135" y="12263"/>
                  </a:moveTo>
                  <a:lnTo>
                    <a:pt x="37135" y="12263"/>
                  </a:lnTo>
                  <a:cubicBezTo>
                    <a:pt x="37134" y="12264"/>
                    <a:pt x="37134" y="12265"/>
                    <a:pt x="37134" y="12266"/>
                  </a:cubicBezTo>
                  <a:lnTo>
                    <a:pt x="37134" y="12265"/>
                  </a:lnTo>
                  <a:cubicBezTo>
                    <a:pt x="37134" y="12264"/>
                    <a:pt x="37134" y="12263"/>
                    <a:pt x="37135" y="12263"/>
                  </a:cubicBezTo>
                  <a:close/>
                  <a:moveTo>
                    <a:pt x="70662" y="16010"/>
                  </a:moveTo>
                  <a:cubicBezTo>
                    <a:pt x="70693" y="16010"/>
                    <a:pt x="70712" y="16027"/>
                    <a:pt x="70717" y="16062"/>
                  </a:cubicBezTo>
                  <a:cubicBezTo>
                    <a:pt x="70708" y="16062"/>
                    <a:pt x="70697" y="16065"/>
                    <a:pt x="70687" y="16065"/>
                  </a:cubicBezTo>
                  <a:cubicBezTo>
                    <a:pt x="70682" y="16065"/>
                    <a:pt x="70677" y="16064"/>
                    <a:pt x="70674" y="16061"/>
                  </a:cubicBezTo>
                  <a:cubicBezTo>
                    <a:pt x="70657" y="16047"/>
                    <a:pt x="70642" y="16032"/>
                    <a:pt x="70627" y="16015"/>
                  </a:cubicBezTo>
                  <a:cubicBezTo>
                    <a:pt x="70640" y="16011"/>
                    <a:pt x="70652" y="16010"/>
                    <a:pt x="70662" y="16010"/>
                  </a:cubicBezTo>
                  <a:close/>
                  <a:moveTo>
                    <a:pt x="38211" y="9075"/>
                  </a:moveTo>
                  <a:cubicBezTo>
                    <a:pt x="38276" y="9592"/>
                    <a:pt x="37909" y="9924"/>
                    <a:pt x="37718" y="10325"/>
                  </a:cubicBezTo>
                  <a:cubicBezTo>
                    <a:pt x="37517" y="10746"/>
                    <a:pt x="37260" y="11140"/>
                    <a:pt x="37027" y="11546"/>
                  </a:cubicBezTo>
                  <a:cubicBezTo>
                    <a:pt x="37002" y="11638"/>
                    <a:pt x="36976" y="11730"/>
                    <a:pt x="36952" y="11820"/>
                  </a:cubicBezTo>
                  <a:lnTo>
                    <a:pt x="36770" y="11803"/>
                  </a:lnTo>
                  <a:lnTo>
                    <a:pt x="36770" y="11803"/>
                  </a:lnTo>
                  <a:cubicBezTo>
                    <a:pt x="36832" y="12066"/>
                    <a:pt x="36661" y="12263"/>
                    <a:pt x="36574" y="12481"/>
                  </a:cubicBezTo>
                  <a:cubicBezTo>
                    <a:pt x="36506" y="12650"/>
                    <a:pt x="36361" y="12801"/>
                    <a:pt x="36480" y="13003"/>
                  </a:cubicBezTo>
                  <a:cubicBezTo>
                    <a:pt x="36819" y="12956"/>
                    <a:pt x="36781" y="12542"/>
                    <a:pt x="37045" y="12422"/>
                  </a:cubicBezTo>
                  <a:lnTo>
                    <a:pt x="37045" y="12422"/>
                  </a:lnTo>
                  <a:cubicBezTo>
                    <a:pt x="36704" y="13328"/>
                    <a:pt x="36623" y="14291"/>
                    <a:pt x="36446" y="15231"/>
                  </a:cubicBezTo>
                  <a:cubicBezTo>
                    <a:pt x="36289" y="16067"/>
                    <a:pt x="36225" y="16930"/>
                    <a:pt x="35696" y="17647"/>
                  </a:cubicBezTo>
                  <a:cubicBezTo>
                    <a:pt x="35589" y="17792"/>
                    <a:pt x="35596" y="17956"/>
                    <a:pt x="35562" y="18115"/>
                  </a:cubicBezTo>
                  <a:cubicBezTo>
                    <a:pt x="35471" y="18162"/>
                    <a:pt x="35442" y="18244"/>
                    <a:pt x="35432" y="18337"/>
                  </a:cubicBezTo>
                  <a:cubicBezTo>
                    <a:pt x="35187" y="18294"/>
                    <a:pt x="35253" y="18104"/>
                    <a:pt x="35254" y="17950"/>
                  </a:cubicBezTo>
                  <a:cubicBezTo>
                    <a:pt x="35259" y="17114"/>
                    <a:pt x="35475" y="16305"/>
                    <a:pt x="35578" y="15483"/>
                  </a:cubicBezTo>
                  <a:cubicBezTo>
                    <a:pt x="35603" y="15378"/>
                    <a:pt x="35629" y="15273"/>
                    <a:pt x="35654" y="15168"/>
                  </a:cubicBezTo>
                  <a:cubicBezTo>
                    <a:pt x="35889" y="14571"/>
                    <a:pt x="36300" y="14037"/>
                    <a:pt x="36293" y="13355"/>
                  </a:cubicBezTo>
                  <a:lnTo>
                    <a:pt x="36099" y="13148"/>
                  </a:lnTo>
                  <a:cubicBezTo>
                    <a:pt x="36013" y="13274"/>
                    <a:pt x="35941" y="13407"/>
                    <a:pt x="35884" y="13547"/>
                  </a:cubicBezTo>
                  <a:cubicBezTo>
                    <a:pt x="35941" y="13407"/>
                    <a:pt x="36013" y="13274"/>
                    <a:pt x="36098" y="13148"/>
                  </a:cubicBezTo>
                  <a:lnTo>
                    <a:pt x="36099" y="13148"/>
                  </a:lnTo>
                  <a:cubicBezTo>
                    <a:pt x="36129" y="13082"/>
                    <a:pt x="36132" y="12982"/>
                    <a:pt x="36216" y="12982"/>
                  </a:cubicBezTo>
                  <a:cubicBezTo>
                    <a:pt x="36230" y="12982"/>
                    <a:pt x="36248" y="12985"/>
                    <a:pt x="36268" y="12992"/>
                  </a:cubicBezTo>
                  <a:cubicBezTo>
                    <a:pt x="36244" y="13105"/>
                    <a:pt x="36220" y="13218"/>
                    <a:pt x="36287" y="13326"/>
                  </a:cubicBezTo>
                  <a:cubicBezTo>
                    <a:pt x="36546" y="13318"/>
                    <a:pt x="36599" y="13205"/>
                    <a:pt x="36454" y="12994"/>
                  </a:cubicBezTo>
                  <a:lnTo>
                    <a:pt x="36283" y="12981"/>
                  </a:lnTo>
                  <a:cubicBezTo>
                    <a:pt x="36246" y="12509"/>
                    <a:pt x="36366" y="12099"/>
                    <a:pt x="36767" y="11803"/>
                  </a:cubicBezTo>
                  <a:lnTo>
                    <a:pt x="36770" y="11803"/>
                  </a:lnTo>
                  <a:lnTo>
                    <a:pt x="36770" y="11801"/>
                  </a:lnTo>
                  <a:lnTo>
                    <a:pt x="36766" y="11803"/>
                  </a:lnTo>
                  <a:cubicBezTo>
                    <a:pt x="36651" y="11641"/>
                    <a:pt x="36767" y="11523"/>
                    <a:pt x="36841" y="11396"/>
                  </a:cubicBezTo>
                  <a:cubicBezTo>
                    <a:pt x="37193" y="10561"/>
                    <a:pt x="37639" y="9783"/>
                    <a:pt x="38211" y="9075"/>
                  </a:cubicBezTo>
                  <a:close/>
                  <a:moveTo>
                    <a:pt x="73492" y="20424"/>
                  </a:moveTo>
                  <a:cubicBezTo>
                    <a:pt x="73468" y="20438"/>
                    <a:pt x="73442" y="20450"/>
                    <a:pt x="73410" y="20466"/>
                  </a:cubicBezTo>
                  <a:cubicBezTo>
                    <a:pt x="73442" y="20450"/>
                    <a:pt x="73468" y="20437"/>
                    <a:pt x="73492" y="20424"/>
                  </a:cubicBezTo>
                  <a:close/>
                  <a:moveTo>
                    <a:pt x="32855" y="21272"/>
                  </a:moveTo>
                  <a:lnTo>
                    <a:pt x="32852" y="21330"/>
                  </a:lnTo>
                  <a:lnTo>
                    <a:pt x="32807" y="21298"/>
                  </a:lnTo>
                  <a:lnTo>
                    <a:pt x="32855" y="21272"/>
                  </a:lnTo>
                  <a:close/>
                  <a:moveTo>
                    <a:pt x="79091" y="22381"/>
                  </a:moveTo>
                  <a:lnTo>
                    <a:pt x="79256" y="22534"/>
                  </a:lnTo>
                  <a:lnTo>
                    <a:pt x="79187" y="22557"/>
                  </a:lnTo>
                  <a:lnTo>
                    <a:pt x="79173" y="22629"/>
                  </a:lnTo>
                  <a:cubicBezTo>
                    <a:pt x="79107" y="22561"/>
                    <a:pt x="78978" y="22511"/>
                    <a:pt x="79091" y="22382"/>
                  </a:cubicBezTo>
                  <a:lnTo>
                    <a:pt x="79091" y="22381"/>
                  </a:lnTo>
                  <a:close/>
                  <a:moveTo>
                    <a:pt x="36148" y="23172"/>
                  </a:moveTo>
                  <a:lnTo>
                    <a:pt x="36148" y="23172"/>
                  </a:lnTo>
                  <a:cubicBezTo>
                    <a:pt x="36136" y="23181"/>
                    <a:pt x="36123" y="23190"/>
                    <a:pt x="36110" y="23199"/>
                  </a:cubicBezTo>
                  <a:cubicBezTo>
                    <a:pt x="36123" y="23190"/>
                    <a:pt x="36136" y="23181"/>
                    <a:pt x="36148" y="23172"/>
                  </a:cubicBezTo>
                  <a:close/>
                  <a:moveTo>
                    <a:pt x="32926" y="24045"/>
                  </a:moveTo>
                  <a:lnTo>
                    <a:pt x="32926" y="24045"/>
                  </a:lnTo>
                  <a:cubicBezTo>
                    <a:pt x="32908" y="24156"/>
                    <a:pt x="32926" y="24279"/>
                    <a:pt x="32892" y="24385"/>
                  </a:cubicBezTo>
                  <a:cubicBezTo>
                    <a:pt x="32925" y="24279"/>
                    <a:pt x="32908" y="24156"/>
                    <a:pt x="32926" y="24045"/>
                  </a:cubicBezTo>
                  <a:close/>
                  <a:moveTo>
                    <a:pt x="32758" y="24679"/>
                  </a:moveTo>
                  <a:cubicBezTo>
                    <a:pt x="32758" y="24704"/>
                    <a:pt x="32759" y="24729"/>
                    <a:pt x="32759" y="24755"/>
                  </a:cubicBezTo>
                  <a:cubicBezTo>
                    <a:pt x="32759" y="24729"/>
                    <a:pt x="32758" y="24704"/>
                    <a:pt x="32757" y="24679"/>
                  </a:cubicBezTo>
                  <a:close/>
                  <a:moveTo>
                    <a:pt x="36186" y="18541"/>
                  </a:moveTo>
                  <a:cubicBezTo>
                    <a:pt x="36451" y="20146"/>
                    <a:pt x="36064" y="21499"/>
                    <a:pt x="35810" y="22864"/>
                  </a:cubicBezTo>
                  <a:cubicBezTo>
                    <a:pt x="35523" y="23760"/>
                    <a:pt x="35236" y="24658"/>
                    <a:pt x="34949" y="25555"/>
                  </a:cubicBezTo>
                  <a:cubicBezTo>
                    <a:pt x="34919" y="25592"/>
                    <a:pt x="34905" y="25640"/>
                    <a:pt x="34908" y="25688"/>
                  </a:cubicBezTo>
                  <a:lnTo>
                    <a:pt x="34717" y="25738"/>
                  </a:lnTo>
                  <a:cubicBezTo>
                    <a:pt x="34702" y="25060"/>
                    <a:pt x="34881" y="24420"/>
                    <a:pt x="35037" y="23767"/>
                  </a:cubicBezTo>
                  <a:cubicBezTo>
                    <a:pt x="35370" y="22385"/>
                    <a:pt x="35633" y="20987"/>
                    <a:pt x="35930" y="19596"/>
                  </a:cubicBezTo>
                  <a:cubicBezTo>
                    <a:pt x="35992" y="19303"/>
                    <a:pt x="36071" y="19014"/>
                    <a:pt x="36186" y="18541"/>
                  </a:cubicBezTo>
                  <a:close/>
                  <a:moveTo>
                    <a:pt x="35589" y="18856"/>
                  </a:moveTo>
                  <a:lnTo>
                    <a:pt x="35589" y="18856"/>
                  </a:lnTo>
                  <a:cubicBezTo>
                    <a:pt x="35557" y="19027"/>
                    <a:pt x="35723" y="19259"/>
                    <a:pt x="35447" y="19357"/>
                  </a:cubicBezTo>
                  <a:cubicBezTo>
                    <a:pt x="35601" y="19773"/>
                    <a:pt x="35415" y="20159"/>
                    <a:pt x="35324" y="20546"/>
                  </a:cubicBezTo>
                  <a:cubicBezTo>
                    <a:pt x="34896" y="22385"/>
                    <a:pt x="34476" y="24226"/>
                    <a:pt x="34278" y="26108"/>
                  </a:cubicBezTo>
                  <a:cubicBezTo>
                    <a:pt x="34262" y="26109"/>
                    <a:pt x="34247" y="26110"/>
                    <a:pt x="34233" y="26110"/>
                  </a:cubicBezTo>
                  <a:cubicBezTo>
                    <a:pt x="34030" y="26110"/>
                    <a:pt x="33998" y="25948"/>
                    <a:pt x="34005" y="25791"/>
                  </a:cubicBezTo>
                  <a:cubicBezTo>
                    <a:pt x="34101" y="23561"/>
                    <a:pt x="34404" y="21374"/>
                    <a:pt x="35438" y="19352"/>
                  </a:cubicBezTo>
                  <a:cubicBezTo>
                    <a:pt x="35414" y="19164"/>
                    <a:pt x="35463" y="18998"/>
                    <a:pt x="35589" y="18856"/>
                  </a:cubicBezTo>
                  <a:close/>
                  <a:moveTo>
                    <a:pt x="84585" y="27587"/>
                  </a:moveTo>
                  <a:lnTo>
                    <a:pt x="84625" y="27640"/>
                  </a:lnTo>
                  <a:cubicBezTo>
                    <a:pt x="84611" y="27622"/>
                    <a:pt x="84598" y="27604"/>
                    <a:pt x="84585" y="27587"/>
                  </a:cubicBezTo>
                  <a:close/>
                  <a:moveTo>
                    <a:pt x="81312" y="31496"/>
                  </a:moveTo>
                  <a:cubicBezTo>
                    <a:pt x="81326" y="31496"/>
                    <a:pt x="81341" y="31497"/>
                    <a:pt x="81358" y="31498"/>
                  </a:cubicBezTo>
                  <a:lnTo>
                    <a:pt x="81358" y="31499"/>
                  </a:lnTo>
                  <a:lnTo>
                    <a:pt x="81510" y="31773"/>
                  </a:lnTo>
                  <a:cubicBezTo>
                    <a:pt x="81504" y="31822"/>
                    <a:pt x="81514" y="31873"/>
                    <a:pt x="81537" y="31917"/>
                  </a:cubicBezTo>
                  <a:cubicBezTo>
                    <a:pt x="81474" y="31992"/>
                    <a:pt x="81424" y="32020"/>
                    <a:pt x="81383" y="32020"/>
                  </a:cubicBezTo>
                  <a:cubicBezTo>
                    <a:pt x="81292" y="32020"/>
                    <a:pt x="81247" y="31881"/>
                    <a:pt x="81207" y="31804"/>
                  </a:cubicBezTo>
                  <a:cubicBezTo>
                    <a:pt x="81140" y="31676"/>
                    <a:pt x="81067" y="31496"/>
                    <a:pt x="81312" y="31496"/>
                  </a:cubicBezTo>
                  <a:close/>
                  <a:moveTo>
                    <a:pt x="35097" y="16527"/>
                  </a:moveTo>
                  <a:lnTo>
                    <a:pt x="35097" y="16527"/>
                  </a:lnTo>
                  <a:cubicBezTo>
                    <a:pt x="35002" y="16732"/>
                    <a:pt x="35191" y="17010"/>
                    <a:pt x="34931" y="17174"/>
                  </a:cubicBezTo>
                  <a:cubicBezTo>
                    <a:pt x="35032" y="17804"/>
                    <a:pt x="34812" y="18410"/>
                    <a:pt x="34795" y="19031"/>
                  </a:cubicBezTo>
                  <a:cubicBezTo>
                    <a:pt x="34666" y="19639"/>
                    <a:pt x="34538" y="20247"/>
                    <a:pt x="34410" y="20856"/>
                  </a:cubicBezTo>
                  <a:cubicBezTo>
                    <a:pt x="34234" y="21645"/>
                    <a:pt x="34057" y="22434"/>
                    <a:pt x="33881" y="23223"/>
                  </a:cubicBezTo>
                  <a:cubicBezTo>
                    <a:pt x="33826" y="23693"/>
                    <a:pt x="33738" y="24162"/>
                    <a:pt x="33721" y="24634"/>
                  </a:cubicBezTo>
                  <a:cubicBezTo>
                    <a:pt x="33678" y="25802"/>
                    <a:pt x="33341" y="26877"/>
                    <a:pt x="32797" y="27901"/>
                  </a:cubicBezTo>
                  <a:cubicBezTo>
                    <a:pt x="32258" y="28918"/>
                    <a:pt x="31875" y="29985"/>
                    <a:pt x="31688" y="31128"/>
                  </a:cubicBezTo>
                  <a:cubicBezTo>
                    <a:pt x="31559" y="31916"/>
                    <a:pt x="31554" y="32680"/>
                    <a:pt x="31796" y="33441"/>
                  </a:cubicBezTo>
                  <a:cubicBezTo>
                    <a:pt x="31010" y="33214"/>
                    <a:pt x="30648" y="32770"/>
                    <a:pt x="30712" y="32059"/>
                  </a:cubicBezTo>
                  <a:cubicBezTo>
                    <a:pt x="30761" y="31528"/>
                    <a:pt x="30837" y="31020"/>
                    <a:pt x="31088" y="30510"/>
                  </a:cubicBezTo>
                  <a:cubicBezTo>
                    <a:pt x="31538" y="29596"/>
                    <a:pt x="31856" y="28617"/>
                    <a:pt x="32229" y="27666"/>
                  </a:cubicBezTo>
                  <a:cubicBezTo>
                    <a:pt x="32172" y="27654"/>
                    <a:pt x="32121" y="27648"/>
                    <a:pt x="32074" y="27648"/>
                  </a:cubicBezTo>
                  <a:cubicBezTo>
                    <a:pt x="31746" y="27648"/>
                    <a:pt x="31635" y="27934"/>
                    <a:pt x="31532" y="28209"/>
                  </a:cubicBezTo>
                  <a:cubicBezTo>
                    <a:pt x="31105" y="29346"/>
                    <a:pt x="30539" y="30433"/>
                    <a:pt x="30275" y="31630"/>
                  </a:cubicBezTo>
                  <a:cubicBezTo>
                    <a:pt x="30252" y="31737"/>
                    <a:pt x="30235" y="31852"/>
                    <a:pt x="30062" y="31902"/>
                  </a:cubicBezTo>
                  <a:cubicBezTo>
                    <a:pt x="29777" y="31513"/>
                    <a:pt x="29952" y="31083"/>
                    <a:pt x="30006" y="30666"/>
                  </a:cubicBezTo>
                  <a:cubicBezTo>
                    <a:pt x="30046" y="30360"/>
                    <a:pt x="30124" y="30050"/>
                    <a:pt x="29727" y="29909"/>
                  </a:cubicBezTo>
                  <a:cubicBezTo>
                    <a:pt x="29644" y="30381"/>
                    <a:pt x="29562" y="30854"/>
                    <a:pt x="29471" y="31383"/>
                  </a:cubicBezTo>
                  <a:cubicBezTo>
                    <a:pt x="29124" y="30771"/>
                    <a:pt x="29117" y="30711"/>
                    <a:pt x="29211" y="29235"/>
                  </a:cubicBezTo>
                  <a:cubicBezTo>
                    <a:pt x="29466" y="28046"/>
                    <a:pt x="30008" y="26976"/>
                    <a:pt x="30597" y="25927"/>
                  </a:cubicBezTo>
                  <a:cubicBezTo>
                    <a:pt x="30739" y="25827"/>
                    <a:pt x="30789" y="25670"/>
                    <a:pt x="30857" y="25523"/>
                  </a:cubicBezTo>
                  <a:lnTo>
                    <a:pt x="30715" y="25357"/>
                  </a:lnTo>
                  <a:cubicBezTo>
                    <a:pt x="30675" y="25375"/>
                    <a:pt x="30632" y="25388"/>
                    <a:pt x="30589" y="25398"/>
                  </a:cubicBezTo>
                  <a:lnTo>
                    <a:pt x="30423" y="25726"/>
                  </a:lnTo>
                  <a:cubicBezTo>
                    <a:pt x="29654" y="26784"/>
                    <a:pt x="29059" y="27918"/>
                    <a:pt x="28915" y="29245"/>
                  </a:cubicBezTo>
                  <a:cubicBezTo>
                    <a:pt x="28773" y="29725"/>
                    <a:pt x="28738" y="30218"/>
                    <a:pt x="28785" y="30786"/>
                  </a:cubicBezTo>
                  <a:cubicBezTo>
                    <a:pt x="28031" y="30531"/>
                    <a:pt x="27984" y="29993"/>
                    <a:pt x="28028" y="29405"/>
                  </a:cubicBezTo>
                  <a:cubicBezTo>
                    <a:pt x="28249" y="28136"/>
                    <a:pt x="28715" y="26980"/>
                    <a:pt x="29601" y="26019"/>
                  </a:cubicBezTo>
                  <a:cubicBezTo>
                    <a:pt x="29676" y="25938"/>
                    <a:pt x="29727" y="25843"/>
                    <a:pt x="29653" y="25729"/>
                  </a:cubicBezTo>
                  <a:cubicBezTo>
                    <a:pt x="29604" y="25707"/>
                    <a:pt x="29562" y="25697"/>
                    <a:pt x="29525" y="25697"/>
                  </a:cubicBezTo>
                  <a:cubicBezTo>
                    <a:pt x="29365" y="25697"/>
                    <a:pt x="29295" y="25873"/>
                    <a:pt x="29201" y="25974"/>
                  </a:cubicBezTo>
                  <a:cubicBezTo>
                    <a:pt x="28304" y="26935"/>
                    <a:pt x="27874" y="28108"/>
                    <a:pt x="27688" y="29387"/>
                  </a:cubicBezTo>
                  <a:cubicBezTo>
                    <a:pt x="27405" y="28855"/>
                    <a:pt x="27534" y="28315"/>
                    <a:pt x="27677" y="27784"/>
                  </a:cubicBezTo>
                  <a:cubicBezTo>
                    <a:pt x="28058" y="26372"/>
                    <a:pt x="28876" y="25216"/>
                    <a:pt x="29882" y="24193"/>
                  </a:cubicBezTo>
                  <a:cubicBezTo>
                    <a:pt x="30662" y="23401"/>
                    <a:pt x="31495" y="22659"/>
                    <a:pt x="32305" y="21894"/>
                  </a:cubicBezTo>
                  <a:cubicBezTo>
                    <a:pt x="32397" y="21790"/>
                    <a:pt x="32490" y="21688"/>
                    <a:pt x="32583" y="21585"/>
                  </a:cubicBezTo>
                  <a:cubicBezTo>
                    <a:pt x="32609" y="21538"/>
                    <a:pt x="32650" y="21509"/>
                    <a:pt x="32686" y="21509"/>
                  </a:cubicBezTo>
                  <a:cubicBezTo>
                    <a:pt x="32712" y="21509"/>
                    <a:pt x="32736" y="21524"/>
                    <a:pt x="32749" y="21557"/>
                  </a:cubicBezTo>
                  <a:cubicBezTo>
                    <a:pt x="32807" y="21696"/>
                    <a:pt x="32724" y="21811"/>
                    <a:pt x="32605" y="21894"/>
                  </a:cubicBezTo>
                  <a:cubicBezTo>
                    <a:pt x="32588" y="21990"/>
                    <a:pt x="32517" y="22024"/>
                    <a:pt x="32434" y="22046"/>
                  </a:cubicBezTo>
                  <a:cubicBezTo>
                    <a:pt x="32393" y="22170"/>
                    <a:pt x="32364" y="22298"/>
                    <a:pt x="32309" y="22414"/>
                  </a:cubicBezTo>
                  <a:cubicBezTo>
                    <a:pt x="32272" y="22493"/>
                    <a:pt x="32262" y="22557"/>
                    <a:pt x="32284" y="22608"/>
                  </a:cubicBezTo>
                  <a:cubicBezTo>
                    <a:pt x="32219" y="22615"/>
                    <a:pt x="32161" y="22679"/>
                    <a:pt x="32123" y="22733"/>
                  </a:cubicBezTo>
                  <a:cubicBezTo>
                    <a:pt x="31937" y="22991"/>
                    <a:pt x="31776" y="23268"/>
                    <a:pt x="31605" y="23537"/>
                  </a:cubicBezTo>
                  <a:lnTo>
                    <a:pt x="31179" y="24024"/>
                  </a:lnTo>
                  <a:lnTo>
                    <a:pt x="31061" y="24156"/>
                  </a:lnTo>
                  <a:cubicBezTo>
                    <a:pt x="31076" y="24251"/>
                    <a:pt x="31092" y="24345"/>
                    <a:pt x="31107" y="24440"/>
                  </a:cubicBezTo>
                  <a:cubicBezTo>
                    <a:pt x="31257" y="24473"/>
                    <a:pt x="31192" y="24585"/>
                    <a:pt x="31192" y="24672"/>
                  </a:cubicBezTo>
                  <a:lnTo>
                    <a:pt x="31324" y="24778"/>
                  </a:lnTo>
                  <a:cubicBezTo>
                    <a:pt x="31458" y="24640"/>
                    <a:pt x="31583" y="24496"/>
                    <a:pt x="31624" y="24299"/>
                  </a:cubicBezTo>
                  <a:cubicBezTo>
                    <a:pt x="31829" y="24078"/>
                    <a:pt x="32010" y="23842"/>
                    <a:pt x="32093" y="23544"/>
                  </a:cubicBezTo>
                  <a:cubicBezTo>
                    <a:pt x="32284" y="23299"/>
                    <a:pt x="32436" y="23037"/>
                    <a:pt x="32427" y="22712"/>
                  </a:cubicBezTo>
                  <a:lnTo>
                    <a:pt x="32427" y="22712"/>
                  </a:lnTo>
                  <a:cubicBezTo>
                    <a:pt x="32449" y="22716"/>
                    <a:pt x="32470" y="22717"/>
                    <a:pt x="32491" y="22717"/>
                  </a:cubicBezTo>
                  <a:cubicBezTo>
                    <a:pt x="32589" y="22717"/>
                    <a:pt x="32684" y="22679"/>
                    <a:pt x="32755" y="22608"/>
                  </a:cubicBezTo>
                  <a:cubicBezTo>
                    <a:pt x="32758" y="22890"/>
                    <a:pt x="32691" y="23155"/>
                    <a:pt x="32608" y="23424"/>
                  </a:cubicBezTo>
                  <a:cubicBezTo>
                    <a:pt x="32240" y="24621"/>
                    <a:pt x="31795" y="25784"/>
                    <a:pt x="31199" y="26890"/>
                  </a:cubicBezTo>
                  <a:cubicBezTo>
                    <a:pt x="31072" y="27126"/>
                    <a:pt x="30850" y="27334"/>
                    <a:pt x="30904" y="27644"/>
                  </a:cubicBezTo>
                  <a:cubicBezTo>
                    <a:pt x="30968" y="27722"/>
                    <a:pt x="31028" y="27757"/>
                    <a:pt x="31084" y="27757"/>
                  </a:cubicBezTo>
                  <a:cubicBezTo>
                    <a:pt x="31157" y="27757"/>
                    <a:pt x="31222" y="27697"/>
                    <a:pt x="31277" y="27601"/>
                  </a:cubicBezTo>
                  <a:cubicBezTo>
                    <a:pt x="31506" y="27205"/>
                    <a:pt x="31725" y="26801"/>
                    <a:pt x="31948" y="26401"/>
                  </a:cubicBezTo>
                  <a:cubicBezTo>
                    <a:pt x="32012" y="26208"/>
                    <a:pt x="32045" y="25998"/>
                    <a:pt x="32246" y="25886"/>
                  </a:cubicBezTo>
                  <a:cubicBezTo>
                    <a:pt x="32240" y="25739"/>
                    <a:pt x="32238" y="25596"/>
                    <a:pt x="32422" y="25546"/>
                  </a:cubicBezTo>
                  <a:cubicBezTo>
                    <a:pt x="32422" y="25546"/>
                    <a:pt x="32422" y="25547"/>
                    <a:pt x="32422" y="25547"/>
                  </a:cubicBezTo>
                  <a:lnTo>
                    <a:pt x="32424" y="25546"/>
                  </a:lnTo>
                  <a:lnTo>
                    <a:pt x="32424" y="25546"/>
                  </a:lnTo>
                  <a:cubicBezTo>
                    <a:pt x="32419" y="25686"/>
                    <a:pt x="32501" y="25872"/>
                    <a:pt x="32262" y="25891"/>
                  </a:cubicBezTo>
                  <a:cubicBezTo>
                    <a:pt x="32435" y="26072"/>
                    <a:pt x="32266" y="26225"/>
                    <a:pt x="32209" y="26386"/>
                  </a:cubicBezTo>
                  <a:lnTo>
                    <a:pt x="32082" y="26892"/>
                  </a:lnTo>
                  <a:cubicBezTo>
                    <a:pt x="32018" y="27025"/>
                    <a:pt x="31849" y="27166"/>
                    <a:pt x="32113" y="27275"/>
                  </a:cubicBezTo>
                  <a:cubicBezTo>
                    <a:pt x="32134" y="27313"/>
                    <a:pt x="32162" y="27333"/>
                    <a:pt x="32196" y="27333"/>
                  </a:cubicBezTo>
                  <a:cubicBezTo>
                    <a:pt x="32215" y="27333"/>
                    <a:pt x="32236" y="27326"/>
                    <a:pt x="32258" y="27314"/>
                  </a:cubicBezTo>
                  <a:cubicBezTo>
                    <a:pt x="32467" y="27108"/>
                    <a:pt x="32507" y="26823"/>
                    <a:pt x="32588" y="26562"/>
                  </a:cubicBezTo>
                  <a:cubicBezTo>
                    <a:pt x="32937" y="25449"/>
                    <a:pt x="33269" y="24330"/>
                    <a:pt x="33607" y="23212"/>
                  </a:cubicBezTo>
                  <a:cubicBezTo>
                    <a:pt x="33781" y="22423"/>
                    <a:pt x="33957" y="21634"/>
                    <a:pt x="34132" y="20844"/>
                  </a:cubicBezTo>
                  <a:lnTo>
                    <a:pt x="34132" y="20844"/>
                  </a:lnTo>
                  <a:lnTo>
                    <a:pt x="34074" y="20868"/>
                  </a:lnTo>
                  <a:cubicBezTo>
                    <a:pt x="34203" y="20501"/>
                    <a:pt x="34277" y="20118"/>
                    <a:pt x="34265" y="19735"/>
                  </a:cubicBezTo>
                  <a:cubicBezTo>
                    <a:pt x="34236" y="18835"/>
                    <a:pt x="34477" y="18000"/>
                    <a:pt x="34820" y="17184"/>
                  </a:cubicBezTo>
                  <a:cubicBezTo>
                    <a:pt x="34893" y="16957"/>
                    <a:pt x="34882" y="16694"/>
                    <a:pt x="35097" y="16527"/>
                  </a:cubicBezTo>
                  <a:close/>
                  <a:moveTo>
                    <a:pt x="89474" y="33664"/>
                  </a:moveTo>
                  <a:cubicBezTo>
                    <a:pt x="89535" y="33664"/>
                    <a:pt x="89564" y="33700"/>
                    <a:pt x="89560" y="33764"/>
                  </a:cubicBezTo>
                  <a:cubicBezTo>
                    <a:pt x="89542" y="33784"/>
                    <a:pt x="89524" y="33795"/>
                    <a:pt x="89508" y="33795"/>
                  </a:cubicBezTo>
                  <a:cubicBezTo>
                    <a:pt x="89488" y="33795"/>
                    <a:pt x="89470" y="33777"/>
                    <a:pt x="89455" y="33739"/>
                  </a:cubicBezTo>
                  <a:cubicBezTo>
                    <a:pt x="89447" y="33717"/>
                    <a:pt x="89462" y="33664"/>
                    <a:pt x="89469" y="33664"/>
                  </a:cubicBezTo>
                  <a:cubicBezTo>
                    <a:pt x="89471" y="33664"/>
                    <a:pt x="89472" y="33664"/>
                    <a:pt x="89474" y="33664"/>
                  </a:cubicBezTo>
                  <a:close/>
                  <a:moveTo>
                    <a:pt x="33368" y="27828"/>
                  </a:moveTo>
                  <a:lnTo>
                    <a:pt x="33368" y="27828"/>
                  </a:lnTo>
                  <a:cubicBezTo>
                    <a:pt x="33407" y="28983"/>
                    <a:pt x="32777" y="29982"/>
                    <a:pt x="32610" y="31087"/>
                  </a:cubicBezTo>
                  <a:cubicBezTo>
                    <a:pt x="32305" y="32108"/>
                    <a:pt x="32310" y="33118"/>
                    <a:pt x="32736" y="34109"/>
                  </a:cubicBezTo>
                  <a:lnTo>
                    <a:pt x="32586" y="34249"/>
                  </a:lnTo>
                  <a:cubicBezTo>
                    <a:pt x="32368" y="34006"/>
                    <a:pt x="32013" y="33849"/>
                    <a:pt x="32078" y="33430"/>
                  </a:cubicBezTo>
                  <a:cubicBezTo>
                    <a:pt x="31783" y="31395"/>
                    <a:pt x="32326" y="29553"/>
                    <a:pt x="33368" y="27828"/>
                  </a:cubicBezTo>
                  <a:close/>
                  <a:moveTo>
                    <a:pt x="35606" y="34114"/>
                  </a:moveTo>
                  <a:cubicBezTo>
                    <a:pt x="35521" y="34151"/>
                    <a:pt x="35499" y="34281"/>
                    <a:pt x="35448" y="34355"/>
                  </a:cubicBezTo>
                  <a:cubicBezTo>
                    <a:pt x="35498" y="34281"/>
                    <a:pt x="35520" y="34151"/>
                    <a:pt x="35606" y="34114"/>
                  </a:cubicBezTo>
                  <a:close/>
                  <a:moveTo>
                    <a:pt x="69954" y="34345"/>
                  </a:moveTo>
                  <a:lnTo>
                    <a:pt x="69954" y="34345"/>
                  </a:lnTo>
                  <a:cubicBezTo>
                    <a:pt x="69970" y="34362"/>
                    <a:pt x="69986" y="34379"/>
                    <a:pt x="70002" y="34395"/>
                  </a:cubicBezTo>
                  <a:lnTo>
                    <a:pt x="70002" y="34395"/>
                  </a:lnTo>
                  <a:cubicBezTo>
                    <a:pt x="69986" y="34379"/>
                    <a:pt x="69970" y="34362"/>
                    <a:pt x="69954" y="34345"/>
                  </a:cubicBezTo>
                  <a:close/>
                  <a:moveTo>
                    <a:pt x="70350" y="35614"/>
                  </a:moveTo>
                  <a:lnTo>
                    <a:pt x="70350" y="35614"/>
                  </a:lnTo>
                  <a:cubicBezTo>
                    <a:pt x="70363" y="35629"/>
                    <a:pt x="70382" y="35637"/>
                    <a:pt x="70401" y="35637"/>
                  </a:cubicBezTo>
                  <a:cubicBezTo>
                    <a:pt x="70412" y="35637"/>
                    <a:pt x="70422" y="35635"/>
                    <a:pt x="70432" y="35630"/>
                  </a:cubicBezTo>
                  <a:lnTo>
                    <a:pt x="70433" y="35630"/>
                  </a:lnTo>
                  <a:cubicBezTo>
                    <a:pt x="70436" y="35672"/>
                    <a:pt x="70440" y="35714"/>
                    <a:pt x="70442" y="35757"/>
                  </a:cubicBezTo>
                  <a:lnTo>
                    <a:pt x="70350" y="35614"/>
                  </a:lnTo>
                  <a:close/>
                  <a:moveTo>
                    <a:pt x="70503" y="35786"/>
                  </a:moveTo>
                  <a:cubicBezTo>
                    <a:pt x="70586" y="35786"/>
                    <a:pt x="70632" y="35826"/>
                    <a:pt x="70622" y="35927"/>
                  </a:cubicBezTo>
                  <a:lnTo>
                    <a:pt x="70622" y="35928"/>
                  </a:lnTo>
                  <a:cubicBezTo>
                    <a:pt x="70571" y="35880"/>
                    <a:pt x="70519" y="35834"/>
                    <a:pt x="70467" y="35788"/>
                  </a:cubicBezTo>
                  <a:cubicBezTo>
                    <a:pt x="70480" y="35786"/>
                    <a:pt x="70492" y="35786"/>
                    <a:pt x="70503" y="35786"/>
                  </a:cubicBezTo>
                  <a:close/>
                  <a:moveTo>
                    <a:pt x="70694" y="35943"/>
                  </a:moveTo>
                  <a:cubicBezTo>
                    <a:pt x="70779" y="35943"/>
                    <a:pt x="70815" y="35991"/>
                    <a:pt x="70790" y="36102"/>
                  </a:cubicBezTo>
                  <a:lnTo>
                    <a:pt x="70790" y="36102"/>
                  </a:lnTo>
                  <a:cubicBezTo>
                    <a:pt x="70705" y="36083"/>
                    <a:pt x="70656" y="36030"/>
                    <a:pt x="70636" y="35949"/>
                  </a:cubicBezTo>
                  <a:cubicBezTo>
                    <a:pt x="70657" y="35945"/>
                    <a:pt x="70677" y="35943"/>
                    <a:pt x="70694" y="35943"/>
                  </a:cubicBezTo>
                  <a:close/>
                  <a:moveTo>
                    <a:pt x="70868" y="36109"/>
                  </a:moveTo>
                  <a:cubicBezTo>
                    <a:pt x="70952" y="36109"/>
                    <a:pt x="70985" y="36161"/>
                    <a:pt x="70957" y="36272"/>
                  </a:cubicBezTo>
                  <a:lnTo>
                    <a:pt x="70957" y="36272"/>
                  </a:lnTo>
                  <a:cubicBezTo>
                    <a:pt x="70871" y="36254"/>
                    <a:pt x="70820" y="36201"/>
                    <a:pt x="70803" y="36117"/>
                  </a:cubicBezTo>
                  <a:cubicBezTo>
                    <a:pt x="70827" y="36111"/>
                    <a:pt x="70849" y="36109"/>
                    <a:pt x="70868" y="36109"/>
                  </a:cubicBezTo>
                  <a:close/>
                  <a:moveTo>
                    <a:pt x="70837" y="35229"/>
                  </a:moveTo>
                  <a:lnTo>
                    <a:pt x="70837" y="35229"/>
                  </a:lnTo>
                  <a:cubicBezTo>
                    <a:pt x="70924" y="35303"/>
                    <a:pt x="71014" y="35374"/>
                    <a:pt x="71109" y="35441"/>
                  </a:cubicBezTo>
                  <a:cubicBezTo>
                    <a:pt x="71137" y="35340"/>
                    <a:pt x="71190" y="35316"/>
                    <a:pt x="71250" y="35316"/>
                  </a:cubicBezTo>
                  <a:cubicBezTo>
                    <a:pt x="71305" y="35316"/>
                    <a:pt x="71367" y="35337"/>
                    <a:pt x="71423" y="35337"/>
                  </a:cubicBezTo>
                  <a:cubicBezTo>
                    <a:pt x="71434" y="35337"/>
                    <a:pt x="71446" y="35336"/>
                    <a:pt x="71456" y="35334"/>
                  </a:cubicBezTo>
                  <a:cubicBezTo>
                    <a:pt x="72723" y="35836"/>
                    <a:pt x="73290" y="36896"/>
                    <a:pt x="73664" y="38110"/>
                  </a:cubicBezTo>
                  <a:cubicBezTo>
                    <a:pt x="73813" y="38912"/>
                    <a:pt x="73634" y="39690"/>
                    <a:pt x="73481" y="40469"/>
                  </a:cubicBezTo>
                  <a:cubicBezTo>
                    <a:pt x="73477" y="40469"/>
                    <a:pt x="73473" y="40469"/>
                    <a:pt x="73469" y="40469"/>
                  </a:cubicBezTo>
                  <a:cubicBezTo>
                    <a:pt x="73241" y="40469"/>
                    <a:pt x="73223" y="40802"/>
                    <a:pt x="72994" y="40802"/>
                  </a:cubicBezTo>
                  <a:cubicBezTo>
                    <a:pt x="72987" y="40802"/>
                    <a:pt x="72979" y="40801"/>
                    <a:pt x="72970" y="40800"/>
                  </a:cubicBezTo>
                  <a:lnTo>
                    <a:pt x="72970" y="40800"/>
                  </a:lnTo>
                  <a:lnTo>
                    <a:pt x="72978" y="41141"/>
                  </a:lnTo>
                  <a:lnTo>
                    <a:pt x="72802" y="41133"/>
                  </a:lnTo>
                  <a:lnTo>
                    <a:pt x="72802" y="41140"/>
                  </a:lnTo>
                  <a:cubicBezTo>
                    <a:pt x="72640" y="41041"/>
                    <a:pt x="72786" y="40914"/>
                    <a:pt x="72782" y="40799"/>
                  </a:cubicBezTo>
                  <a:lnTo>
                    <a:pt x="72960" y="40794"/>
                  </a:lnTo>
                  <a:cubicBezTo>
                    <a:pt x="72911" y="40689"/>
                    <a:pt x="72933" y="40586"/>
                    <a:pt x="72977" y="40488"/>
                  </a:cubicBezTo>
                  <a:cubicBezTo>
                    <a:pt x="73394" y="39550"/>
                    <a:pt x="73274" y="38634"/>
                    <a:pt x="72858" y="37732"/>
                  </a:cubicBezTo>
                  <a:cubicBezTo>
                    <a:pt x="72440" y="36843"/>
                    <a:pt x="71897" y="36048"/>
                    <a:pt x="71107" y="35441"/>
                  </a:cubicBezTo>
                  <a:cubicBezTo>
                    <a:pt x="71014" y="35374"/>
                    <a:pt x="70924" y="35303"/>
                    <a:pt x="70837" y="35229"/>
                  </a:cubicBezTo>
                  <a:close/>
                  <a:moveTo>
                    <a:pt x="72705" y="41112"/>
                  </a:moveTo>
                  <a:cubicBezTo>
                    <a:pt x="72728" y="41112"/>
                    <a:pt x="72760" y="41121"/>
                    <a:pt x="72803" y="41144"/>
                  </a:cubicBezTo>
                  <a:cubicBezTo>
                    <a:pt x="72806" y="41200"/>
                    <a:pt x="72809" y="41256"/>
                    <a:pt x="72812" y="41313"/>
                  </a:cubicBezTo>
                  <a:cubicBezTo>
                    <a:pt x="72816" y="41314"/>
                    <a:pt x="72819" y="41315"/>
                    <a:pt x="72824" y="41316"/>
                  </a:cubicBezTo>
                  <a:lnTo>
                    <a:pt x="72634" y="41309"/>
                  </a:lnTo>
                  <a:cubicBezTo>
                    <a:pt x="72606" y="41328"/>
                    <a:pt x="72579" y="41347"/>
                    <a:pt x="72549" y="41347"/>
                  </a:cubicBezTo>
                  <a:cubicBezTo>
                    <a:pt x="72530" y="41347"/>
                    <a:pt x="72509" y="41339"/>
                    <a:pt x="72487" y="41317"/>
                  </a:cubicBezTo>
                  <a:lnTo>
                    <a:pt x="72628" y="41302"/>
                  </a:lnTo>
                  <a:cubicBezTo>
                    <a:pt x="72639" y="41220"/>
                    <a:pt x="72626" y="41112"/>
                    <a:pt x="72705" y="41112"/>
                  </a:cubicBezTo>
                  <a:close/>
                  <a:moveTo>
                    <a:pt x="71046" y="36255"/>
                  </a:moveTo>
                  <a:cubicBezTo>
                    <a:pt x="71113" y="36255"/>
                    <a:pt x="71156" y="36322"/>
                    <a:pt x="71205" y="36378"/>
                  </a:cubicBezTo>
                  <a:cubicBezTo>
                    <a:pt x="71268" y="36427"/>
                    <a:pt x="71332" y="36476"/>
                    <a:pt x="71394" y="36525"/>
                  </a:cubicBezTo>
                  <a:cubicBezTo>
                    <a:pt x="71447" y="36577"/>
                    <a:pt x="71499" y="36629"/>
                    <a:pt x="71552" y="36679"/>
                  </a:cubicBezTo>
                  <a:cubicBezTo>
                    <a:pt x="71653" y="36753"/>
                    <a:pt x="71756" y="36823"/>
                    <a:pt x="71785" y="36955"/>
                  </a:cubicBezTo>
                  <a:cubicBezTo>
                    <a:pt x="71828" y="36976"/>
                    <a:pt x="71856" y="37019"/>
                    <a:pt x="71856" y="37067"/>
                  </a:cubicBezTo>
                  <a:cubicBezTo>
                    <a:pt x="72187" y="37304"/>
                    <a:pt x="72376" y="37658"/>
                    <a:pt x="72612" y="37973"/>
                  </a:cubicBezTo>
                  <a:cubicBezTo>
                    <a:pt x="73095" y="38913"/>
                    <a:pt x="73049" y="39828"/>
                    <a:pt x="72484" y="40720"/>
                  </a:cubicBezTo>
                  <a:cubicBezTo>
                    <a:pt x="72470" y="40742"/>
                    <a:pt x="72473" y="40774"/>
                    <a:pt x="72467" y="40802"/>
                  </a:cubicBezTo>
                  <a:cubicBezTo>
                    <a:pt x="72390" y="40959"/>
                    <a:pt x="72128" y="41048"/>
                    <a:pt x="72280" y="41293"/>
                  </a:cubicBezTo>
                  <a:lnTo>
                    <a:pt x="72263" y="41272"/>
                  </a:lnTo>
                  <a:cubicBezTo>
                    <a:pt x="72215" y="41250"/>
                    <a:pt x="72170" y="41241"/>
                    <a:pt x="72128" y="41241"/>
                  </a:cubicBezTo>
                  <a:cubicBezTo>
                    <a:pt x="71902" y="41241"/>
                    <a:pt x="71757" y="41506"/>
                    <a:pt x="71532" y="41506"/>
                  </a:cubicBezTo>
                  <a:cubicBezTo>
                    <a:pt x="71523" y="41506"/>
                    <a:pt x="71513" y="41506"/>
                    <a:pt x="71504" y="41505"/>
                  </a:cubicBezTo>
                  <a:lnTo>
                    <a:pt x="71504" y="41506"/>
                  </a:lnTo>
                  <a:cubicBezTo>
                    <a:pt x="71423" y="41582"/>
                    <a:pt x="71326" y="41666"/>
                    <a:pt x="71232" y="41666"/>
                  </a:cubicBezTo>
                  <a:cubicBezTo>
                    <a:pt x="71185" y="41666"/>
                    <a:pt x="71138" y="41644"/>
                    <a:pt x="71095" y="41588"/>
                  </a:cubicBezTo>
                  <a:cubicBezTo>
                    <a:pt x="71011" y="41480"/>
                    <a:pt x="71170" y="41361"/>
                    <a:pt x="71293" y="41297"/>
                  </a:cubicBezTo>
                  <a:cubicBezTo>
                    <a:pt x="71478" y="41055"/>
                    <a:pt x="71682" y="40825"/>
                    <a:pt x="71845" y="40569"/>
                  </a:cubicBezTo>
                  <a:cubicBezTo>
                    <a:pt x="72576" y="39415"/>
                    <a:pt x="72397" y="38297"/>
                    <a:pt x="71687" y="37207"/>
                  </a:cubicBezTo>
                  <a:cubicBezTo>
                    <a:pt x="71653" y="37194"/>
                    <a:pt x="71630" y="37161"/>
                    <a:pt x="71628" y="37124"/>
                  </a:cubicBezTo>
                  <a:cubicBezTo>
                    <a:pt x="71505" y="37068"/>
                    <a:pt x="71449" y="36959"/>
                    <a:pt x="71408" y="36838"/>
                  </a:cubicBezTo>
                  <a:lnTo>
                    <a:pt x="71265" y="36645"/>
                  </a:lnTo>
                  <a:cubicBezTo>
                    <a:pt x="71179" y="36610"/>
                    <a:pt x="71128" y="36549"/>
                    <a:pt x="71119" y="36455"/>
                  </a:cubicBezTo>
                  <a:cubicBezTo>
                    <a:pt x="71029" y="36431"/>
                    <a:pt x="70978" y="36373"/>
                    <a:pt x="70967" y="36282"/>
                  </a:cubicBezTo>
                  <a:cubicBezTo>
                    <a:pt x="70997" y="36263"/>
                    <a:pt x="71023" y="36255"/>
                    <a:pt x="71046" y="36255"/>
                  </a:cubicBezTo>
                  <a:close/>
                  <a:moveTo>
                    <a:pt x="70872" y="41707"/>
                  </a:moveTo>
                  <a:lnTo>
                    <a:pt x="70935" y="41709"/>
                  </a:lnTo>
                  <a:lnTo>
                    <a:pt x="70901" y="41763"/>
                  </a:lnTo>
                  <a:lnTo>
                    <a:pt x="70872" y="41707"/>
                  </a:lnTo>
                  <a:close/>
                  <a:moveTo>
                    <a:pt x="88399" y="41817"/>
                  </a:moveTo>
                  <a:cubicBezTo>
                    <a:pt x="88399" y="41818"/>
                    <a:pt x="88399" y="41819"/>
                    <a:pt x="88400" y="41820"/>
                  </a:cubicBezTo>
                  <a:lnTo>
                    <a:pt x="88400" y="41817"/>
                  </a:lnTo>
                  <a:close/>
                  <a:moveTo>
                    <a:pt x="88400" y="41820"/>
                  </a:moveTo>
                  <a:lnTo>
                    <a:pt x="88400" y="41821"/>
                  </a:lnTo>
                  <a:cubicBezTo>
                    <a:pt x="88400" y="41821"/>
                    <a:pt x="88400" y="41821"/>
                    <a:pt x="88400" y="41821"/>
                  </a:cubicBezTo>
                  <a:lnTo>
                    <a:pt x="88400" y="41821"/>
                  </a:lnTo>
                  <a:cubicBezTo>
                    <a:pt x="88400" y="41821"/>
                    <a:pt x="88400" y="41821"/>
                    <a:pt x="88400" y="41820"/>
                  </a:cubicBezTo>
                  <a:close/>
                  <a:moveTo>
                    <a:pt x="84602" y="41841"/>
                  </a:moveTo>
                  <a:cubicBezTo>
                    <a:pt x="84602" y="41841"/>
                    <a:pt x="84602" y="41841"/>
                    <a:pt x="84603" y="41841"/>
                  </a:cubicBezTo>
                  <a:cubicBezTo>
                    <a:pt x="84638" y="41850"/>
                    <a:pt x="84670" y="41873"/>
                    <a:pt x="84703" y="41892"/>
                  </a:cubicBezTo>
                  <a:lnTo>
                    <a:pt x="84649" y="41948"/>
                  </a:lnTo>
                  <a:lnTo>
                    <a:pt x="84553" y="41892"/>
                  </a:lnTo>
                  <a:cubicBezTo>
                    <a:pt x="84569" y="41874"/>
                    <a:pt x="84589" y="41841"/>
                    <a:pt x="84602" y="41841"/>
                  </a:cubicBezTo>
                  <a:close/>
                  <a:moveTo>
                    <a:pt x="72168" y="41754"/>
                  </a:moveTo>
                  <a:cubicBezTo>
                    <a:pt x="72177" y="41918"/>
                    <a:pt x="72304" y="41948"/>
                    <a:pt x="72645" y="42030"/>
                  </a:cubicBezTo>
                  <a:cubicBezTo>
                    <a:pt x="72304" y="41949"/>
                    <a:pt x="72176" y="41920"/>
                    <a:pt x="72168" y="41754"/>
                  </a:cubicBezTo>
                  <a:close/>
                  <a:moveTo>
                    <a:pt x="86711" y="29732"/>
                  </a:moveTo>
                  <a:cubicBezTo>
                    <a:pt x="86875" y="29959"/>
                    <a:pt x="87128" y="30127"/>
                    <a:pt x="87189" y="30426"/>
                  </a:cubicBezTo>
                  <a:lnTo>
                    <a:pt x="87190" y="30426"/>
                  </a:lnTo>
                  <a:cubicBezTo>
                    <a:pt x="87381" y="30698"/>
                    <a:pt x="87606" y="30952"/>
                    <a:pt x="87759" y="31244"/>
                  </a:cubicBezTo>
                  <a:cubicBezTo>
                    <a:pt x="88823" y="33282"/>
                    <a:pt x="89695" y="35393"/>
                    <a:pt x="89815" y="37725"/>
                  </a:cubicBezTo>
                  <a:cubicBezTo>
                    <a:pt x="89888" y="39136"/>
                    <a:pt x="89739" y="40517"/>
                    <a:pt x="88730" y="41644"/>
                  </a:cubicBezTo>
                  <a:cubicBezTo>
                    <a:pt x="88672" y="41734"/>
                    <a:pt x="88638" y="41871"/>
                    <a:pt x="88531" y="41871"/>
                  </a:cubicBezTo>
                  <a:cubicBezTo>
                    <a:pt x="88496" y="41871"/>
                    <a:pt x="88454" y="41856"/>
                    <a:pt x="88400" y="41821"/>
                  </a:cubicBezTo>
                  <a:lnTo>
                    <a:pt x="88400" y="41821"/>
                  </a:lnTo>
                  <a:cubicBezTo>
                    <a:pt x="88408" y="41965"/>
                    <a:pt x="88364" y="42028"/>
                    <a:pt x="88281" y="42028"/>
                  </a:cubicBezTo>
                  <a:cubicBezTo>
                    <a:pt x="88240" y="42028"/>
                    <a:pt x="88191" y="42013"/>
                    <a:pt x="88133" y="41986"/>
                  </a:cubicBezTo>
                  <a:lnTo>
                    <a:pt x="88399" y="41818"/>
                  </a:lnTo>
                  <a:cubicBezTo>
                    <a:pt x="88337" y="41664"/>
                    <a:pt x="88399" y="41543"/>
                    <a:pt x="88509" y="41436"/>
                  </a:cubicBezTo>
                  <a:cubicBezTo>
                    <a:pt x="88724" y="40625"/>
                    <a:pt x="89152" y="39862"/>
                    <a:pt x="89059" y="38983"/>
                  </a:cubicBezTo>
                  <a:lnTo>
                    <a:pt x="89059" y="38983"/>
                  </a:lnTo>
                  <a:cubicBezTo>
                    <a:pt x="88682" y="39393"/>
                    <a:pt x="88788" y="40004"/>
                    <a:pt x="88469" y="40438"/>
                  </a:cubicBezTo>
                  <a:cubicBezTo>
                    <a:pt x="88452" y="40434"/>
                    <a:pt x="88439" y="40429"/>
                    <a:pt x="88426" y="40423"/>
                  </a:cubicBezTo>
                  <a:lnTo>
                    <a:pt x="88426" y="40423"/>
                  </a:lnTo>
                  <a:cubicBezTo>
                    <a:pt x="88438" y="40434"/>
                    <a:pt x="88452" y="40444"/>
                    <a:pt x="88467" y="40452"/>
                  </a:cubicBezTo>
                  <a:cubicBezTo>
                    <a:pt x="88461" y="40978"/>
                    <a:pt x="88156" y="41399"/>
                    <a:pt x="87968" y="41861"/>
                  </a:cubicBezTo>
                  <a:lnTo>
                    <a:pt x="87939" y="41907"/>
                  </a:lnTo>
                  <a:lnTo>
                    <a:pt x="87714" y="41964"/>
                  </a:lnTo>
                  <a:cubicBezTo>
                    <a:pt x="87723" y="42027"/>
                    <a:pt x="87733" y="42091"/>
                    <a:pt x="87743" y="42154"/>
                  </a:cubicBezTo>
                  <a:lnTo>
                    <a:pt x="87561" y="42235"/>
                  </a:lnTo>
                  <a:cubicBezTo>
                    <a:pt x="87544" y="42189"/>
                    <a:pt x="87506" y="42151"/>
                    <a:pt x="87458" y="42136"/>
                  </a:cubicBezTo>
                  <a:cubicBezTo>
                    <a:pt x="87511" y="42062"/>
                    <a:pt x="87535" y="41948"/>
                    <a:pt x="87638" y="41948"/>
                  </a:cubicBezTo>
                  <a:cubicBezTo>
                    <a:pt x="87655" y="41948"/>
                    <a:pt x="87675" y="41951"/>
                    <a:pt x="87697" y="41958"/>
                  </a:cubicBezTo>
                  <a:cubicBezTo>
                    <a:pt x="87726" y="41383"/>
                    <a:pt x="88046" y="40915"/>
                    <a:pt x="88273" y="40413"/>
                  </a:cubicBezTo>
                  <a:cubicBezTo>
                    <a:pt x="88288" y="40381"/>
                    <a:pt x="88305" y="40370"/>
                    <a:pt x="88324" y="40369"/>
                  </a:cubicBezTo>
                  <a:cubicBezTo>
                    <a:pt x="88173" y="40245"/>
                    <a:pt x="88324" y="40047"/>
                    <a:pt x="88350" y="39899"/>
                  </a:cubicBezTo>
                  <a:cubicBezTo>
                    <a:pt x="88683" y="38006"/>
                    <a:pt x="88645" y="36120"/>
                    <a:pt x="88226" y="34249"/>
                  </a:cubicBezTo>
                  <a:cubicBezTo>
                    <a:pt x="87977" y="33138"/>
                    <a:pt x="87682" y="32033"/>
                    <a:pt x="87097" y="31034"/>
                  </a:cubicBezTo>
                  <a:cubicBezTo>
                    <a:pt x="87031" y="30921"/>
                    <a:pt x="87032" y="30768"/>
                    <a:pt x="87002" y="30634"/>
                  </a:cubicBezTo>
                  <a:cubicBezTo>
                    <a:pt x="86829" y="30498"/>
                    <a:pt x="86765" y="30293"/>
                    <a:pt x="86669" y="30108"/>
                  </a:cubicBezTo>
                  <a:cubicBezTo>
                    <a:pt x="86682" y="29983"/>
                    <a:pt x="86696" y="29857"/>
                    <a:pt x="86711" y="29732"/>
                  </a:cubicBezTo>
                  <a:close/>
                  <a:moveTo>
                    <a:pt x="87545" y="42340"/>
                  </a:moveTo>
                  <a:cubicBezTo>
                    <a:pt x="87543" y="42343"/>
                    <a:pt x="87538" y="42344"/>
                    <a:pt x="87535" y="42348"/>
                  </a:cubicBezTo>
                  <a:cubicBezTo>
                    <a:pt x="87537" y="42344"/>
                    <a:pt x="87543" y="42343"/>
                    <a:pt x="87545" y="42340"/>
                  </a:cubicBezTo>
                  <a:close/>
                  <a:moveTo>
                    <a:pt x="73286" y="43817"/>
                  </a:moveTo>
                  <a:cubicBezTo>
                    <a:pt x="73297" y="43817"/>
                    <a:pt x="73309" y="43817"/>
                    <a:pt x="73320" y="43818"/>
                  </a:cubicBezTo>
                  <a:cubicBezTo>
                    <a:pt x="73298" y="43895"/>
                    <a:pt x="73277" y="43972"/>
                    <a:pt x="73254" y="44048"/>
                  </a:cubicBezTo>
                  <a:cubicBezTo>
                    <a:pt x="73222" y="44151"/>
                    <a:pt x="73199" y="44301"/>
                    <a:pt x="73307" y="44319"/>
                  </a:cubicBezTo>
                  <a:cubicBezTo>
                    <a:pt x="73321" y="44321"/>
                    <a:pt x="73333" y="44322"/>
                    <a:pt x="73345" y="44322"/>
                  </a:cubicBezTo>
                  <a:cubicBezTo>
                    <a:pt x="73485" y="44322"/>
                    <a:pt x="73489" y="44166"/>
                    <a:pt x="73503" y="44046"/>
                  </a:cubicBezTo>
                  <a:lnTo>
                    <a:pt x="73503" y="44046"/>
                  </a:lnTo>
                  <a:lnTo>
                    <a:pt x="73503" y="44046"/>
                  </a:lnTo>
                  <a:cubicBezTo>
                    <a:pt x="73594" y="43999"/>
                    <a:pt x="73670" y="43978"/>
                    <a:pt x="73731" y="43978"/>
                  </a:cubicBezTo>
                  <a:cubicBezTo>
                    <a:pt x="73905" y="43978"/>
                    <a:pt x="73965" y="44146"/>
                    <a:pt x="73952" y="44364"/>
                  </a:cubicBezTo>
                  <a:cubicBezTo>
                    <a:pt x="73941" y="44538"/>
                    <a:pt x="73837" y="44628"/>
                    <a:pt x="73692" y="44628"/>
                  </a:cubicBezTo>
                  <a:cubicBezTo>
                    <a:pt x="73643" y="44628"/>
                    <a:pt x="73590" y="44618"/>
                    <a:pt x="73534" y="44598"/>
                  </a:cubicBezTo>
                  <a:cubicBezTo>
                    <a:pt x="73460" y="44572"/>
                    <a:pt x="73401" y="44511"/>
                    <a:pt x="73330" y="44474"/>
                  </a:cubicBezTo>
                  <a:cubicBezTo>
                    <a:pt x="73309" y="44464"/>
                    <a:pt x="73287" y="44459"/>
                    <a:pt x="73264" y="44459"/>
                  </a:cubicBezTo>
                  <a:cubicBezTo>
                    <a:pt x="73135" y="44459"/>
                    <a:pt x="72979" y="44602"/>
                    <a:pt x="72869" y="44602"/>
                  </a:cubicBezTo>
                  <a:cubicBezTo>
                    <a:pt x="72810" y="44602"/>
                    <a:pt x="72764" y="44560"/>
                    <a:pt x="72743" y="44431"/>
                  </a:cubicBezTo>
                  <a:cubicBezTo>
                    <a:pt x="72708" y="44205"/>
                    <a:pt x="72876" y="43817"/>
                    <a:pt x="73286" y="43817"/>
                  </a:cubicBezTo>
                  <a:close/>
                  <a:moveTo>
                    <a:pt x="72711" y="44834"/>
                  </a:moveTo>
                  <a:cubicBezTo>
                    <a:pt x="72801" y="44834"/>
                    <a:pt x="72876" y="44873"/>
                    <a:pt x="72898" y="44998"/>
                  </a:cubicBezTo>
                  <a:lnTo>
                    <a:pt x="72898" y="44999"/>
                  </a:lnTo>
                  <a:cubicBezTo>
                    <a:pt x="72877" y="45161"/>
                    <a:pt x="72826" y="45312"/>
                    <a:pt x="72615" y="45320"/>
                  </a:cubicBezTo>
                  <a:cubicBezTo>
                    <a:pt x="72607" y="45320"/>
                    <a:pt x="72598" y="45320"/>
                    <a:pt x="72590" y="45320"/>
                  </a:cubicBezTo>
                  <a:cubicBezTo>
                    <a:pt x="72487" y="45320"/>
                    <a:pt x="72376" y="45298"/>
                    <a:pt x="72371" y="45172"/>
                  </a:cubicBezTo>
                  <a:cubicBezTo>
                    <a:pt x="72363" y="44990"/>
                    <a:pt x="72467" y="44865"/>
                    <a:pt x="72656" y="44839"/>
                  </a:cubicBezTo>
                  <a:cubicBezTo>
                    <a:pt x="72675" y="44836"/>
                    <a:pt x="72693" y="44834"/>
                    <a:pt x="72711" y="44834"/>
                  </a:cubicBezTo>
                  <a:close/>
                  <a:moveTo>
                    <a:pt x="73544" y="44838"/>
                  </a:moveTo>
                  <a:cubicBezTo>
                    <a:pt x="73718" y="44842"/>
                    <a:pt x="73814" y="44927"/>
                    <a:pt x="73809" y="45087"/>
                  </a:cubicBezTo>
                  <a:cubicBezTo>
                    <a:pt x="73805" y="45257"/>
                    <a:pt x="73756" y="45420"/>
                    <a:pt x="73553" y="45450"/>
                  </a:cubicBezTo>
                  <a:cubicBezTo>
                    <a:pt x="73535" y="45453"/>
                    <a:pt x="73517" y="45454"/>
                    <a:pt x="73499" y="45454"/>
                  </a:cubicBezTo>
                  <a:cubicBezTo>
                    <a:pt x="73370" y="45454"/>
                    <a:pt x="73266" y="45380"/>
                    <a:pt x="73254" y="45246"/>
                  </a:cubicBezTo>
                  <a:cubicBezTo>
                    <a:pt x="73236" y="45041"/>
                    <a:pt x="73318" y="44872"/>
                    <a:pt x="73544" y="44838"/>
                  </a:cubicBezTo>
                  <a:close/>
                  <a:moveTo>
                    <a:pt x="74675" y="44868"/>
                  </a:moveTo>
                  <a:cubicBezTo>
                    <a:pt x="75035" y="44868"/>
                    <a:pt x="75016" y="44966"/>
                    <a:pt x="74917" y="45468"/>
                  </a:cubicBezTo>
                  <a:cubicBezTo>
                    <a:pt x="74714" y="45543"/>
                    <a:pt x="74571" y="45588"/>
                    <a:pt x="74474" y="45588"/>
                  </a:cubicBezTo>
                  <a:cubicBezTo>
                    <a:pt x="74273" y="45588"/>
                    <a:pt x="74270" y="45395"/>
                    <a:pt x="74343" y="44881"/>
                  </a:cubicBezTo>
                  <a:cubicBezTo>
                    <a:pt x="74479" y="44874"/>
                    <a:pt x="74588" y="44868"/>
                    <a:pt x="74675" y="44868"/>
                  </a:cubicBezTo>
                  <a:close/>
                  <a:moveTo>
                    <a:pt x="73242" y="45783"/>
                  </a:moveTo>
                  <a:cubicBezTo>
                    <a:pt x="73258" y="45783"/>
                    <a:pt x="73274" y="45784"/>
                    <a:pt x="73292" y="45786"/>
                  </a:cubicBezTo>
                  <a:cubicBezTo>
                    <a:pt x="73395" y="45796"/>
                    <a:pt x="73529" y="45790"/>
                    <a:pt x="73562" y="45910"/>
                  </a:cubicBezTo>
                  <a:cubicBezTo>
                    <a:pt x="73623" y="46124"/>
                    <a:pt x="73511" y="46269"/>
                    <a:pt x="73320" y="46361"/>
                  </a:cubicBezTo>
                  <a:lnTo>
                    <a:pt x="73321" y="46361"/>
                  </a:lnTo>
                  <a:cubicBezTo>
                    <a:pt x="73321" y="46406"/>
                    <a:pt x="73318" y="46450"/>
                    <a:pt x="73313" y="46495"/>
                  </a:cubicBezTo>
                  <a:cubicBezTo>
                    <a:pt x="73327" y="46575"/>
                    <a:pt x="73359" y="46655"/>
                    <a:pt x="73353" y="46734"/>
                  </a:cubicBezTo>
                  <a:cubicBezTo>
                    <a:pt x="73335" y="46997"/>
                    <a:pt x="73171" y="47088"/>
                    <a:pt x="72943" y="47088"/>
                  </a:cubicBezTo>
                  <a:cubicBezTo>
                    <a:pt x="72928" y="47088"/>
                    <a:pt x="72913" y="47088"/>
                    <a:pt x="72898" y="47087"/>
                  </a:cubicBezTo>
                  <a:cubicBezTo>
                    <a:pt x="72789" y="47081"/>
                    <a:pt x="72657" y="47079"/>
                    <a:pt x="72631" y="46953"/>
                  </a:cubicBezTo>
                  <a:cubicBezTo>
                    <a:pt x="72576" y="46691"/>
                    <a:pt x="72720" y="46540"/>
                    <a:pt x="72962" y="46471"/>
                  </a:cubicBezTo>
                  <a:cubicBezTo>
                    <a:pt x="72959" y="46429"/>
                    <a:pt x="72962" y="46388"/>
                    <a:pt x="72966" y="46346"/>
                  </a:cubicBezTo>
                  <a:cubicBezTo>
                    <a:pt x="72949" y="46270"/>
                    <a:pt x="72913" y="46191"/>
                    <a:pt x="72922" y="46117"/>
                  </a:cubicBezTo>
                  <a:cubicBezTo>
                    <a:pt x="72944" y="45919"/>
                    <a:pt x="73038" y="45783"/>
                    <a:pt x="73242" y="45783"/>
                  </a:cubicBezTo>
                  <a:close/>
                  <a:moveTo>
                    <a:pt x="74413" y="45992"/>
                  </a:moveTo>
                  <a:cubicBezTo>
                    <a:pt x="74516" y="45992"/>
                    <a:pt x="74611" y="46031"/>
                    <a:pt x="74664" y="46164"/>
                  </a:cubicBezTo>
                  <a:lnTo>
                    <a:pt x="74664" y="46164"/>
                  </a:lnTo>
                  <a:lnTo>
                    <a:pt x="74663" y="46164"/>
                  </a:lnTo>
                  <a:cubicBezTo>
                    <a:pt x="74625" y="46188"/>
                    <a:pt x="74603" y="46231"/>
                    <a:pt x="74606" y="46277"/>
                  </a:cubicBezTo>
                  <a:cubicBezTo>
                    <a:pt x="74556" y="46287"/>
                    <a:pt x="74507" y="46302"/>
                    <a:pt x="74459" y="46322"/>
                  </a:cubicBezTo>
                  <a:cubicBezTo>
                    <a:pt x="74429" y="46545"/>
                    <a:pt x="74399" y="46769"/>
                    <a:pt x="74368" y="46992"/>
                  </a:cubicBezTo>
                  <a:cubicBezTo>
                    <a:pt x="74300" y="47108"/>
                    <a:pt x="74204" y="47172"/>
                    <a:pt x="74096" y="47172"/>
                  </a:cubicBezTo>
                  <a:cubicBezTo>
                    <a:pt x="74052" y="47172"/>
                    <a:pt x="74006" y="47161"/>
                    <a:pt x="73959" y="47139"/>
                  </a:cubicBezTo>
                  <a:cubicBezTo>
                    <a:pt x="73756" y="47040"/>
                    <a:pt x="73854" y="46866"/>
                    <a:pt x="73922" y="46728"/>
                  </a:cubicBezTo>
                  <a:cubicBezTo>
                    <a:pt x="73991" y="46587"/>
                    <a:pt x="74086" y="46459"/>
                    <a:pt x="74170" y="46325"/>
                  </a:cubicBezTo>
                  <a:cubicBezTo>
                    <a:pt x="74094" y="46190"/>
                    <a:pt x="74090" y="46055"/>
                    <a:pt x="74261" y="46013"/>
                  </a:cubicBezTo>
                  <a:cubicBezTo>
                    <a:pt x="74310" y="46001"/>
                    <a:pt x="74362" y="45992"/>
                    <a:pt x="74413" y="45992"/>
                  </a:cubicBezTo>
                  <a:close/>
                  <a:moveTo>
                    <a:pt x="72338" y="45646"/>
                  </a:moveTo>
                  <a:cubicBezTo>
                    <a:pt x="72383" y="45646"/>
                    <a:pt x="72431" y="45657"/>
                    <a:pt x="72479" y="45679"/>
                  </a:cubicBezTo>
                  <a:cubicBezTo>
                    <a:pt x="72651" y="45755"/>
                    <a:pt x="72625" y="45901"/>
                    <a:pt x="72552" y="46025"/>
                  </a:cubicBezTo>
                  <a:cubicBezTo>
                    <a:pt x="72454" y="46190"/>
                    <a:pt x="72331" y="46337"/>
                    <a:pt x="72218" y="46493"/>
                  </a:cubicBezTo>
                  <a:cubicBezTo>
                    <a:pt x="72316" y="46859"/>
                    <a:pt x="72224" y="47113"/>
                    <a:pt x="71812" y="47176"/>
                  </a:cubicBezTo>
                  <a:lnTo>
                    <a:pt x="71890" y="47673"/>
                  </a:lnTo>
                  <a:lnTo>
                    <a:pt x="71790" y="47821"/>
                  </a:lnTo>
                  <a:lnTo>
                    <a:pt x="71496" y="47798"/>
                  </a:lnTo>
                  <a:lnTo>
                    <a:pt x="71496" y="47798"/>
                  </a:lnTo>
                  <a:cubicBezTo>
                    <a:pt x="71496" y="47798"/>
                    <a:pt x="71496" y="47798"/>
                    <a:pt x="71496" y="47799"/>
                  </a:cubicBezTo>
                  <a:lnTo>
                    <a:pt x="71496" y="47799"/>
                  </a:lnTo>
                  <a:cubicBezTo>
                    <a:pt x="71496" y="47799"/>
                    <a:pt x="71496" y="47799"/>
                    <a:pt x="71496" y="47799"/>
                  </a:cubicBezTo>
                  <a:cubicBezTo>
                    <a:pt x="71461" y="47558"/>
                    <a:pt x="71514" y="47343"/>
                    <a:pt x="71682" y="47163"/>
                  </a:cubicBezTo>
                  <a:cubicBezTo>
                    <a:pt x="71696" y="46909"/>
                    <a:pt x="71714" y="46657"/>
                    <a:pt x="71942" y="46486"/>
                  </a:cubicBezTo>
                  <a:cubicBezTo>
                    <a:pt x="71964" y="46239"/>
                    <a:pt x="71954" y="45985"/>
                    <a:pt x="72113" y="45770"/>
                  </a:cubicBezTo>
                  <a:cubicBezTo>
                    <a:pt x="72176" y="45684"/>
                    <a:pt x="72254" y="45646"/>
                    <a:pt x="72338" y="45646"/>
                  </a:cubicBezTo>
                  <a:close/>
                  <a:moveTo>
                    <a:pt x="75028" y="46025"/>
                  </a:moveTo>
                  <a:lnTo>
                    <a:pt x="75981" y="46133"/>
                  </a:lnTo>
                  <a:cubicBezTo>
                    <a:pt x="77747" y="46524"/>
                    <a:pt x="79513" y="46921"/>
                    <a:pt x="81231" y="47496"/>
                  </a:cubicBezTo>
                  <a:cubicBezTo>
                    <a:pt x="81461" y="47573"/>
                    <a:pt x="81691" y="47646"/>
                    <a:pt x="81892" y="47878"/>
                  </a:cubicBezTo>
                  <a:lnTo>
                    <a:pt x="74661" y="47162"/>
                  </a:lnTo>
                  <a:lnTo>
                    <a:pt x="74836" y="46508"/>
                  </a:lnTo>
                  <a:cubicBezTo>
                    <a:pt x="74900" y="46430"/>
                    <a:pt x="74918" y="46324"/>
                    <a:pt x="74884" y="46228"/>
                  </a:cubicBezTo>
                  <a:lnTo>
                    <a:pt x="74821" y="46210"/>
                  </a:lnTo>
                  <a:lnTo>
                    <a:pt x="74821" y="46210"/>
                  </a:lnTo>
                  <a:lnTo>
                    <a:pt x="74885" y="46228"/>
                  </a:lnTo>
                  <a:lnTo>
                    <a:pt x="74908" y="46220"/>
                  </a:lnTo>
                  <a:cubicBezTo>
                    <a:pt x="74948" y="46155"/>
                    <a:pt x="74988" y="46090"/>
                    <a:pt x="75028" y="46025"/>
                  </a:cubicBezTo>
                  <a:close/>
                  <a:moveTo>
                    <a:pt x="72585" y="47423"/>
                  </a:moveTo>
                  <a:cubicBezTo>
                    <a:pt x="72641" y="47423"/>
                    <a:pt x="72698" y="47428"/>
                    <a:pt x="72753" y="47436"/>
                  </a:cubicBezTo>
                  <a:cubicBezTo>
                    <a:pt x="73236" y="47500"/>
                    <a:pt x="72990" y="47717"/>
                    <a:pt x="72828" y="47905"/>
                  </a:cubicBezTo>
                  <a:lnTo>
                    <a:pt x="72156" y="47812"/>
                  </a:lnTo>
                  <a:cubicBezTo>
                    <a:pt x="72152" y="47762"/>
                    <a:pt x="72138" y="47715"/>
                    <a:pt x="72116" y="47672"/>
                  </a:cubicBezTo>
                  <a:cubicBezTo>
                    <a:pt x="72227" y="47476"/>
                    <a:pt x="72404" y="47423"/>
                    <a:pt x="72585" y="47423"/>
                  </a:cubicBezTo>
                  <a:close/>
                  <a:moveTo>
                    <a:pt x="73919" y="47489"/>
                  </a:moveTo>
                  <a:cubicBezTo>
                    <a:pt x="73946" y="47489"/>
                    <a:pt x="73975" y="47491"/>
                    <a:pt x="74005" y="47494"/>
                  </a:cubicBezTo>
                  <a:lnTo>
                    <a:pt x="74141" y="47635"/>
                  </a:lnTo>
                  <a:cubicBezTo>
                    <a:pt x="74109" y="47700"/>
                    <a:pt x="74077" y="47767"/>
                    <a:pt x="74045" y="47833"/>
                  </a:cubicBezTo>
                  <a:cubicBezTo>
                    <a:pt x="73945" y="47937"/>
                    <a:pt x="73828" y="47969"/>
                    <a:pt x="73704" y="47969"/>
                  </a:cubicBezTo>
                  <a:cubicBezTo>
                    <a:pt x="73645" y="47969"/>
                    <a:pt x="73584" y="47962"/>
                    <a:pt x="73522" y="47951"/>
                  </a:cubicBezTo>
                  <a:lnTo>
                    <a:pt x="73522" y="47951"/>
                  </a:lnTo>
                  <a:cubicBezTo>
                    <a:pt x="73518" y="47653"/>
                    <a:pt x="73642" y="47489"/>
                    <a:pt x="73919" y="47489"/>
                  </a:cubicBezTo>
                  <a:close/>
                  <a:moveTo>
                    <a:pt x="71518" y="47905"/>
                  </a:moveTo>
                  <a:lnTo>
                    <a:pt x="71518" y="47905"/>
                  </a:lnTo>
                  <a:cubicBezTo>
                    <a:pt x="71539" y="47955"/>
                    <a:pt x="71577" y="47996"/>
                    <a:pt x="71627" y="48029"/>
                  </a:cubicBezTo>
                  <a:cubicBezTo>
                    <a:pt x="71627" y="48048"/>
                    <a:pt x="71628" y="48066"/>
                    <a:pt x="71631" y="48085"/>
                  </a:cubicBezTo>
                  <a:lnTo>
                    <a:pt x="71631" y="48085"/>
                  </a:lnTo>
                  <a:cubicBezTo>
                    <a:pt x="71628" y="48066"/>
                    <a:pt x="71627" y="48048"/>
                    <a:pt x="71627" y="48030"/>
                  </a:cubicBezTo>
                  <a:cubicBezTo>
                    <a:pt x="71577" y="47997"/>
                    <a:pt x="71539" y="47955"/>
                    <a:pt x="71518" y="47905"/>
                  </a:cubicBezTo>
                  <a:close/>
                  <a:moveTo>
                    <a:pt x="70865" y="45014"/>
                  </a:moveTo>
                  <a:cubicBezTo>
                    <a:pt x="71055" y="45014"/>
                    <a:pt x="71021" y="45180"/>
                    <a:pt x="70995" y="45310"/>
                  </a:cubicBezTo>
                  <a:cubicBezTo>
                    <a:pt x="70807" y="46237"/>
                    <a:pt x="70553" y="47145"/>
                    <a:pt x="70264" y="48044"/>
                  </a:cubicBezTo>
                  <a:cubicBezTo>
                    <a:pt x="70192" y="48268"/>
                    <a:pt x="70061" y="48439"/>
                    <a:pt x="69793" y="48439"/>
                  </a:cubicBezTo>
                  <a:cubicBezTo>
                    <a:pt x="69793" y="48439"/>
                    <a:pt x="69792" y="48439"/>
                    <a:pt x="69791" y="48439"/>
                  </a:cubicBezTo>
                  <a:cubicBezTo>
                    <a:pt x="69684" y="48083"/>
                    <a:pt x="69901" y="47791"/>
                    <a:pt x="69988" y="47476"/>
                  </a:cubicBezTo>
                  <a:cubicBezTo>
                    <a:pt x="70188" y="46756"/>
                    <a:pt x="70523" y="46075"/>
                    <a:pt x="70611" y="45321"/>
                  </a:cubicBezTo>
                  <a:cubicBezTo>
                    <a:pt x="70662" y="45195"/>
                    <a:pt x="70691" y="45022"/>
                    <a:pt x="70848" y="45014"/>
                  </a:cubicBezTo>
                  <a:cubicBezTo>
                    <a:pt x="70854" y="45014"/>
                    <a:pt x="70860" y="45014"/>
                    <a:pt x="70865" y="45014"/>
                  </a:cubicBezTo>
                  <a:close/>
                  <a:moveTo>
                    <a:pt x="72126" y="48141"/>
                  </a:moveTo>
                  <a:lnTo>
                    <a:pt x="72773" y="48203"/>
                  </a:lnTo>
                  <a:cubicBezTo>
                    <a:pt x="72806" y="48403"/>
                    <a:pt x="72697" y="48567"/>
                    <a:pt x="72627" y="48740"/>
                  </a:cubicBezTo>
                  <a:lnTo>
                    <a:pt x="72628" y="48740"/>
                  </a:lnTo>
                  <a:cubicBezTo>
                    <a:pt x="72628" y="48740"/>
                    <a:pt x="72628" y="48741"/>
                    <a:pt x="72628" y="48741"/>
                  </a:cubicBezTo>
                  <a:lnTo>
                    <a:pt x="72628" y="48741"/>
                  </a:lnTo>
                  <a:cubicBezTo>
                    <a:pt x="72408" y="48760"/>
                    <a:pt x="72187" y="48780"/>
                    <a:pt x="71967" y="48800"/>
                  </a:cubicBezTo>
                  <a:cubicBezTo>
                    <a:pt x="71836" y="48591"/>
                    <a:pt x="71959" y="48390"/>
                    <a:pt x="71987" y="48186"/>
                  </a:cubicBezTo>
                  <a:cubicBezTo>
                    <a:pt x="72036" y="48178"/>
                    <a:pt x="72083" y="48163"/>
                    <a:pt x="72126" y="48141"/>
                  </a:cubicBezTo>
                  <a:close/>
                  <a:moveTo>
                    <a:pt x="69662" y="44261"/>
                  </a:moveTo>
                  <a:cubicBezTo>
                    <a:pt x="69687" y="44261"/>
                    <a:pt x="69759" y="44281"/>
                    <a:pt x="69802" y="44289"/>
                  </a:cubicBezTo>
                  <a:cubicBezTo>
                    <a:pt x="69817" y="44384"/>
                    <a:pt x="69863" y="44458"/>
                    <a:pt x="69956" y="44494"/>
                  </a:cubicBezTo>
                  <a:cubicBezTo>
                    <a:pt x="70020" y="44576"/>
                    <a:pt x="70083" y="44632"/>
                    <a:pt x="70144" y="44632"/>
                  </a:cubicBezTo>
                  <a:cubicBezTo>
                    <a:pt x="70146" y="44632"/>
                    <a:pt x="70148" y="44632"/>
                    <a:pt x="70150" y="44632"/>
                  </a:cubicBezTo>
                  <a:cubicBezTo>
                    <a:pt x="70153" y="44672"/>
                    <a:pt x="70178" y="44715"/>
                    <a:pt x="70229" y="44759"/>
                  </a:cubicBezTo>
                  <a:cubicBezTo>
                    <a:pt x="70353" y="44867"/>
                    <a:pt x="70448" y="44978"/>
                    <a:pt x="70451" y="45148"/>
                  </a:cubicBezTo>
                  <a:cubicBezTo>
                    <a:pt x="70301" y="45291"/>
                    <a:pt x="70305" y="45495"/>
                    <a:pt x="70247" y="45675"/>
                  </a:cubicBezTo>
                  <a:cubicBezTo>
                    <a:pt x="69912" y="46686"/>
                    <a:pt x="69615" y="47711"/>
                    <a:pt x="69118" y="48661"/>
                  </a:cubicBezTo>
                  <a:lnTo>
                    <a:pt x="68321" y="48805"/>
                  </a:lnTo>
                  <a:cubicBezTo>
                    <a:pt x="68279" y="48820"/>
                    <a:pt x="68241" y="48829"/>
                    <a:pt x="68210" y="48829"/>
                  </a:cubicBezTo>
                  <a:cubicBezTo>
                    <a:pt x="68145" y="48829"/>
                    <a:pt x="68112" y="48787"/>
                    <a:pt x="68139" y="48667"/>
                  </a:cubicBezTo>
                  <a:cubicBezTo>
                    <a:pt x="68513" y="47784"/>
                    <a:pt x="68611" y="46772"/>
                    <a:pt x="69341" y="46052"/>
                  </a:cubicBezTo>
                  <a:cubicBezTo>
                    <a:pt x="69316" y="46027"/>
                    <a:pt x="69292" y="46002"/>
                    <a:pt x="69268" y="45978"/>
                  </a:cubicBezTo>
                  <a:lnTo>
                    <a:pt x="69269" y="45978"/>
                  </a:lnTo>
                  <a:cubicBezTo>
                    <a:pt x="69102" y="45341"/>
                    <a:pt x="69417" y="44811"/>
                    <a:pt x="69653" y="44264"/>
                  </a:cubicBezTo>
                  <a:cubicBezTo>
                    <a:pt x="69654" y="44262"/>
                    <a:pt x="69657" y="44261"/>
                    <a:pt x="69662" y="44261"/>
                  </a:cubicBezTo>
                  <a:close/>
                  <a:moveTo>
                    <a:pt x="71631" y="48119"/>
                  </a:moveTo>
                  <a:cubicBezTo>
                    <a:pt x="71243" y="48317"/>
                    <a:pt x="71150" y="48639"/>
                    <a:pt x="71130" y="48989"/>
                  </a:cubicBezTo>
                  <a:cubicBezTo>
                    <a:pt x="71150" y="48638"/>
                    <a:pt x="71243" y="48317"/>
                    <a:pt x="71631" y="48119"/>
                  </a:cubicBezTo>
                  <a:close/>
                  <a:moveTo>
                    <a:pt x="66949" y="49067"/>
                  </a:moveTo>
                  <a:lnTo>
                    <a:pt x="66949" y="49067"/>
                  </a:lnTo>
                  <a:cubicBezTo>
                    <a:pt x="66951" y="49077"/>
                    <a:pt x="66952" y="49087"/>
                    <a:pt x="66952" y="49097"/>
                  </a:cubicBezTo>
                  <a:lnTo>
                    <a:pt x="66952" y="49097"/>
                  </a:lnTo>
                  <a:cubicBezTo>
                    <a:pt x="66952" y="49087"/>
                    <a:pt x="66951" y="49077"/>
                    <a:pt x="66949" y="49067"/>
                  </a:cubicBezTo>
                  <a:close/>
                  <a:moveTo>
                    <a:pt x="71125" y="49079"/>
                  </a:moveTo>
                  <a:lnTo>
                    <a:pt x="71125" y="49080"/>
                  </a:lnTo>
                  <a:cubicBezTo>
                    <a:pt x="71122" y="49166"/>
                    <a:pt x="71123" y="49254"/>
                    <a:pt x="71123" y="49342"/>
                  </a:cubicBezTo>
                  <a:cubicBezTo>
                    <a:pt x="71122" y="49254"/>
                    <a:pt x="71122" y="49166"/>
                    <a:pt x="71125" y="49079"/>
                  </a:cubicBezTo>
                  <a:close/>
                  <a:moveTo>
                    <a:pt x="71974" y="48991"/>
                  </a:moveTo>
                  <a:lnTo>
                    <a:pt x="72621" y="49113"/>
                  </a:lnTo>
                  <a:cubicBezTo>
                    <a:pt x="72571" y="49134"/>
                    <a:pt x="72529" y="49167"/>
                    <a:pt x="72498" y="49211"/>
                  </a:cubicBezTo>
                  <a:cubicBezTo>
                    <a:pt x="72402" y="49397"/>
                    <a:pt x="72371" y="49627"/>
                    <a:pt x="72143" y="49719"/>
                  </a:cubicBezTo>
                  <a:cubicBezTo>
                    <a:pt x="71478" y="49600"/>
                    <a:pt x="71477" y="49600"/>
                    <a:pt x="71511" y="49046"/>
                  </a:cubicBezTo>
                  <a:lnTo>
                    <a:pt x="71511" y="49046"/>
                  </a:lnTo>
                  <a:cubicBezTo>
                    <a:pt x="71546" y="49060"/>
                    <a:pt x="71579" y="49065"/>
                    <a:pt x="71613" y="49065"/>
                  </a:cubicBezTo>
                  <a:cubicBezTo>
                    <a:pt x="71735" y="49065"/>
                    <a:pt x="71851" y="48992"/>
                    <a:pt x="71974" y="48991"/>
                  </a:cubicBezTo>
                  <a:close/>
                  <a:moveTo>
                    <a:pt x="73471" y="48162"/>
                  </a:moveTo>
                  <a:cubicBezTo>
                    <a:pt x="73747" y="48192"/>
                    <a:pt x="73836" y="48303"/>
                    <a:pt x="73732" y="48593"/>
                  </a:cubicBezTo>
                  <a:cubicBezTo>
                    <a:pt x="73625" y="48892"/>
                    <a:pt x="73324" y="48769"/>
                    <a:pt x="73153" y="48910"/>
                  </a:cubicBezTo>
                  <a:cubicBezTo>
                    <a:pt x="73221" y="49094"/>
                    <a:pt x="73497" y="49111"/>
                    <a:pt x="73469" y="49347"/>
                  </a:cubicBezTo>
                  <a:lnTo>
                    <a:pt x="73469" y="49348"/>
                  </a:lnTo>
                  <a:cubicBezTo>
                    <a:pt x="73414" y="49441"/>
                    <a:pt x="73366" y="49538"/>
                    <a:pt x="73302" y="49624"/>
                  </a:cubicBezTo>
                  <a:cubicBezTo>
                    <a:pt x="73199" y="49762"/>
                    <a:pt x="73128" y="49834"/>
                    <a:pt x="73060" y="49834"/>
                  </a:cubicBezTo>
                  <a:cubicBezTo>
                    <a:pt x="72978" y="49834"/>
                    <a:pt x="72901" y="49730"/>
                    <a:pt x="72779" y="49511"/>
                  </a:cubicBezTo>
                  <a:cubicBezTo>
                    <a:pt x="72808" y="49465"/>
                    <a:pt x="72826" y="49412"/>
                    <a:pt x="72830" y="49358"/>
                  </a:cubicBezTo>
                  <a:cubicBezTo>
                    <a:pt x="73107" y="49155"/>
                    <a:pt x="73085" y="48824"/>
                    <a:pt x="73177" y="48542"/>
                  </a:cubicBezTo>
                  <a:cubicBezTo>
                    <a:pt x="73284" y="48423"/>
                    <a:pt x="73298" y="48231"/>
                    <a:pt x="73471" y="48162"/>
                  </a:cubicBezTo>
                  <a:close/>
                  <a:moveTo>
                    <a:pt x="69801" y="48621"/>
                  </a:moveTo>
                  <a:cubicBezTo>
                    <a:pt x="69844" y="48651"/>
                    <a:pt x="69927" y="48686"/>
                    <a:pt x="69923" y="48711"/>
                  </a:cubicBezTo>
                  <a:cubicBezTo>
                    <a:pt x="69855" y="49285"/>
                    <a:pt x="69665" y="49801"/>
                    <a:pt x="69185" y="50168"/>
                  </a:cubicBezTo>
                  <a:lnTo>
                    <a:pt x="69186" y="50169"/>
                  </a:lnTo>
                  <a:cubicBezTo>
                    <a:pt x="69185" y="50170"/>
                    <a:pt x="69183" y="50171"/>
                    <a:pt x="69181" y="50171"/>
                  </a:cubicBezTo>
                  <a:cubicBezTo>
                    <a:pt x="69166" y="50171"/>
                    <a:pt x="69133" y="50153"/>
                    <a:pt x="69119" y="50138"/>
                  </a:cubicBezTo>
                  <a:cubicBezTo>
                    <a:pt x="69080" y="50101"/>
                    <a:pt x="69079" y="50059"/>
                    <a:pt x="69109" y="50018"/>
                  </a:cubicBezTo>
                  <a:cubicBezTo>
                    <a:pt x="69113" y="50017"/>
                    <a:pt x="69118" y="50017"/>
                    <a:pt x="69122" y="50016"/>
                  </a:cubicBezTo>
                  <a:cubicBezTo>
                    <a:pt x="69306" y="49530"/>
                    <a:pt x="69323" y="48964"/>
                    <a:pt x="69801" y="48621"/>
                  </a:cubicBezTo>
                  <a:close/>
                  <a:moveTo>
                    <a:pt x="69093" y="48899"/>
                  </a:moveTo>
                  <a:lnTo>
                    <a:pt x="69094" y="48900"/>
                  </a:lnTo>
                  <a:cubicBezTo>
                    <a:pt x="69009" y="49187"/>
                    <a:pt x="68909" y="49472"/>
                    <a:pt x="68844" y="49763"/>
                  </a:cubicBezTo>
                  <a:cubicBezTo>
                    <a:pt x="68834" y="49803"/>
                    <a:pt x="68832" y="49845"/>
                    <a:pt x="68837" y="49886"/>
                  </a:cubicBezTo>
                  <a:cubicBezTo>
                    <a:pt x="68814" y="49904"/>
                    <a:pt x="68793" y="49925"/>
                    <a:pt x="68774" y="49947"/>
                  </a:cubicBezTo>
                  <a:cubicBezTo>
                    <a:pt x="68660" y="50084"/>
                    <a:pt x="68560" y="50233"/>
                    <a:pt x="68453" y="50377"/>
                  </a:cubicBezTo>
                  <a:lnTo>
                    <a:pt x="67469" y="50509"/>
                  </a:lnTo>
                  <a:cubicBezTo>
                    <a:pt x="67777" y="49108"/>
                    <a:pt x="67854" y="49031"/>
                    <a:pt x="69093" y="48899"/>
                  </a:cubicBezTo>
                  <a:close/>
                  <a:moveTo>
                    <a:pt x="69459" y="50760"/>
                  </a:moveTo>
                  <a:cubicBezTo>
                    <a:pt x="69459" y="50833"/>
                    <a:pt x="69428" y="50923"/>
                    <a:pt x="69369" y="51029"/>
                  </a:cubicBezTo>
                  <a:cubicBezTo>
                    <a:pt x="69428" y="50922"/>
                    <a:pt x="69458" y="50832"/>
                    <a:pt x="69459" y="50760"/>
                  </a:cubicBezTo>
                  <a:close/>
                  <a:moveTo>
                    <a:pt x="36991" y="51181"/>
                  </a:moveTo>
                  <a:cubicBezTo>
                    <a:pt x="37021" y="51188"/>
                    <a:pt x="37048" y="51196"/>
                    <a:pt x="37076" y="51202"/>
                  </a:cubicBezTo>
                  <a:cubicBezTo>
                    <a:pt x="37048" y="51196"/>
                    <a:pt x="37021" y="51189"/>
                    <a:pt x="36991" y="51181"/>
                  </a:cubicBezTo>
                  <a:close/>
                  <a:moveTo>
                    <a:pt x="37641" y="51543"/>
                  </a:moveTo>
                  <a:cubicBezTo>
                    <a:pt x="37652" y="51563"/>
                    <a:pt x="37661" y="51584"/>
                    <a:pt x="37669" y="51605"/>
                  </a:cubicBezTo>
                  <a:cubicBezTo>
                    <a:pt x="37661" y="51584"/>
                    <a:pt x="37651" y="51563"/>
                    <a:pt x="37641" y="51543"/>
                  </a:cubicBezTo>
                  <a:close/>
                  <a:moveTo>
                    <a:pt x="69013" y="50537"/>
                  </a:moveTo>
                  <a:cubicBezTo>
                    <a:pt x="69036" y="50537"/>
                    <a:pt x="69061" y="50539"/>
                    <a:pt x="69088" y="50543"/>
                  </a:cubicBezTo>
                  <a:lnTo>
                    <a:pt x="69098" y="51015"/>
                  </a:lnTo>
                  <a:lnTo>
                    <a:pt x="69113" y="51016"/>
                  </a:lnTo>
                  <a:cubicBezTo>
                    <a:pt x="69113" y="51016"/>
                    <a:pt x="69112" y="51016"/>
                    <a:pt x="69112" y="51016"/>
                  </a:cubicBezTo>
                  <a:lnTo>
                    <a:pt x="69112" y="51016"/>
                  </a:lnTo>
                  <a:cubicBezTo>
                    <a:pt x="69112" y="51016"/>
                    <a:pt x="69112" y="51016"/>
                    <a:pt x="69112" y="51016"/>
                  </a:cubicBezTo>
                  <a:lnTo>
                    <a:pt x="69112" y="51016"/>
                  </a:lnTo>
                  <a:cubicBezTo>
                    <a:pt x="69112" y="51016"/>
                    <a:pt x="69112" y="51016"/>
                    <a:pt x="69112" y="51016"/>
                  </a:cubicBezTo>
                  <a:lnTo>
                    <a:pt x="69112" y="51016"/>
                  </a:lnTo>
                  <a:cubicBezTo>
                    <a:pt x="68775" y="51152"/>
                    <a:pt x="68755" y="51443"/>
                    <a:pt x="68755" y="51744"/>
                  </a:cubicBezTo>
                  <a:cubicBezTo>
                    <a:pt x="68755" y="51745"/>
                    <a:pt x="68742" y="51784"/>
                    <a:pt x="68742" y="51784"/>
                  </a:cubicBezTo>
                  <a:cubicBezTo>
                    <a:pt x="68737" y="51783"/>
                    <a:pt x="68732" y="51783"/>
                    <a:pt x="68726" y="51783"/>
                  </a:cubicBezTo>
                  <a:cubicBezTo>
                    <a:pt x="68580" y="51783"/>
                    <a:pt x="68459" y="51988"/>
                    <a:pt x="68312" y="51988"/>
                  </a:cubicBezTo>
                  <a:cubicBezTo>
                    <a:pt x="68253" y="51988"/>
                    <a:pt x="68190" y="51955"/>
                    <a:pt x="68119" y="51861"/>
                  </a:cubicBezTo>
                  <a:cubicBezTo>
                    <a:pt x="68114" y="51804"/>
                    <a:pt x="68110" y="51746"/>
                    <a:pt x="68104" y="51689"/>
                  </a:cubicBezTo>
                  <a:lnTo>
                    <a:pt x="68104" y="51689"/>
                  </a:lnTo>
                  <a:lnTo>
                    <a:pt x="68106" y="51690"/>
                  </a:lnTo>
                  <a:cubicBezTo>
                    <a:pt x="68439" y="51589"/>
                    <a:pt x="68464" y="51270"/>
                    <a:pt x="68580" y="51014"/>
                  </a:cubicBezTo>
                  <a:cubicBezTo>
                    <a:pt x="68726" y="50857"/>
                    <a:pt x="68722" y="50537"/>
                    <a:pt x="69013" y="50537"/>
                  </a:cubicBezTo>
                  <a:close/>
                  <a:moveTo>
                    <a:pt x="71688" y="49838"/>
                  </a:moveTo>
                  <a:cubicBezTo>
                    <a:pt x="71830" y="49838"/>
                    <a:pt x="71978" y="49855"/>
                    <a:pt x="72126" y="49871"/>
                  </a:cubicBezTo>
                  <a:cubicBezTo>
                    <a:pt x="72132" y="49921"/>
                    <a:pt x="72146" y="49969"/>
                    <a:pt x="72167" y="50015"/>
                  </a:cubicBezTo>
                  <a:cubicBezTo>
                    <a:pt x="72104" y="50293"/>
                    <a:pt x="71875" y="50537"/>
                    <a:pt x="72006" y="50893"/>
                  </a:cubicBezTo>
                  <a:cubicBezTo>
                    <a:pt x="72261" y="50731"/>
                    <a:pt x="72349" y="50487"/>
                    <a:pt x="72432" y="50239"/>
                  </a:cubicBezTo>
                  <a:cubicBezTo>
                    <a:pt x="72499" y="50160"/>
                    <a:pt x="72566" y="50082"/>
                    <a:pt x="72634" y="50005"/>
                  </a:cubicBezTo>
                  <a:cubicBezTo>
                    <a:pt x="72760" y="50035"/>
                    <a:pt x="72909" y="50005"/>
                    <a:pt x="72989" y="50147"/>
                  </a:cubicBezTo>
                  <a:cubicBezTo>
                    <a:pt x="75283" y="50380"/>
                    <a:pt x="77462" y="51094"/>
                    <a:pt x="79662" y="51725"/>
                  </a:cubicBezTo>
                  <a:cubicBezTo>
                    <a:pt x="79672" y="51725"/>
                    <a:pt x="79682" y="51725"/>
                    <a:pt x="79692" y="51725"/>
                  </a:cubicBezTo>
                  <a:cubicBezTo>
                    <a:pt x="79908" y="51725"/>
                    <a:pt x="80093" y="51825"/>
                    <a:pt x="80294" y="51936"/>
                  </a:cubicBezTo>
                  <a:cubicBezTo>
                    <a:pt x="80204" y="52023"/>
                    <a:pt x="80113" y="52051"/>
                    <a:pt x="80022" y="52051"/>
                  </a:cubicBezTo>
                  <a:cubicBezTo>
                    <a:pt x="79915" y="52051"/>
                    <a:pt x="79808" y="52012"/>
                    <a:pt x="79702" y="51981"/>
                  </a:cubicBezTo>
                  <a:cubicBezTo>
                    <a:pt x="78524" y="51800"/>
                    <a:pt x="77346" y="51615"/>
                    <a:pt x="76154" y="51548"/>
                  </a:cubicBezTo>
                  <a:cubicBezTo>
                    <a:pt x="75405" y="51320"/>
                    <a:pt x="74583" y="51521"/>
                    <a:pt x="73847" y="51119"/>
                  </a:cubicBezTo>
                  <a:cubicBezTo>
                    <a:pt x="73811" y="51100"/>
                    <a:pt x="73770" y="51092"/>
                    <a:pt x="73725" y="51092"/>
                  </a:cubicBezTo>
                  <a:cubicBezTo>
                    <a:pt x="73565" y="51092"/>
                    <a:pt x="73359" y="51194"/>
                    <a:pt x="73159" y="51194"/>
                  </a:cubicBezTo>
                  <a:cubicBezTo>
                    <a:pt x="73101" y="51194"/>
                    <a:pt x="73043" y="51185"/>
                    <a:pt x="72987" y="51163"/>
                  </a:cubicBezTo>
                  <a:lnTo>
                    <a:pt x="72987" y="51163"/>
                  </a:lnTo>
                  <a:lnTo>
                    <a:pt x="72988" y="51164"/>
                  </a:lnTo>
                  <a:lnTo>
                    <a:pt x="72988" y="51164"/>
                  </a:lnTo>
                  <a:lnTo>
                    <a:pt x="72782" y="51117"/>
                  </a:lnTo>
                  <a:cubicBezTo>
                    <a:pt x="72663" y="51146"/>
                    <a:pt x="72549" y="51161"/>
                    <a:pt x="72441" y="51161"/>
                  </a:cubicBezTo>
                  <a:cubicBezTo>
                    <a:pt x="72078" y="51161"/>
                    <a:pt x="71770" y="50994"/>
                    <a:pt x="71501" y="50617"/>
                  </a:cubicBezTo>
                  <a:cubicBezTo>
                    <a:pt x="71319" y="50907"/>
                    <a:pt x="71098" y="51197"/>
                    <a:pt x="70702" y="51197"/>
                  </a:cubicBezTo>
                  <a:cubicBezTo>
                    <a:pt x="70678" y="51197"/>
                    <a:pt x="70653" y="51196"/>
                    <a:pt x="70627" y="51193"/>
                  </a:cubicBezTo>
                  <a:cubicBezTo>
                    <a:pt x="70529" y="50859"/>
                    <a:pt x="70810" y="50646"/>
                    <a:pt x="70891" y="50369"/>
                  </a:cubicBezTo>
                  <a:cubicBezTo>
                    <a:pt x="71053" y="49935"/>
                    <a:pt x="71351" y="49838"/>
                    <a:pt x="71688" y="49838"/>
                  </a:cubicBezTo>
                  <a:close/>
                  <a:moveTo>
                    <a:pt x="80673" y="52080"/>
                  </a:moveTo>
                  <a:cubicBezTo>
                    <a:pt x="80678" y="52080"/>
                    <a:pt x="80684" y="52080"/>
                    <a:pt x="80689" y="52082"/>
                  </a:cubicBezTo>
                  <a:cubicBezTo>
                    <a:pt x="80709" y="52087"/>
                    <a:pt x="80727" y="52107"/>
                    <a:pt x="80744" y="52122"/>
                  </a:cubicBezTo>
                  <a:lnTo>
                    <a:pt x="80680" y="52148"/>
                  </a:lnTo>
                  <a:lnTo>
                    <a:pt x="80621" y="52086"/>
                  </a:lnTo>
                  <a:cubicBezTo>
                    <a:pt x="80638" y="52085"/>
                    <a:pt x="80656" y="52080"/>
                    <a:pt x="80673" y="52080"/>
                  </a:cubicBezTo>
                  <a:close/>
                  <a:moveTo>
                    <a:pt x="70624" y="51438"/>
                  </a:moveTo>
                  <a:cubicBezTo>
                    <a:pt x="70732" y="51498"/>
                    <a:pt x="70845" y="51552"/>
                    <a:pt x="70869" y="51692"/>
                  </a:cubicBezTo>
                  <a:lnTo>
                    <a:pt x="70870" y="51693"/>
                  </a:lnTo>
                  <a:cubicBezTo>
                    <a:pt x="70643" y="51971"/>
                    <a:pt x="70521" y="52398"/>
                    <a:pt x="70099" y="52398"/>
                  </a:cubicBezTo>
                  <a:cubicBezTo>
                    <a:pt x="70040" y="52398"/>
                    <a:pt x="69974" y="52390"/>
                    <a:pt x="69901" y="52371"/>
                  </a:cubicBezTo>
                  <a:cubicBezTo>
                    <a:pt x="70061" y="51997"/>
                    <a:pt x="70076" y="51510"/>
                    <a:pt x="70624" y="51438"/>
                  </a:cubicBezTo>
                  <a:close/>
                  <a:moveTo>
                    <a:pt x="71569" y="51524"/>
                  </a:moveTo>
                  <a:cubicBezTo>
                    <a:pt x="71703" y="51524"/>
                    <a:pt x="71847" y="51581"/>
                    <a:pt x="71999" y="51691"/>
                  </a:cubicBezTo>
                  <a:cubicBezTo>
                    <a:pt x="71955" y="51799"/>
                    <a:pt x="71924" y="51910"/>
                    <a:pt x="71963" y="52026"/>
                  </a:cubicBezTo>
                  <a:cubicBezTo>
                    <a:pt x="71839" y="52037"/>
                    <a:pt x="71790" y="52138"/>
                    <a:pt x="71744" y="52228"/>
                  </a:cubicBezTo>
                  <a:cubicBezTo>
                    <a:pt x="71643" y="52427"/>
                    <a:pt x="71493" y="52511"/>
                    <a:pt x="71335" y="52511"/>
                  </a:cubicBezTo>
                  <a:cubicBezTo>
                    <a:pt x="71241" y="52511"/>
                    <a:pt x="71143" y="52481"/>
                    <a:pt x="71052" y="52428"/>
                  </a:cubicBezTo>
                  <a:cubicBezTo>
                    <a:pt x="70716" y="52234"/>
                    <a:pt x="71050" y="52022"/>
                    <a:pt x="71110" y="51819"/>
                  </a:cubicBezTo>
                  <a:lnTo>
                    <a:pt x="71107" y="51817"/>
                  </a:lnTo>
                  <a:cubicBezTo>
                    <a:pt x="71244" y="51617"/>
                    <a:pt x="71399" y="51524"/>
                    <a:pt x="71569" y="51524"/>
                  </a:cubicBezTo>
                  <a:close/>
                  <a:moveTo>
                    <a:pt x="72761" y="51551"/>
                  </a:moveTo>
                  <a:cubicBezTo>
                    <a:pt x="72950" y="51551"/>
                    <a:pt x="73139" y="51594"/>
                    <a:pt x="73328" y="51692"/>
                  </a:cubicBezTo>
                  <a:cubicBezTo>
                    <a:pt x="73236" y="51856"/>
                    <a:pt x="73151" y="52022"/>
                    <a:pt x="73052" y="52180"/>
                  </a:cubicBezTo>
                  <a:cubicBezTo>
                    <a:pt x="72839" y="52516"/>
                    <a:pt x="72759" y="52640"/>
                    <a:pt x="72556" y="52640"/>
                  </a:cubicBezTo>
                  <a:cubicBezTo>
                    <a:pt x="72438" y="52640"/>
                    <a:pt x="72277" y="52597"/>
                    <a:pt x="72022" y="52530"/>
                  </a:cubicBezTo>
                  <a:lnTo>
                    <a:pt x="72022" y="52530"/>
                  </a:lnTo>
                  <a:lnTo>
                    <a:pt x="72024" y="52531"/>
                  </a:lnTo>
                  <a:cubicBezTo>
                    <a:pt x="72021" y="52539"/>
                    <a:pt x="72019" y="52548"/>
                    <a:pt x="72017" y="52558"/>
                  </a:cubicBezTo>
                  <a:cubicBezTo>
                    <a:pt x="72017" y="52553"/>
                    <a:pt x="72018" y="52549"/>
                    <a:pt x="72019" y="52544"/>
                  </a:cubicBezTo>
                  <a:cubicBezTo>
                    <a:pt x="71720" y="52401"/>
                    <a:pt x="72003" y="52204"/>
                    <a:pt x="71972" y="52037"/>
                  </a:cubicBezTo>
                  <a:cubicBezTo>
                    <a:pt x="72106" y="51962"/>
                    <a:pt x="72137" y="51837"/>
                    <a:pt x="72135" y="51694"/>
                  </a:cubicBezTo>
                  <a:cubicBezTo>
                    <a:pt x="72344" y="51604"/>
                    <a:pt x="72553" y="51551"/>
                    <a:pt x="72761" y="51551"/>
                  </a:cubicBezTo>
                  <a:close/>
                  <a:moveTo>
                    <a:pt x="69780" y="52638"/>
                  </a:moveTo>
                  <a:lnTo>
                    <a:pt x="69780" y="52639"/>
                  </a:lnTo>
                  <a:cubicBezTo>
                    <a:pt x="69950" y="53121"/>
                    <a:pt x="69662" y="53318"/>
                    <a:pt x="69272" y="53450"/>
                  </a:cubicBezTo>
                  <a:cubicBezTo>
                    <a:pt x="69316" y="53102"/>
                    <a:pt x="69464" y="52817"/>
                    <a:pt x="69780" y="52638"/>
                  </a:cubicBezTo>
                  <a:close/>
                  <a:moveTo>
                    <a:pt x="70752" y="52765"/>
                  </a:moveTo>
                  <a:cubicBezTo>
                    <a:pt x="70886" y="52765"/>
                    <a:pt x="71065" y="52802"/>
                    <a:pt x="71325" y="52856"/>
                  </a:cubicBezTo>
                  <a:cubicBezTo>
                    <a:pt x="71315" y="52971"/>
                    <a:pt x="71304" y="53086"/>
                    <a:pt x="71294" y="53201"/>
                  </a:cubicBezTo>
                  <a:cubicBezTo>
                    <a:pt x="71073" y="53472"/>
                    <a:pt x="70797" y="53547"/>
                    <a:pt x="70501" y="53547"/>
                  </a:cubicBezTo>
                  <a:cubicBezTo>
                    <a:pt x="70382" y="53547"/>
                    <a:pt x="70260" y="53535"/>
                    <a:pt x="70137" y="53519"/>
                  </a:cubicBezTo>
                  <a:cubicBezTo>
                    <a:pt x="70380" y="52944"/>
                    <a:pt x="70456" y="52765"/>
                    <a:pt x="70752" y="52765"/>
                  </a:cubicBezTo>
                  <a:close/>
                  <a:moveTo>
                    <a:pt x="71990" y="52659"/>
                  </a:moveTo>
                  <a:cubicBezTo>
                    <a:pt x="71987" y="52673"/>
                    <a:pt x="71985" y="52684"/>
                    <a:pt x="71987" y="52684"/>
                  </a:cubicBezTo>
                  <a:cubicBezTo>
                    <a:pt x="72558" y="52886"/>
                    <a:pt x="72437" y="53225"/>
                    <a:pt x="72174" y="53595"/>
                  </a:cubicBezTo>
                  <a:lnTo>
                    <a:pt x="72191" y="53642"/>
                  </a:lnTo>
                  <a:cubicBezTo>
                    <a:pt x="72069" y="53708"/>
                    <a:pt x="71945" y="53770"/>
                    <a:pt x="71820" y="53834"/>
                  </a:cubicBezTo>
                  <a:cubicBezTo>
                    <a:pt x="71581" y="53680"/>
                    <a:pt x="71128" y="53698"/>
                    <a:pt x="71295" y="53210"/>
                  </a:cubicBezTo>
                  <a:cubicBezTo>
                    <a:pt x="71455" y="53169"/>
                    <a:pt x="71469" y="53027"/>
                    <a:pt x="71509" y="52902"/>
                  </a:cubicBezTo>
                  <a:cubicBezTo>
                    <a:pt x="71669" y="52820"/>
                    <a:pt x="71908" y="52850"/>
                    <a:pt x="71990" y="52659"/>
                  </a:cubicBezTo>
                  <a:close/>
                  <a:moveTo>
                    <a:pt x="71156" y="53918"/>
                  </a:moveTo>
                  <a:cubicBezTo>
                    <a:pt x="71295" y="53918"/>
                    <a:pt x="71479" y="53977"/>
                    <a:pt x="71776" y="54073"/>
                  </a:cubicBezTo>
                  <a:cubicBezTo>
                    <a:pt x="71765" y="54241"/>
                    <a:pt x="71568" y="54351"/>
                    <a:pt x="71628" y="54541"/>
                  </a:cubicBezTo>
                  <a:cubicBezTo>
                    <a:pt x="71374" y="54768"/>
                    <a:pt x="71137" y="55035"/>
                    <a:pt x="70794" y="55035"/>
                  </a:cubicBezTo>
                  <a:cubicBezTo>
                    <a:pt x="70704" y="55035"/>
                    <a:pt x="70607" y="55017"/>
                    <a:pt x="70500" y="54974"/>
                  </a:cubicBezTo>
                  <a:lnTo>
                    <a:pt x="70502" y="54974"/>
                  </a:lnTo>
                  <a:cubicBezTo>
                    <a:pt x="70378" y="54925"/>
                    <a:pt x="70350" y="54826"/>
                    <a:pt x="70332" y="54715"/>
                  </a:cubicBezTo>
                  <a:cubicBezTo>
                    <a:pt x="70404" y="54638"/>
                    <a:pt x="70489" y="54569"/>
                    <a:pt x="70548" y="54482"/>
                  </a:cubicBezTo>
                  <a:cubicBezTo>
                    <a:pt x="70826" y="54074"/>
                    <a:pt x="70931" y="53918"/>
                    <a:pt x="71156" y="53918"/>
                  </a:cubicBezTo>
                  <a:close/>
                  <a:moveTo>
                    <a:pt x="68831" y="55220"/>
                  </a:moveTo>
                  <a:cubicBezTo>
                    <a:pt x="68864" y="55220"/>
                    <a:pt x="68901" y="55231"/>
                    <a:pt x="68941" y="55260"/>
                  </a:cubicBezTo>
                  <a:lnTo>
                    <a:pt x="68941" y="55261"/>
                  </a:lnTo>
                  <a:cubicBezTo>
                    <a:pt x="69040" y="55332"/>
                    <a:pt x="68933" y="55444"/>
                    <a:pt x="68931" y="55536"/>
                  </a:cubicBezTo>
                  <a:cubicBezTo>
                    <a:pt x="68856" y="55556"/>
                    <a:pt x="68775" y="55589"/>
                    <a:pt x="68707" y="55589"/>
                  </a:cubicBezTo>
                  <a:cubicBezTo>
                    <a:pt x="68628" y="55589"/>
                    <a:pt x="68566" y="55546"/>
                    <a:pt x="68547" y="55391"/>
                  </a:cubicBezTo>
                  <a:cubicBezTo>
                    <a:pt x="68642" y="55341"/>
                    <a:pt x="68722" y="55220"/>
                    <a:pt x="68831" y="55220"/>
                  </a:cubicBezTo>
                  <a:close/>
                  <a:moveTo>
                    <a:pt x="69522" y="55253"/>
                  </a:moveTo>
                  <a:cubicBezTo>
                    <a:pt x="69579" y="55253"/>
                    <a:pt x="69618" y="55311"/>
                    <a:pt x="69613" y="55505"/>
                  </a:cubicBezTo>
                  <a:lnTo>
                    <a:pt x="69614" y="55505"/>
                  </a:lnTo>
                  <a:cubicBezTo>
                    <a:pt x="69529" y="55542"/>
                    <a:pt x="69438" y="55597"/>
                    <a:pt x="69365" y="55597"/>
                  </a:cubicBezTo>
                  <a:cubicBezTo>
                    <a:pt x="69296" y="55597"/>
                    <a:pt x="69242" y="55547"/>
                    <a:pt x="69226" y="55382"/>
                  </a:cubicBezTo>
                  <a:cubicBezTo>
                    <a:pt x="69310" y="55382"/>
                    <a:pt x="69437" y="55253"/>
                    <a:pt x="69522" y="55253"/>
                  </a:cubicBezTo>
                  <a:close/>
                  <a:moveTo>
                    <a:pt x="69282" y="53448"/>
                  </a:moveTo>
                  <a:cubicBezTo>
                    <a:pt x="69408" y="53534"/>
                    <a:pt x="69439" y="53636"/>
                    <a:pt x="69356" y="53776"/>
                  </a:cubicBezTo>
                  <a:cubicBezTo>
                    <a:pt x="69251" y="53956"/>
                    <a:pt x="69160" y="54141"/>
                    <a:pt x="69061" y="54324"/>
                  </a:cubicBezTo>
                  <a:cubicBezTo>
                    <a:pt x="68985" y="54439"/>
                    <a:pt x="68787" y="54560"/>
                    <a:pt x="68965" y="54689"/>
                  </a:cubicBezTo>
                  <a:cubicBezTo>
                    <a:pt x="68987" y="54705"/>
                    <a:pt x="69007" y="54712"/>
                    <a:pt x="69027" y="54712"/>
                  </a:cubicBezTo>
                  <a:cubicBezTo>
                    <a:pt x="69112" y="54712"/>
                    <a:pt x="69174" y="54574"/>
                    <a:pt x="69226" y="54489"/>
                  </a:cubicBezTo>
                  <a:cubicBezTo>
                    <a:pt x="69580" y="54267"/>
                    <a:pt x="69652" y="53754"/>
                    <a:pt x="70108" y="53637"/>
                  </a:cubicBezTo>
                  <a:cubicBezTo>
                    <a:pt x="70254" y="53714"/>
                    <a:pt x="70328" y="53828"/>
                    <a:pt x="70286" y="53999"/>
                  </a:cubicBezTo>
                  <a:cubicBezTo>
                    <a:pt x="70142" y="54081"/>
                    <a:pt x="70019" y="54172"/>
                    <a:pt x="70108" y="54361"/>
                  </a:cubicBezTo>
                  <a:cubicBezTo>
                    <a:pt x="70080" y="54353"/>
                    <a:pt x="70056" y="54350"/>
                    <a:pt x="70036" y="54350"/>
                  </a:cubicBezTo>
                  <a:cubicBezTo>
                    <a:pt x="69944" y="54350"/>
                    <a:pt x="69928" y="54427"/>
                    <a:pt x="69945" y="54536"/>
                  </a:cubicBezTo>
                  <a:cubicBezTo>
                    <a:pt x="69782" y="54551"/>
                    <a:pt x="69712" y="54628"/>
                    <a:pt x="69780" y="54797"/>
                  </a:cubicBezTo>
                  <a:cubicBezTo>
                    <a:pt x="69780" y="54797"/>
                    <a:pt x="69750" y="54806"/>
                    <a:pt x="69751" y="54806"/>
                  </a:cubicBezTo>
                  <a:cubicBezTo>
                    <a:pt x="69659" y="54846"/>
                    <a:pt x="69564" y="54859"/>
                    <a:pt x="69469" y="54859"/>
                  </a:cubicBezTo>
                  <a:cubicBezTo>
                    <a:pt x="69266" y="54859"/>
                    <a:pt x="69058" y="54798"/>
                    <a:pt x="68855" y="54798"/>
                  </a:cubicBezTo>
                  <a:cubicBezTo>
                    <a:pt x="68728" y="54798"/>
                    <a:pt x="68603" y="54822"/>
                    <a:pt x="68482" y="54901"/>
                  </a:cubicBezTo>
                  <a:lnTo>
                    <a:pt x="68411" y="55359"/>
                  </a:lnTo>
                  <a:cubicBezTo>
                    <a:pt x="68260" y="55469"/>
                    <a:pt x="68122" y="55619"/>
                    <a:pt x="67915" y="55619"/>
                  </a:cubicBezTo>
                  <a:cubicBezTo>
                    <a:pt x="67858" y="55619"/>
                    <a:pt x="67797" y="55608"/>
                    <a:pt x="67728" y="55581"/>
                  </a:cubicBezTo>
                  <a:cubicBezTo>
                    <a:pt x="67680" y="55235"/>
                    <a:pt x="68087" y="55147"/>
                    <a:pt x="68157" y="54873"/>
                  </a:cubicBezTo>
                  <a:cubicBezTo>
                    <a:pt x="68545" y="54409"/>
                    <a:pt x="68746" y="53797"/>
                    <a:pt x="69279" y="53449"/>
                  </a:cubicBezTo>
                  <a:lnTo>
                    <a:pt x="69279" y="53449"/>
                  </a:lnTo>
                  <a:lnTo>
                    <a:pt x="69282" y="53448"/>
                  </a:lnTo>
                  <a:close/>
                  <a:moveTo>
                    <a:pt x="39005" y="55223"/>
                  </a:moveTo>
                  <a:cubicBezTo>
                    <a:pt x="39133" y="55223"/>
                    <a:pt x="39230" y="55307"/>
                    <a:pt x="39338" y="55361"/>
                  </a:cubicBezTo>
                  <a:cubicBezTo>
                    <a:pt x="39279" y="55465"/>
                    <a:pt x="39364" y="55690"/>
                    <a:pt x="39191" y="55690"/>
                  </a:cubicBezTo>
                  <a:cubicBezTo>
                    <a:pt x="39175" y="55690"/>
                    <a:pt x="39156" y="55687"/>
                    <a:pt x="39134" y="55683"/>
                  </a:cubicBezTo>
                  <a:cubicBezTo>
                    <a:pt x="38901" y="55637"/>
                    <a:pt x="38967" y="55400"/>
                    <a:pt x="38956" y="55227"/>
                  </a:cubicBezTo>
                  <a:lnTo>
                    <a:pt x="38956" y="55227"/>
                  </a:lnTo>
                  <a:cubicBezTo>
                    <a:pt x="38973" y="55224"/>
                    <a:pt x="38990" y="55223"/>
                    <a:pt x="39005" y="55223"/>
                  </a:cubicBezTo>
                  <a:close/>
                  <a:moveTo>
                    <a:pt x="70518" y="55213"/>
                  </a:moveTo>
                  <a:cubicBezTo>
                    <a:pt x="70678" y="55213"/>
                    <a:pt x="70837" y="55254"/>
                    <a:pt x="70978" y="55381"/>
                  </a:cubicBezTo>
                  <a:cubicBezTo>
                    <a:pt x="70864" y="55676"/>
                    <a:pt x="70664" y="55724"/>
                    <a:pt x="70448" y="55724"/>
                  </a:cubicBezTo>
                  <a:cubicBezTo>
                    <a:pt x="70344" y="55724"/>
                    <a:pt x="70236" y="55713"/>
                    <a:pt x="70132" y="55713"/>
                  </a:cubicBezTo>
                  <a:cubicBezTo>
                    <a:pt x="70085" y="55713"/>
                    <a:pt x="70039" y="55715"/>
                    <a:pt x="69994" y="55722"/>
                  </a:cubicBezTo>
                  <a:lnTo>
                    <a:pt x="69995" y="55723"/>
                  </a:lnTo>
                  <a:cubicBezTo>
                    <a:pt x="69707" y="55485"/>
                    <a:pt x="69948" y="55319"/>
                    <a:pt x="70126" y="55274"/>
                  </a:cubicBezTo>
                  <a:cubicBezTo>
                    <a:pt x="70252" y="55241"/>
                    <a:pt x="70386" y="55213"/>
                    <a:pt x="70518" y="55213"/>
                  </a:cubicBezTo>
                  <a:close/>
                  <a:moveTo>
                    <a:pt x="72298" y="54099"/>
                  </a:moveTo>
                  <a:cubicBezTo>
                    <a:pt x="73665" y="54480"/>
                    <a:pt x="75034" y="54852"/>
                    <a:pt x="76396" y="55248"/>
                  </a:cubicBezTo>
                  <a:cubicBezTo>
                    <a:pt x="76703" y="55338"/>
                    <a:pt x="77046" y="55384"/>
                    <a:pt x="77429" y="55767"/>
                  </a:cubicBezTo>
                  <a:cubicBezTo>
                    <a:pt x="75383" y="55569"/>
                    <a:pt x="73523" y="55169"/>
                    <a:pt x="71633" y="55050"/>
                  </a:cubicBezTo>
                  <a:cubicBezTo>
                    <a:pt x="71551" y="54891"/>
                    <a:pt x="71774" y="54734"/>
                    <a:pt x="71669" y="54575"/>
                  </a:cubicBezTo>
                  <a:lnTo>
                    <a:pt x="71669" y="54575"/>
                  </a:lnTo>
                  <a:lnTo>
                    <a:pt x="71670" y="54576"/>
                  </a:lnTo>
                  <a:cubicBezTo>
                    <a:pt x="71691" y="54586"/>
                    <a:pt x="71710" y="54591"/>
                    <a:pt x="71728" y="54591"/>
                  </a:cubicBezTo>
                  <a:cubicBezTo>
                    <a:pt x="71793" y="54591"/>
                    <a:pt x="71839" y="54532"/>
                    <a:pt x="71883" y="54473"/>
                  </a:cubicBezTo>
                  <a:cubicBezTo>
                    <a:pt x="71997" y="54321"/>
                    <a:pt x="72113" y="54172"/>
                    <a:pt x="72298" y="54099"/>
                  </a:cubicBezTo>
                  <a:close/>
                  <a:moveTo>
                    <a:pt x="77720" y="55708"/>
                  </a:moveTo>
                  <a:cubicBezTo>
                    <a:pt x="77725" y="55708"/>
                    <a:pt x="77731" y="55708"/>
                    <a:pt x="77736" y="55708"/>
                  </a:cubicBezTo>
                  <a:lnTo>
                    <a:pt x="77910" y="55804"/>
                  </a:lnTo>
                  <a:cubicBezTo>
                    <a:pt x="77837" y="55830"/>
                    <a:pt x="77767" y="55867"/>
                    <a:pt x="77693" y="55875"/>
                  </a:cubicBezTo>
                  <a:cubicBezTo>
                    <a:pt x="77692" y="55875"/>
                    <a:pt x="77690" y="55875"/>
                    <a:pt x="77689" y="55875"/>
                  </a:cubicBezTo>
                  <a:cubicBezTo>
                    <a:pt x="77643" y="55875"/>
                    <a:pt x="77560" y="55837"/>
                    <a:pt x="77558" y="55811"/>
                  </a:cubicBezTo>
                  <a:cubicBezTo>
                    <a:pt x="77551" y="55720"/>
                    <a:pt x="77623" y="55708"/>
                    <a:pt x="77720" y="55708"/>
                  </a:cubicBezTo>
                  <a:close/>
                  <a:moveTo>
                    <a:pt x="38452" y="55404"/>
                  </a:moveTo>
                  <a:cubicBezTo>
                    <a:pt x="38523" y="55404"/>
                    <a:pt x="38600" y="55463"/>
                    <a:pt x="38605" y="55561"/>
                  </a:cubicBezTo>
                  <a:cubicBezTo>
                    <a:pt x="38611" y="55651"/>
                    <a:pt x="38578" y="55724"/>
                    <a:pt x="38487" y="55747"/>
                  </a:cubicBezTo>
                  <a:cubicBezTo>
                    <a:pt x="38220" y="55815"/>
                    <a:pt x="37951" y="55879"/>
                    <a:pt x="37668" y="55949"/>
                  </a:cubicBezTo>
                  <a:cubicBezTo>
                    <a:pt x="37825" y="56019"/>
                    <a:pt x="37984" y="56033"/>
                    <a:pt x="38142" y="56033"/>
                  </a:cubicBezTo>
                  <a:cubicBezTo>
                    <a:pt x="38242" y="56033"/>
                    <a:pt x="38342" y="56028"/>
                    <a:pt x="38441" y="56028"/>
                  </a:cubicBezTo>
                  <a:cubicBezTo>
                    <a:pt x="38485" y="56028"/>
                    <a:pt x="38528" y="56029"/>
                    <a:pt x="38571" y="56032"/>
                  </a:cubicBezTo>
                  <a:cubicBezTo>
                    <a:pt x="38919" y="56055"/>
                    <a:pt x="38970" y="56272"/>
                    <a:pt x="38953" y="56550"/>
                  </a:cubicBezTo>
                  <a:lnTo>
                    <a:pt x="38954" y="56552"/>
                  </a:lnTo>
                  <a:cubicBezTo>
                    <a:pt x="38054" y="56441"/>
                    <a:pt x="37155" y="56323"/>
                    <a:pt x="36254" y="56226"/>
                  </a:cubicBezTo>
                  <a:cubicBezTo>
                    <a:pt x="35925" y="56190"/>
                    <a:pt x="35592" y="56194"/>
                    <a:pt x="35253" y="55984"/>
                  </a:cubicBezTo>
                  <a:cubicBezTo>
                    <a:pt x="36047" y="55729"/>
                    <a:pt x="36844" y="55660"/>
                    <a:pt x="37617" y="55490"/>
                  </a:cubicBezTo>
                  <a:cubicBezTo>
                    <a:pt x="37892" y="55459"/>
                    <a:pt x="38168" y="55420"/>
                    <a:pt x="38444" y="55404"/>
                  </a:cubicBezTo>
                  <a:cubicBezTo>
                    <a:pt x="38447" y="55404"/>
                    <a:pt x="38449" y="55404"/>
                    <a:pt x="38452" y="55404"/>
                  </a:cubicBezTo>
                  <a:close/>
                  <a:moveTo>
                    <a:pt x="68139" y="56022"/>
                  </a:moveTo>
                  <a:cubicBezTo>
                    <a:pt x="68199" y="56022"/>
                    <a:pt x="68266" y="56071"/>
                    <a:pt x="68345" y="56212"/>
                  </a:cubicBezTo>
                  <a:cubicBezTo>
                    <a:pt x="68108" y="56282"/>
                    <a:pt x="67990" y="56453"/>
                    <a:pt x="67942" y="56685"/>
                  </a:cubicBezTo>
                  <a:cubicBezTo>
                    <a:pt x="67941" y="56685"/>
                    <a:pt x="67940" y="56685"/>
                    <a:pt x="67939" y="56685"/>
                  </a:cubicBezTo>
                  <a:cubicBezTo>
                    <a:pt x="67893" y="56685"/>
                    <a:pt x="67845" y="56693"/>
                    <a:pt x="67800" y="56693"/>
                  </a:cubicBezTo>
                  <a:cubicBezTo>
                    <a:pt x="67725" y="56693"/>
                    <a:pt x="67657" y="56672"/>
                    <a:pt x="67623" y="56564"/>
                  </a:cubicBezTo>
                  <a:cubicBezTo>
                    <a:pt x="67714" y="56492"/>
                    <a:pt x="67781" y="56406"/>
                    <a:pt x="67794" y="56287"/>
                  </a:cubicBezTo>
                  <a:cubicBezTo>
                    <a:pt x="67915" y="56242"/>
                    <a:pt x="68012" y="56022"/>
                    <a:pt x="68139" y="56022"/>
                  </a:cubicBezTo>
                  <a:close/>
                  <a:moveTo>
                    <a:pt x="68783" y="56020"/>
                  </a:moveTo>
                  <a:cubicBezTo>
                    <a:pt x="68845" y="56020"/>
                    <a:pt x="68906" y="56067"/>
                    <a:pt x="68968" y="56207"/>
                  </a:cubicBezTo>
                  <a:lnTo>
                    <a:pt x="69131" y="56228"/>
                  </a:lnTo>
                  <a:lnTo>
                    <a:pt x="69131" y="56228"/>
                  </a:lnTo>
                  <a:lnTo>
                    <a:pt x="68968" y="56208"/>
                  </a:lnTo>
                  <a:cubicBezTo>
                    <a:pt x="68950" y="56228"/>
                    <a:pt x="68917" y="56250"/>
                    <a:pt x="68919" y="56267"/>
                  </a:cubicBezTo>
                  <a:cubicBezTo>
                    <a:pt x="68923" y="56308"/>
                    <a:pt x="68943" y="56350"/>
                    <a:pt x="68958" y="56389"/>
                  </a:cubicBezTo>
                  <a:cubicBezTo>
                    <a:pt x="68913" y="56367"/>
                    <a:pt x="68873" y="56358"/>
                    <a:pt x="68837" y="56358"/>
                  </a:cubicBezTo>
                  <a:cubicBezTo>
                    <a:pt x="68620" y="56358"/>
                    <a:pt x="68532" y="56695"/>
                    <a:pt x="68313" y="56695"/>
                  </a:cubicBezTo>
                  <a:cubicBezTo>
                    <a:pt x="68283" y="56695"/>
                    <a:pt x="68251" y="56689"/>
                    <a:pt x="68216" y="56675"/>
                  </a:cubicBezTo>
                  <a:cubicBezTo>
                    <a:pt x="68156" y="56458"/>
                    <a:pt x="68464" y="56410"/>
                    <a:pt x="68437" y="56207"/>
                  </a:cubicBezTo>
                  <a:cubicBezTo>
                    <a:pt x="68552" y="56185"/>
                    <a:pt x="68668" y="56020"/>
                    <a:pt x="68783" y="56020"/>
                  </a:cubicBezTo>
                  <a:close/>
                  <a:moveTo>
                    <a:pt x="65959" y="55548"/>
                  </a:moveTo>
                  <a:cubicBezTo>
                    <a:pt x="66047" y="55548"/>
                    <a:pt x="66139" y="55563"/>
                    <a:pt x="66238" y="55610"/>
                  </a:cubicBezTo>
                  <a:cubicBezTo>
                    <a:pt x="65903" y="56104"/>
                    <a:pt x="65490" y="56480"/>
                    <a:pt x="64943" y="56705"/>
                  </a:cubicBezTo>
                  <a:cubicBezTo>
                    <a:pt x="64939" y="56598"/>
                    <a:pt x="64936" y="56492"/>
                    <a:pt x="64933" y="56384"/>
                  </a:cubicBezTo>
                  <a:lnTo>
                    <a:pt x="64933" y="56384"/>
                  </a:lnTo>
                  <a:lnTo>
                    <a:pt x="65628" y="55590"/>
                  </a:lnTo>
                  <a:cubicBezTo>
                    <a:pt x="65736" y="55575"/>
                    <a:pt x="65844" y="55548"/>
                    <a:pt x="65959" y="55548"/>
                  </a:cubicBezTo>
                  <a:close/>
                  <a:moveTo>
                    <a:pt x="67096" y="57665"/>
                  </a:moveTo>
                  <a:cubicBezTo>
                    <a:pt x="67096" y="57665"/>
                    <a:pt x="67097" y="57666"/>
                    <a:pt x="67097" y="57666"/>
                  </a:cubicBezTo>
                  <a:cubicBezTo>
                    <a:pt x="67216" y="57819"/>
                    <a:pt x="67286" y="57959"/>
                    <a:pt x="67272" y="58143"/>
                  </a:cubicBezTo>
                  <a:cubicBezTo>
                    <a:pt x="67069" y="58175"/>
                    <a:pt x="66868" y="58223"/>
                    <a:pt x="66665" y="58235"/>
                  </a:cubicBezTo>
                  <a:cubicBezTo>
                    <a:pt x="66656" y="58235"/>
                    <a:pt x="66648" y="58235"/>
                    <a:pt x="66639" y="58235"/>
                  </a:cubicBezTo>
                  <a:cubicBezTo>
                    <a:pt x="66426" y="58235"/>
                    <a:pt x="66444" y="58075"/>
                    <a:pt x="66479" y="57917"/>
                  </a:cubicBezTo>
                  <a:lnTo>
                    <a:pt x="66271" y="57902"/>
                  </a:lnTo>
                  <a:lnTo>
                    <a:pt x="66271" y="57902"/>
                  </a:lnTo>
                  <a:lnTo>
                    <a:pt x="66480" y="57917"/>
                  </a:lnTo>
                  <a:cubicBezTo>
                    <a:pt x="66604" y="57694"/>
                    <a:pt x="66906" y="57776"/>
                    <a:pt x="67096" y="57665"/>
                  </a:cubicBezTo>
                  <a:close/>
                  <a:moveTo>
                    <a:pt x="65910" y="57553"/>
                  </a:moveTo>
                  <a:cubicBezTo>
                    <a:pt x="66078" y="57553"/>
                    <a:pt x="66157" y="57661"/>
                    <a:pt x="66062" y="57888"/>
                  </a:cubicBezTo>
                  <a:lnTo>
                    <a:pt x="66063" y="57888"/>
                  </a:lnTo>
                  <a:lnTo>
                    <a:pt x="66063" y="57888"/>
                  </a:lnTo>
                  <a:cubicBezTo>
                    <a:pt x="65804" y="58073"/>
                    <a:pt x="65541" y="58242"/>
                    <a:pt x="65231" y="58242"/>
                  </a:cubicBezTo>
                  <a:cubicBezTo>
                    <a:pt x="65142" y="58242"/>
                    <a:pt x="65050" y="58229"/>
                    <a:pt x="64953" y="58197"/>
                  </a:cubicBezTo>
                  <a:cubicBezTo>
                    <a:pt x="65163" y="57890"/>
                    <a:pt x="65430" y="57646"/>
                    <a:pt x="65799" y="57566"/>
                  </a:cubicBezTo>
                  <a:cubicBezTo>
                    <a:pt x="65839" y="57557"/>
                    <a:pt x="65877" y="57553"/>
                    <a:pt x="65910" y="57553"/>
                  </a:cubicBezTo>
                  <a:close/>
                  <a:moveTo>
                    <a:pt x="64677" y="58416"/>
                  </a:moveTo>
                  <a:cubicBezTo>
                    <a:pt x="64704" y="58416"/>
                    <a:pt x="64732" y="58418"/>
                    <a:pt x="64760" y="58420"/>
                  </a:cubicBezTo>
                  <a:cubicBezTo>
                    <a:pt x="64732" y="58418"/>
                    <a:pt x="64703" y="58416"/>
                    <a:pt x="64675" y="58416"/>
                  </a:cubicBezTo>
                  <a:close/>
                  <a:moveTo>
                    <a:pt x="64674" y="58416"/>
                  </a:moveTo>
                  <a:cubicBezTo>
                    <a:pt x="64626" y="58416"/>
                    <a:pt x="64579" y="58423"/>
                    <a:pt x="64541" y="58443"/>
                  </a:cubicBezTo>
                  <a:lnTo>
                    <a:pt x="64541" y="58443"/>
                  </a:lnTo>
                  <a:cubicBezTo>
                    <a:pt x="64579" y="58422"/>
                    <a:pt x="64625" y="58416"/>
                    <a:pt x="64674" y="58416"/>
                  </a:cubicBezTo>
                  <a:close/>
                  <a:moveTo>
                    <a:pt x="67472" y="56039"/>
                  </a:moveTo>
                  <a:cubicBezTo>
                    <a:pt x="67516" y="56039"/>
                    <a:pt x="67563" y="56043"/>
                    <a:pt x="67613" y="56051"/>
                  </a:cubicBezTo>
                  <a:cubicBezTo>
                    <a:pt x="67566" y="56165"/>
                    <a:pt x="67518" y="56280"/>
                    <a:pt x="67471" y="56394"/>
                  </a:cubicBezTo>
                  <a:cubicBezTo>
                    <a:pt x="67426" y="56415"/>
                    <a:pt x="67397" y="56458"/>
                    <a:pt x="67395" y="56507"/>
                  </a:cubicBezTo>
                  <a:lnTo>
                    <a:pt x="67398" y="56507"/>
                  </a:lnTo>
                  <a:lnTo>
                    <a:pt x="67259" y="56595"/>
                  </a:lnTo>
                  <a:cubicBezTo>
                    <a:pt x="67172" y="56615"/>
                    <a:pt x="67066" y="56609"/>
                    <a:pt x="67074" y="56746"/>
                  </a:cubicBezTo>
                  <a:cubicBezTo>
                    <a:pt x="67000" y="56885"/>
                    <a:pt x="66875" y="57027"/>
                    <a:pt x="67101" y="57146"/>
                  </a:cubicBezTo>
                  <a:lnTo>
                    <a:pt x="67442" y="56885"/>
                  </a:lnTo>
                  <a:lnTo>
                    <a:pt x="67947" y="56888"/>
                  </a:lnTo>
                  <a:cubicBezTo>
                    <a:pt x="67964" y="56941"/>
                    <a:pt x="67967" y="56996"/>
                    <a:pt x="67953" y="57050"/>
                  </a:cubicBezTo>
                  <a:lnTo>
                    <a:pt x="67869" y="57345"/>
                  </a:lnTo>
                  <a:cubicBezTo>
                    <a:pt x="67958" y="57350"/>
                    <a:pt x="68045" y="57355"/>
                    <a:pt x="68133" y="57361"/>
                  </a:cubicBezTo>
                  <a:cubicBezTo>
                    <a:pt x="68265" y="57221"/>
                    <a:pt x="68402" y="57111"/>
                    <a:pt x="68594" y="57111"/>
                  </a:cubicBezTo>
                  <a:cubicBezTo>
                    <a:pt x="68632" y="57111"/>
                    <a:pt x="68672" y="57115"/>
                    <a:pt x="68715" y="57124"/>
                  </a:cubicBezTo>
                  <a:cubicBezTo>
                    <a:pt x="70996" y="57622"/>
                    <a:pt x="73261" y="58177"/>
                    <a:pt x="75475" y="58926"/>
                  </a:cubicBezTo>
                  <a:cubicBezTo>
                    <a:pt x="75544" y="58949"/>
                    <a:pt x="75596" y="59025"/>
                    <a:pt x="75657" y="59077"/>
                  </a:cubicBezTo>
                  <a:cubicBezTo>
                    <a:pt x="73819" y="58869"/>
                    <a:pt x="71974" y="58738"/>
                    <a:pt x="70129" y="58620"/>
                  </a:cubicBezTo>
                  <a:lnTo>
                    <a:pt x="68066" y="58365"/>
                  </a:lnTo>
                  <a:cubicBezTo>
                    <a:pt x="67794" y="58331"/>
                    <a:pt x="67506" y="58355"/>
                    <a:pt x="67286" y="58144"/>
                  </a:cubicBezTo>
                  <a:cubicBezTo>
                    <a:pt x="67478" y="57904"/>
                    <a:pt x="67734" y="57894"/>
                    <a:pt x="67995" y="57894"/>
                  </a:cubicBezTo>
                  <a:cubicBezTo>
                    <a:pt x="68019" y="57894"/>
                    <a:pt x="68042" y="57894"/>
                    <a:pt x="68066" y="57894"/>
                  </a:cubicBezTo>
                  <a:cubicBezTo>
                    <a:pt x="68164" y="57894"/>
                    <a:pt x="68262" y="57893"/>
                    <a:pt x="68356" y="57878"/>
                  </a:cubicBezTo>
                  <a:cubicBezTo>
                    <a:pt x="68271" y="57670"/>
                    <a:pt x="67986" y="57695"/>
                    <a:pt x="67950" y="57469"/>
                  </a:cubicBezTo>
                  <a:cubicBezTo>
                    <a:pt x="67912" y="57444"/>
                    <a:pt x="67874" y="57434"/>
                    <a:pt x="67837" y="57434"/>
                  </a:cubicBezTo>
                  <a:cubicBezTo>
                    <a:pt x="67736" y="57434"/>
                    <a:pt x="67637" y="57503"/>
                    <a:pt x="67535" y="57503"/>
                  </a:cubicBezTo>
                  <a:cubicBezTo>
                    <a:pt x="67510" y="57503"/>
                    <a:pt x="67485" y="57499"/>
                    <a:pt x="67460" y="57489"/>
                  </a:cubicBezTo>
                  <a:lnTo>
                    <a:pt x="67269" y="57473"/>
                  </a:lnTo>
                  <a:cubicBezTo>
                    <a:pt x="67259" y="57473"/>
                    <a:pt x="67248" y="57473"/>
                    <a:pt x="67237" y="57474"/>
                  </a:cubicBezTo>
                  <a:cubicBezTo>
                    <a:pt x="67113" y="57396"/>
                    <a:pt x="67063" y="57284"/>
                    <a:pt x="67085" y="57141"/>
                  </a:cubicBezTo>
                  <a:cubicBezTo>
                    <a:pt x="67034" y="57105"/>
                    <a:pt x="66985" y="57092"/>
                    <a:pt x="66936" y="57092"/>
                  </a:cubicBezTo>
                  <a:cubicBezTo>
                    <a:pt x="66776" y="57092"/>
                    <a:pt x="66618" y="57235"/>
                    <a:pt x="66451" y="57235"/>
                  </a:cubicBezTo>
                  <a:cubicBezTo>
                    <a:pt x="66384" y="57235"/>
                    <a:pt x="66314" y="57212"/>
                    <a:pt x="66243" y="57145"/>
                  </a:cubicBezTo>
                  <a:cubicBezTo>
                    <a:pt x="66279" y="56762"/>
                    <a:pt x="66775" y="56810"/>
                    <a:pt x="66878" y="56530"/>
                  </a:cubicBezTo>
                  <a:cubicBezTo>
                    <a:pt x="66998" y="56210"/>
                    <a:pt x="67172" y="56039"/>
                    <a:pt x="67472" y="56039"/>
                  </a:cubicBezTo>
                  <a:close/>
                  <a:moveTo>
                    <a:pt x="39493" y="58273"/>
                  </a:moveTo>
                  <a:cubicBezTo>
                    <a:pt x="39607" y="58292"/>
                    <a:pt x="39727" y="58339"/>
                    <a:pt x="39839" y="58339"/>
                  </a:cubicBezTo>
                  <a:cubicBezTo>
                    <a:pt x="39859" y="58339"/>
                    <a:pt x="39879" y="58337"/>
                    <a:pt x="39898" y="58334"/>
                  </a:cubicBezTo>
                  <a:cubicBezTo>
                    <a:pt x="40042" y="58308"/>
                    <a:pt x="40179" y="58296"/>
                    <a:pt x="40307" y="58296"/>
                  </a:cubicBezTo>
                  <a:cubicBezTo>
                    <a:pt x="41125" y="58296"/>
                    <a:pt x="41640" y="58798"/>
                    <a:pt x="41998" y="59576"/>
                  </a:cubicBezTo>
                  <a:cubicBezTo>
                    <a:pt x="39530" y="59267"/>
                    <a:pt x="37048" y="59089"/>
                    <a:pt x="34570" y="58862"/>
                  </a:cubicBezTo>
                  <a:cubicBezTo>
                    <a:pt x="36026" y="58529"/>
                    <a:pt x="37497" y="58438"/>
                    <a:pt x="38966" y="58333"/>
                  </a:cubicBezTo>
                  <a:cubicBezTo>
                    <a:pt x="39042" y="58341"/>
                    <a:pt x="39118" y="58350"/>
                    <a:pt x="39193" y="58350"/>
                  </a:cubicBezTo>
                  <a:cubicBezTo>
                    <a:pt x="39296" y="58350"/>
                    <a:pt x="39397" y="58333"/>
                    <a:pt x="39493" y="58273"/>
                  </a:cubicBezTo>
                  <a:close/>
                  <a:moveTo>
                    <a:pt x="64110" y="58856"/>
                  </a:moveTo>
                  <a:cubicBezTo>
                    <a:pt x="64206" y="58856"/>
                    <a:pt x="64324" y="58898"/>
                    <a:pt x="64425" y="58909"/>
                  </a:cubicBezTo>
                  <a:cubicBezTo>
                    <a:pt x="64385" y="59289"/>
                    <a:pt x="64053" y="59432"/>
                    <a:pt x="63788" y="59477"/>
                  </a:cubicBezTo>
                  <a:cubicBezTo>
                    <a:pt x="63396" y="59546"/>
                    <a:pt x="63252" y="59800"/>
                    <a:pt x="63086" y="60077"/>
                  </a:cubicBezTo>
                  <a:lnTo>
                    <a:pt x="63087" y="60077"/>
                  </a:lnTo>
                  <a:cubicBezTo>
                    <a:pt x="62908" y="60135"/>
                    <a:pt x="62729" y="60205"/>
                    <a:pt x="62535" y="60205"/>
                  </a:cubicBezTo>
                  <a:cubicBezTo>
                    <a:pt x="62367" y="60205"/>
                    <a:pt x="62186" y="60152"/>
                    <a:pt x="61985" y="59993"/>
                  </a:cubicBezTo>
                  <a:cubicBezTo>
                    <a:pt x="62702" y="59594"/>
                    <a:pt x="63354" y="59221"/>
                    <a:pt x="64019" y="58875"/>
                  </a:cubicBezTo>
                  <a:cubicBezTo>
                    <a:pt x="64046" y="58861"/>
                    <a:pt x="64077" y="58856"/>
                    <a:pt x="64110" y="58856"/>
                  </a:cubicBezTo>
                  <a:close/>
                  <a:moveTo>
                    <a:pt x="61926" y="61099"/>
                  </a:moveTo>
                  <a:cubicBezTo>
                    <a:pt x="61927" y="61101"/>
                    <a:pt x="61928" y="61104"/>
                    <a:pt x="61930" y="61107"/>
                  </a:cubicBezTo>
                  <a:lnTo>
                    <a:pt x="61926" y="61099"/>
                  </a:lnTo>
                  <a:close/>
                  <a:moveTo>
                    <a:pt x="61590" y="60414"/>
                  </a:moveTo>
                  <a:cubicBezTo>
                    <a:pt x="61757" y="60414"/>
                    <a:pt x="61913" y="60489"/>
                    <a:pt x="62025" y="60713"/>
                  </a:cubicBezTo>
                  <a:lnTo>
                    <a:pt x="62025" y="60715"/>
                  </a:lnTo>
                  <a:cubicBezTo>
                    <a:pt x="61792" y="60758"/>
                    <a:pt x="61591" y="60846"/>
                    <a:pt x="61494" y="61080"/>
                  </a:cubicBezTo>
                  <a:lnTo>
                    <a:pt x="61922" y="61088"/>
                  </a:lnTo>
                  <a:lnTo>
                    <a:pt x="61926" y="61099"/>
                  </a:lnTo>
                  <a:lnTo>
                    <a:pt x="61926" y="61099"/>
                  </a:lnTo>
                  <a:cubicBezTo>
                    <a:pt x="61871" y="60943"/>
                    <a:pt x="62138" y="60865"/>
                    <a:pt x="62028" y="60696"/>
                  </a:cubicBezTo>
                  <a:lnTo>
                    <a:pt x="62028" y="60696"/>
                  </a:lnTo>
                  <a:cubicBezTo>
                    <a:pt x="62061" y="60713"/>
                    <a:pt x="62094" y="60719"/>
                    <a:pt x="62128" y="60719"/>
                  </a:cubicBezTo>
                  <a:cubicBezTo>
                    <a:pt x="62227" y="60719"/>
                    <a:pt x="62328" y="60665"/>
                    <a:pt x="62427" y="60665"/>
                  </a:cubicBezTo>
                  <a:cubicBezTo>
                    <a:pt x="62471" y="60665"/>
                    <a:pt x="62514" y="60676"/>
                    <a:pt x="62557" y="60707"/>
                  </a:cubicBezTo>
                  <a:cubicBezTo>
                    <a:pt x="62540" y="60659"/>
                    <a:pt x="62554" y="60626"/>
                    <a:pt x="62603" y="60617"/>
                  </a:cubicBezTo>
                  <a:cubicBezTo>
                    <a:pt x="62617" y="60615"/>
                    <a:pt x="62630" y="60614"/>
                    <a:pt x="62642" y="60614"/>
                  </a:cubicBezTo>
                  <a:cubicBezTo>
                    <a:pt x="62713" y="60614"/>
                    <a:pt x="62755" y="60653"/>
                    <a:pt x="62750" y="60743"/>
                  </a:cubicBezTo>
                  <a:lnTo>
                    <a:pt x="62580" y="60742"/>
                  </a:lnTo>
                  <a:cubicBezTo>
                    <a:pt x="62571" y="60792"/>
                    <a:pt x="62564" y="60843"/>
                    <a:pt x="62557" y="60893"/>
                  </a:cubicBezTo>
                  <a:cubicBezTo>
                    <a:pt x="62370" y="60933"/>
                    <a:pt x="62237" y="61127"/>
                    <a:pt x="62037" y="61127"/>
                  </a:cubicBezTo>
                  <a:cubicBezTo>
                    <a:pt x="62003" y="61127"/>
                    <a:pt x="61967" y="61122"/>
                    <a:pt x="61929" y="61109"/>
                  </a:cubicBezTo>
                  <a:lnTo>
                    <a:pt x="61922" y="61089"/>
                  </a:lnTo>
                  <a:cubicBezTo>
                    <a:pt x="61856" y="61215"/>
                    <a:pt x="61792" y="61264"/>
                    <a:pt x="61729" y="61264"/>
                  </a:cubicBezTo>
                  <a:cubicBezTo>
                    <a:pt x="61648" y="61264"/>
                    <a:pt x="61569" y="61184"/>
                    <a:pt x="61490" y="61086"/>
                  </a:cubicBezTo>
                  <a:cubicBezTo>
                    <a:pt x="61491" y="61084"/>
                    <a:pt x="61493" y="61082"/>
                    <a:pt x="61494" y="61080"/>
                  </a:cubicBezTo>
                  <a:lnTo>
                    <a:pt x="61485" y="61080"/>
                  </a:lnTo>
                  <a:lnTo>
                    <a:pt x="61484" y="61101"/>
                  </a:lnTo>
                  <a:cubicBezTo>
                    <a:pt x="61345" y="61156"/>
                    <a:pt x="61207" y="61176"/>
                    <a:pt x="61069" y="61176"/>
                  </a:cubicBezTo>
                  <a:cubicBezTo>
                    <a:pt x="60843" y="61176"/>
                    <a:pt x="60617" y="61122"/>
                    <a:pt x="60390" y="61082"/>
                  </a:cubicBezTo>
                  <a:cubicBezTo>
                    <a:pt x="60575" y="60784"/>
                    <a:pt x="60892" y="60653"/>
                    <a:pt x="61184" y="60521"/>
                  </a:cubicBezTo>
                  <a:cubicBezTo>
                    <a:pt x="61315" y="60462"/>
                    <a:pt x="61456" y="60414"/>
                    <a:pt x="61590" y="60414"/>
                  </a:cubicBezTo>
                  <a:close/>
                  <a:moveTo>
                    <a:pt x="60236" y="61288"/>
                  </a:moveTo>
                  <a:cubicBezTo>
                    <a:pt x="60385" y="61399"/>
                    <a:pt x="60555" y="61412"/>
                    <a:pt x="60729" y="61412"/>
                  </a:cubicBezTo>
                  <a:cubicBezTo>
                    <a:pt x="60781" y="61412"/>
                    <a:pt x="60834" y="61411"/>
                    <a:pt x="60886" y="61411"/>
                  </a:cubicBezTo>
                  <a:cubicBezTo>
                    <a:pt x="61065" y="61411"/>
                    <a:pt x="61241" y="61424"/>
                    <a:pt x="61393" y="61546"/>
                  </a:cubicBezTo>
                  <a:cubicBezTo>
                    <a:pt x="61245" y="61660"/>
                    <a:pt x="61095" y="61698"/>
                    <a:pt x="60945" y="61698"/>
                  </a:cubicBezTo>
                  <a:cubicBezTo>
                    <a:pt x="60653" y="61698"/>
                    <a:pt x="60358" y="61554"/>
                    <a:pt x="60066" y="61554"/>
                  </a:cubicBezTo>
                  <a:cubicBezTo>
                    <a:pt x="60025" y="61554"/>
                    <a:pt x="59985" y="61557"/>
                    <a:pt x="59944" y="61563"/>
                  </a:cubicBezTo>
                  <a:lnTo>
                    <a:pt x="59988" y="61291"/>
                  </a:lnTo>
                  <a:lnTo>
                    <a:pt x="60236" y="61288"/>
                  </a:lnTo>
                  <a:close/>
                  <a:moveTo>
                    <a:pt x="44060" y="61622"/>
                  </a:moveTo>
                  <a:cubicBezTo>
                    <a:pt x="44095" y="61650"/>
                    <a:pt x="44120" y="61689"/>
                    <a:pt x="44135" y="61732"/>
                  </a:cubicBezTo>
                  <a:cubicBezTo>
                    <a:pt x="44120" y="61689"/>
                    <a:pt x="44095" y="61650"/>
                    <a:pt x="44058" y="61622"/>
                  </a:cubicBezTo>
                  <a:close/>
                  <a:moveTo>
                    <a:pt x="64588" y="59874"/>
                  </a:moveTo>
                  <a:cubicBezTo>
                    <a:pt x="64669" y="59895"/>
                    <a:pt x="64748" y="59922"/>
                    <a:pt x="64830" y="59935"/>
                  </a:cubicBezTo>
                  <a:cubicBezTo>
                    <a:pt x="68001" y="60489"/>
                    <a:pt x="71057" y="61413"/>
                    <a:pt x="73984" y="62758"/>
                  </a:cubicBezTo>
                  <a:cubicBezTo>
                    <a:pt x="74253" y="62883"/>
                    <a:pt x="74556" y="62954"/>
                    <a:pt x="74778" y="63195"/>
                  </a:cubicBezTo>
                  <a:cubicBezTo>
                    <a:pt x="74692" y="63266"/>
                    <a:pt x="74608" y="63289"/>
                    <a:pt x="74527" y="63289"/>
                  </a:cubicBezTo>
                  <a:cubicBezTo>
                    <a:pt x="74417" y="63289"/>
                    <a:pt x="74312" y="63247"/>
                    <a:pt x="74213" y="63230"/>
                  </a:cubicBezTo>
                  <a:cubicBezTo>
                    <a:pt x="71694" y="62769"/>
                    <a:pt x="69165" y="62351"/>
                    <a:pt x="66628" y="62000"/>
                  </a:cubicBezTo>
                  <a:cubicBezTo>
                    <a:pt x="65278" y="61814"/>
                    <a:pt x="63945" y="61509"/>
                    <a:pt x="62580" y="61433"/>
                  </a:cubicBezTo>
                  <a:cubicBezTo>
                    <a:pt x="62400" y="61202"/>
                    <a:pt x="62705" y="61199"/>
                    <a:pt x="62749" y="61072"/>
                  </a:cubicBezTo>
                  <a:cubicBezTo>
                    <a:pt x="62914" y="61025"/>
                    <a:pt x="63051" y="60940"/>
                    <a:pt x="63135" y="60784"/>
                  </a:cubicBezTo>
                  <a:lnTo>
                    <a:pt x="63650" y="60685"/>
                  </a:lnTo>
                  <a:cubicBezTo>
                    <a:pt x="63822" y="60734"/>
                    <a:pt x="63993" y="60760"/>
                    <a:pt x="64167" y="60760"/>
                  </a:cubicBezTo>
                  <a:cubicBezTo>
                    <a:pt x="64319" y="60760"/>
                    <a:pt x="64472" y="60740"/>
                    <a:pt x="64628" y="60697"/>
                  </a:cubicBezTo>
                  <a:cubicBezTo>
                    <a:pt x="64433" y="60486"/>
                    <a:pt x="64076" y="60602"/>
                    <a:pt x="63932" y="60316"/>
                  </a:cubicBezTo>
                  <a:cubicBezTo>
                    <a:pt x="64087" y="60071"/>
                    <a:pt x="64299" y="59915"/>
                    <a:pt x="64588" y="59874"/>
                  </a:cubicBezTo>
                  <a:close/>
                  <a:moveTo>
                    <a:pt x="60727" y="763"/>
                  </a:moveTo>
                  <a:cubicBezTo>
                    <a:pt x="61499" y="763"/>
                    <a:pt x="62271" y="845"/>
                    <a:pt x="63044" y="1042"/>
                  </a:cubicBezTo>
                  <a:cubicBezTo>
                    <a:pt x="62895" y="1029"/>
                    <a:pt x="62746" y="1023"/>
                    <a:pt x="62597" y="1023"/>
                  </a:cubicBezTo>
                  <a:cubicBezTo>
                    <a:pt x="61634" y="1023"/>
                    <a:pt x="60685" y="1258"/>
                    <a:pt x="59722" y="1258"/>
                  </a:cubicBezTo>
                  <a:cubicBezTo>
                    <a:pt x="59588" y="1258"/>
                    <a:pt x="59454" y="1253"/>
                    <a:pt x="59320" y="1243"/>
                  </a:cubicBezTo>
                  <a:cubicBezTo>
                    <a:pt x="59238" y="1236"/>
                    <a:pt x="59155" y="1229"/>
                    <a:pt x="59072" y="1229"/>
                  </a:cubicBezTo>
                  <a:cubicBezTo>
                    <a:pt x="58908" y="1229"/>
                    <a:pt x="58746" y="1259"/>
                    <a:pt x="58610" y="1391"/>
                  </a:cubicBezTo>
                  <a:cubicBezTo>
                    <a:pt x="58981" y="1493"/>
                    <a:pt x="59351" y="1527"/>
                    <a:pt x="59723" y="1527"/>
                  </a:cubicBezTo>
                  <a:cubicBezTo>
                    <a:pt x="60091" y="1527"/>
                    <a:pt x="60461" y="1494"/>
                    <a:pt x="60838" y="1461"/>
                  </a:cubicBezTo>
                  <a:cubicBezTo>
                    <a:pt x="61312" y="1421"/>
                    <a:pt x="61785" y="1399"/>
                    <a:pt x="62255" y="1399"/>
                  </a:cubicBezTo>
                  <a:cubicBezTo>
                    <a:pt x="63923" y="1399"/>
                    <a:pt x="65560" y="1678"/>
                    <a:pt x="67119" y="2413"/>
                  </a:cubicBezTo>
                  <a:cubicBezTo>
                    <a:pt x="67531" y="2484"/>
                    <a:pt x="67886" y="2681"/>
                    <a:pt x="68223" y="2916"/>
                  </a:cubicBezTo>
                  <a:lnTo>
                    <a:pt x="67912" y="2993"/>
                  </a:lnTo>
                  <a:lnTo>
                    <a:pt x="66932" y="2732"/>
                  </a:lnTo>
                  <a:lnTo>
                    <a:pt x="65137" y="2435"/>
                  </a:lnTo>
                  <a:cubicBezTo>
                    <a:pt x="64554" y="2293"/>
                    <a:pt x="64027" y="1973"/>
                    <a:pt x="63422" y="1904"/>
                  </a:cubicBezTo>
                  <a:cubicBezTo>
                    <a:pt x="63115" y="1777"/>
                    <a:pt x="62813" y="1729"/>
                    <a:pt x="62505" y="1729"/>
                  </a:cubicBezTo>
                  <a:cubicBezTo>
                    <a:pt x="61986" y="1729"/>
                    <a:pt x="61450" y="1866"/>
                    <a:pt x="60854" y="1994"/>
                  </a:cubicBezTo>
                  <a:cubicBezTo>
                    <a:pt x="61127" y="2125"/>
                    <a:pt x="61369" y="2165"/>
                    <a:pt x="61592" y="2165"/>
                  </a:cubicBezTo>
                  <a:cubicBezTo>
                    <a:pt x="61807" y="2165"/>
                    <a:pt x="62004" y="2127"/>
                    <a:pt x="62196" y="2098"/>
                  </a:cubicBezTo>
                  <a:cubicBezTo>
                    <a:pt x="62422" y="2063"/>
                    <a:pt x="62645" y="2044"/>
                    <a:pt x="62867" y="2044"/>
                  </a:cubicBezTo>
                  <a:cubicBezTo>
                    <a:pt x="63053" y="2044"/>
                    <a:pt x="63238" y="2057"/>
                    <a:pt x="63425" y="2086"/>
                  </a:cubicBezTo>
                  <a:cubicBezTo>
                    <a:pt x="63480" y="2143"/>
                    <a:pt x="63535" y="2200"/>
                    <a:pt x="63591" y="2257"/>
                  </a:cubicBezTo>
                  <a:cubicBezTo>
                    <a:pt x="63787" y="2327"/>
                    <a:pt x="63990" y="2382"/>
                    <a:pt x="64096" y="2587"/>
                  </a:cubicBezTo>
                  <a:cubicBezTo>
                    <a:pt x="64137" y="2584"/>
                    <a:pt x="64177" y="2581"/>
                    <a:pt x="64217" y="2581"/>
                  </a:cubicBezTo>
                  <a:cubicBezTo>
                    <a:pt x="64357" y="2581"/>
                    <a:pt x="64488" y="2610"/>
                    <a:pt x="64595" y="2729"/>
                  </a:cubicBezTo>
                  <a:lnTo>
                    <a:pt x="65099" y="2756"/>
                  </a:lnTo>
                  <a:cubicBezTo>
                    <a:pt x="65855" y="2922"/>
                    <a:pt x="66616" y="3073"/>
                    <a:pt x="67366" y="3261"/>
                  </a:cubicBezTo>
                  <a:cubicBezTo>
                    <a:pt x="68196" y="3470"/>
                    <a:pt x="69017" y="3710"/>
                    <a:pt x="69781" y="4111"/>
                  </a:cubicBezTo>
                  <a:lnTo>
                    <a:pt x="69781" y="4419"/>
                  </a:lnTo>
                  <a:lnTo>
                    <a:pt x="69296" y="4302"/>
                  </a:lnTo>
                  <a:cubicBezTo>
                    <a:pt x="68855" y="4140"/>
                    <a:pt x="68426" y="3923"/>
                    <a:pt x="67944" y="3923"/>
                  </a:cubicBezTo>
                  <a:cubicBezTo>
                    <a:pt x="67892" y="3923"/>
                    <a:pt x="67838" y="3926"/>
                    <a:pt x="67784" y="3931"/>
                  </a:cubicBezTo>
                  <a:cubicBezTo>
                    <a:pt x="67738" y="3838"/>
                    <a:pt x="67687" y="3795"/>
                    <a:pt x="67632" y="3795"/>
                  </a:cubicBezTo>
                  <a:cubicBezTo>
                    <a:pt x="67580" y="3795"/>
                    <a:pt x="67524" y="3834"/>
                    <a:pt x="67464" y="3908"/>
                  </a:cubicBezTo>
                  <a:lnTo>
                    <a:pt x="67777" y="3937"/>
                  </a:lnTo>
                  <a:cubicBezTo>
                    <a:pt x="67818" y="4118"/>
                    <a:pt x="68078" y="4085"/>
                    <a:pt x="68114" y="4271"/>
                  </a:cubicBezTo>
                  <a:cubicBezTo>
                    <a:pt x="68150" y="4271"/>
                    <a:pt x="68188" y="4269"/>
                    <a:pt x="68224" y="4269"/>
                  </a:cubicBezTo>
                  <a:cubicBezTo>
                    <a:pt x="68327" y="4269"/>
                    <a:pt x="68421" y="4288"/>
                    <a:pt x="68449" y="4438"/>
                  </a:cubicBezTo>
                  <a:cubicBezTo>
                    <a:pt x="68503" y="4423"/>
                    <a:pt x="68556" y="4416"/>
                    <a:pt x="68608" y="4416"/>
                  </a:cubicBezTo>
                  <a:cubicBezTo>
                    <a:pt x="68846" y="4416"/>
                    <a:pt x="69064" y="4549"/>
                    <a:pt x="69300" y="4570"/>
                  </a:cubicBezTo>
                  <a:cubicBezTo>
                    <a:pt x="69308" y="4569"/>
                    <a:pt x="69316" y="4568"/>
                    <a:pt x="69325" y="4568"/>
                  </a:cubicBezTo>
                  <a:cubicBezTo>
                    <a:pt x="69427" y="4568"/>
                    <a:pt x="69557" y="4680"/>
                    <a:pt x="69658" y="4680"/>
                  </a:cubicBezTo>
                  <a:cubicBezTo>
                    <a:pt x="69729" y="4680"/>
                    <a:pt x="69786" y="4625"/>
                    <a:pt x="69811" y="4442"/>
                  </a:cubicBezTo>
                  <a:cubicBezTo>
                    <a:pt x="69824" y="4444"/>
                    <a:pt x="69838" y="4444"/>
                    <a:pt x="69852" y="4444"/>
                  </a:cubicBezTo>
                  <a:cubicBezTo>
                    <a:pt x="69958" y="4444"/>
                    <a:pt x="70060" y="4405"/>
                    <a:pt x="70139" y="4335"/>
                  </a:cubicBezTo>
                  <a:lnTo>
                    <a:pt x="70139" y="4335"/>
                  </a:lnTo>
                  <a:cubicBezTo>
                    <a:pt x="69942" y="4515"/>
                    <a:pt x="69679" y="4701"/>
                    <a:pt x="70157" y="4870"/>
                  </a:cubicBezTo>
                  <a:cubicBezTo>
                    <a:pt x="70549" y="5011"/>
                    <a:pt x="70940" y="5158"/>
                    <a:pt x="71339" y="5269"/>
                  </a:cubicBezTo>
                  <a:cubicBezTo>
                    <a:pt x="72032" y="5461"/>
                    <a:pt x="72613" y="5814"/>
                    <a:pt x="73076" y="6361"/>
                  </a:cubicBezTo>
                  <a:cubicBezTo>
                    <a:pt x="73135" y="6436"/>
                    <a:pt x="73246" y="6498"/>
                    <a:pt x="73145" y="6611"/>
                  </a:cubicBezTo>
                  <a:cubicBezTo>
                    <a:pt x="73142" y="6611"/>
                    <a:pt x="73138" y="6611"/>
                    <a:pt x="73135" y="6611"/>
                  </a:cubicBezTo>
                  <a:cubicBezTo>
                    <a:pt x="73045" y="6611"/>
                    <a:pt x="72983" y="6565"/>
                    <a:pt x="72944" y="6483"/>
                  </a:cubicBezTo>
                  <a:cubicBezTo>
                    <a:pt x="71764" y="5742"/>
                    <a:pt x="70476" y="5243"/>
                    <a:pt x="69166" y="4792"/>
                  </a:cubicBezTo>
                  <a:cubicBezTo>
                    <a:pt x="68916" y="4706"/>
                    <a:pt x="68627" y="4687"/>
                    <a:pt x="68449" y="4447"/>
                  </a:cubicBezTo>
                  <a:cubicBezTo>
                    <a:pt x="68406" y="4447"/>
                    <a:pt x="68362" y="4451"/>
                    <a:pt x="68319" y="4451"/>
                  </a:cubicBezTo>
                  <a:cubicBezTo>
                    <a:pt x="68220" y="4451"/>
                    <a:pt x="68131" y="4428"/>
                    <a:pt x="68107" y="4280"/>
                  </a:cubicBezTo>
                  <a:cubicBezTo>
                    <a:pt x="68023" y="4290"/>
                    <a:pt x="67939" y="4300"/>
                    <a:pt x="67857" y="4300"/>
                  </a:cubicBezTo>
                  <a:cubicBezTo>
                    <a:pt x="67707" y="4300"/>
                    <a:pt x="67564" y="4267"/>
                    <a:pt x="67439" y="4141"/>
                  </a:cubicBezTo>
                  <a:lnTo>
                    <a:pt x="67110" y="4010"/>
                  </a:lnTo>
                  <a:cubicBezTo>
                    <a:pt x="67105" y="4016"/>
                    <a:pt x="67100" y="4021"/>
                    <a:pt x="67095" y="4027"/>
                  </a:cubicBezTo>
                  <a:cubicBezTo>
                    <a:pt x="67099" y="4016"/>
                    <a:pt x="67105" y="4005"/>
                    <a:pt x="67109" y="3992"/>
                  </a:cubicBezTo>
                  <a:cubicBezTo>
                    <a:pt x="66308" y="3554"/>
                    <a:pt x="65440" y="3266"/>
                    <a:pt x="64610" y="2895"/>
                  </a:cubicBezTo>
                  <a:cubicBezTo>
                    <a:pt x="64422" y="2823"/>
                    <a:pt x="64192" y="2819"/>
                    <a:pt x="64095" y="2594"/>
                  </a:cubicBezTo>
                  <a:cubicBezTo>
                    <a:pt x="64032" y="2608"/>
                    <a:pt x="63970" y="2617"/>
                    <a:pt x="63910" y="2617"/>
                  </a:cubicBezTo>
                  <a:cubicBezTo>
                    <a:pt x="63801" y="2617"/>
                    <a:pt x="63696" y="2587"/>
                    <a:pt x="63602" y="2504"/>
                  </a:cubicBezTo>
                  <a:cubicBezTo>
                    <a:pt x="63286" y="2373"/>
                    <a:pt x="62972" y="2289"/>
                    <a:pt x="62658" y="2289"/>
                  </a:cubicBezTo>
                  <a:cubicBezTo>
                    <a:pt x="62370" y="2289"/>
                    <a:pt x="62082" y="2360"/>
                    <a:pt x="61794" y="2528"/>
                  </a:cubicBezTo>
                  <a:cubicBezTo>
                    <a:pt x="61847" y="2527"/>
                    <a:pt x="61901" y="2526"/>
                    <a:pt x="61954" y="2526"/>
                  </a:cubicBezTo>
                  <a:cubicBezTo>
                    <a:pt x="62987" y="2526"/>
                    <a:pt x="63925" y="2804"/>
                    <a:pt x="64755" y="3439"/>
                  </a:cubicBezTo>
                  <a:cubicBezTo>
                    <a:pt x="64795" y="3470"/>
                    <a:pt x="64862" y="3465"/>
                    <a:pt x="64916" y="3478"/>
                  </a:cubicBezTo>
                  <a:cubicBezTo>
                    <a:pt x="65489" y="3685"/>
                    <a:pt x="66059" y="3900"/>
                    <a:pt x="66637" y="4099"/>
                  </a:cubicBezTo>
                  <a:cubicBezTo>
                    <a:pt x="66722" y="4129"/>
                    <a:pt x="66819" y="4178"/>
                    <a:pt x="66906" y="4178"/>
                  </a:cubicBezTo>
                  <a:cubicBezTo>
                    <a:pt x="66948" y="4178"/>
                    <a:pt x="66988" y="4167"/>
                    <a:pt x="67023" y="4137"/>
                  </a:cubicBezTo>
                  <a:lnTo>
                    <a:pt x="67023" y="4137"/>
                  </a:lnTo>
                  <a:cubicBezTo>
                    <a:pt x="66962" y="4293"/>
                    <a:pt x="67151" y="4363"/>
                    <a:pt x="67269" y="4457"/>
                  </a:cubicBezTo>
                  <a:cubicBezTo>
                    <a:pt x="67496" y="4460"/>
                    <a:pt x="67695" y="4514"/>
                    <a:pt x="67783" y="4753"/>
                  </a:cubicBezTo>
                  <a:cubicBezTo>
                    <a:pt x="69239" y="5164"/>
                    <a:pt x="70695" y="5579"/>
                    <a:pt x="71968" y="6441"/>
                  </a:cubicBezTo>
                  <a:cubicBezTo>
                    <a:pt x="72001" y="6434"/>
                    <a:pt x="72033" y="6430"/>
                    <a:pt x="72062" y="6430"/>
                  </a:cubicBezTo>
                  <a:cubicBezTo>
                    <a:pt x="72175" y="6430"/>
                    <a:pt x="72259" y="6485"/>
                    <a:pt x="72308" y="6609"/>
                  </a:cubicBezTo>
                  <a:cubicBezTo>
                    <a:pt x="72413" y="6620"/>
                    <a:pt x="72496" y="6649"/>
                    <a:pt x="72479" y="6780"/>
                  </a:cubicBezTo>
                  <a:lnTo>
                    <a:pt x="72755" y="6811"/>
                  </a:lnTo>
                  <a:cubicBezTo>
                    <a:pt x="72709" y="6885"/>
                    <a:pt x="72667" y="6913"/>
                    <a:pt x="72628" y="6913"/>
                  </a:cubicBezTo>
                  <a:cubicBezTo>
                    <a:pt x="72571" y="6913"/>
                    <a:pt x="72521" y="6851"/>
                    <a:pt x="72472" y="6787"/>
                  </a:cubicBezTo>
                  <a:cubicBezTo>
                    <a:pt x="72374" y="6771"/>
                    <a:pt x="72275" y="6755"/>
                    <a:pt x="72299" y="6620"/>
                  </a:cubicBezTo>
                  <a:lnTo>
                    <a:pt x="72299" y="6620"/>
                  </a:lnTo>
                  <a:cubicBezTo>
                    <a:pt x="72244" y="6634"/>
                    <a:pt x="72190" y="6647"/>
                    <a:pt x="72142" y="6647"/>
                  </a:cubicBezTo>
                  <a:cubicBezTo>
                    <a:pt x="72050" y="6647"/>
                    <a:pt x="71981" y="6602"/>
                    <a:pt x="71968" y="6446"/>
                  </a:cubicBezTo>
                  <a:cubicBezTo>
                    <a:pt x="71907" y="6461"/>
                    <a:pt x="71847" y="6468"/>
                    <a:pt x="71789" y="6468"/>
                  </a:cubicBezTo>
                  <a:cubicBezTo>
                    <a:pt x="71434" y="6468"/>
                    <a:pt x="71146" y="6220"/>
                    <a:pt x="70815" y="6133"/>
                  </a:cubicBezTo>
                  <a:cubicBezTo>
                    <a:pt x="70582" y="6071"/>
                    <a:pt x="70372" y="5915"/>
                    <a:pt x="70127" y="5915"/>
                  </a:cubicBezTo>
                  <a:cubicBezTo>
                    <a:pt x="70073" y="5915"/>
                    <a:pt x="70018" y="5923"/>
                    <a:pt x="69961" y="5940"/>
                  </a:cubicBezTo>
                  <a:cubicBezTo>
                    <a:pt x="69937" y="5741"/>
                    <a:pt x="69731" y="5781"/>
                    <a:pt x="69624" y="5692"/>
                  </a:cubicBezTo>
                  <a:cubicBezTo>
                    <a:pt x="69518" y="5621"/>
                    <a:pt x="69406" y="5586"/>
                    <a:pt x="69288" y="5586"/>
                  </a:cubicBezTo>
                  <a:cubicBezTo>
                    <a:pt x="69233" y="5586"/>
                    <a:pt x="69177" y="5594"/>
                    <a:pt x="69120" y="5609"/>
                  </a:cubicBezTo>
                  <a:cubicBezTo>
                    <a:pt x="69082" y="5458"/>
                    <a:pt x="68977" y="5439"/>
                    <a:pt x="68863" y="5439"/>
                  </a:cubicBezTo>
                  <a:cubicBezTo>
                    <a:pt x="68837" y="5439"/>
                    <a:pt x="68811" y="5440"/>
                    <a:pt x="68785" y="5441"/>
                  </a:cubicBezTo>
                  <a:cubicBezTo>
                    <a:pt x="68729" y="5281"/>
                    <a:pt x="68597" y="5278"/>
                    <a:pt x="68464" y="5278"/>
                  </a:cubicBezTo>
                  <a:cubicBezTo>
                    <a:pt x="68458" y="5278"/>
                    <a:pt x="68453" y="5278"/>
                    <a:pt x="68448" y="5278"/>
                  </a:cubicBezTo>
                  <a:cubicBezTo>
                    <a:pt x="68310" y="5002"/>
                    <a:pt x="67900" y="5070"/>
                    <a:pt x="67787" y="4764"/>
                  </a:cubicBezTo>
                  <a:cubicBezTo>
                    <a:pt x="67677" y="4811"/>
                    <a:pt x="67522" y="4767"/>
                    <a:pt x="67472" y="4927"/>
                  </a:cubicBezTo>
                  <a:cubicBezTo>
                    <a:pt x="67764" y="5043"/>
                    <a:pt x="68008" y="5290"/>
                    <a:pt x="68342" y="5290"/>
                  </a:cubicBezTo>
                  <a:cubicBezTo>
                    <a:pt x="68375" y="5290"/>
                    <a:pt x="68408" y="5288"/>
                    <a:pt x="68442" y="5283"/>
                  </a:cubicBezTo>
                  <a:cubicBezTo>
                    <a:pt x="68450" y="5336"/>
                    <a:pt x="68457" y="5389"/>
                    <a:pt x="68463" y="5442"/>
                  </a:cubicBezTo>
                  <a:lnTo>
                    <a:pt x="68782" y="5447"/>
                  </a:lnTo>
                  <a:cubicBezTo>
                    <a:pt x="68838" y="5600"/>
                    <a:pt x="68964" y="5613"/>
                    <a:pt x="69098" y="5613"/>
                  </a:cubicBezTo>
                  <a:cubicBezTo>
                    <a:pt x="69105" y="5613"/>
                    <a:pt x="69112" y="5613"/>
                    <a:pt x="69119" y="5613"/>
                  </a:cubicBezTo>
                  <a:cubicBezTo>
                    <a:pt x="69237" y="5813"/>
                    <a:pt x="69447" y="5849"/>
                    <a:pt x="69644" y="5909"/>
                  </a:cubicBezTo>
                  <a:lnTo>
                    <a:pt x="69959" y="5950"/>
                  </a:lnTo>
                  <a:cubicBezTo>
                    <a:pt x="70132" y="6210"/>
                    <a:pt x="70489" y="6173"/>
                    <a:pt x="70686" y="6397"/>
                  </a:cubicBezTo>
                  <a:lnTo>
                    <a:pt x="73079" y="7474"/>
                  </a:lnTo>
                  <a:cubicBezTo>
                    <a:pt x="73754" y="7931"/>
                    <a:pt x="74427" y="8392"/>
                    <a:pt x="74864" y="9109"/>
                  </a:cubicBezTo>
                  <a:cubicBezTo>
                    <a:pt x="74846" y="9244"/>
                    <a:pt x="74774" y="9325"/>
                    <a:pt x="74634" y="9336"/>
                  </a:cubicBezTo>
                  <a:cubicBezTo>
                    <a:pt x="73614" y="8512"/>
                    <a:pt x="72571" y="7723"/>
                    <a:pt x="71422" y="7080"/>
                  </a:cubicBezTo>
                  <a:cubicBezTo>
                    <a:pt x="71062" y="6878"/>
                    <a:pt x="70646" y="6778"/>
                    <a:pt x="70337" y="6485"/>
                  </a:cubicBezTo>
                  <a:cubicBezTo>
                    <a:pt x="69555" y="6195"/>
                    <a:pt x="68789" y="5870"/>
                    <a:pt x="68050" y="5482"/>
                  </a:cubicBezTo>
                  <a:cubicBezTo>
                    <a:pt x="67085" y="5200"/>
                    <a:pt x="66314" y="4560"/>
                    <a:pt x="65457" y="4080"/>
                  </a:cubicBezTo>
                  <a:lnTo>
                    <a:pt x="64922" y="3734"/>
                  </a:lnTo>
                  <a:cubicBezTo>
                    <a:pt x="64387" y="3593"/>
                    <a:pt x="63853" y="3438"/>
                    <a:pt x="63312" y="3438"/>
                  </a:cubicBezTo>
                  <a:cubicBezTo>
                    <a:pt x="63112" y="3438"/>
                    <a:pt x="62911" y="3459"/>
                    <a:pt x="62708" y="3510"/>
                  </a:cubicBezTo>
                  <a:cubicBezTo>
                    <a:pt x="63566" y="3673"/>
                    <a:pt x="64429" y="3932"/>
                    <a:pt x="65270" y="4260"/>
                  </a:cubicBezTo>
                  <a:cubicBezTo>
                    <a:pt x="65667" y="4717"/>
                    <a:pt x="66204" y="4996"/>
                    <a:pt x="66663" y="5375"/>
                  </a:cubicBezTo>
                  <a:cubicBezTo>
                    <a:pt x="67121" y="5571"/>
                    <a:pt x="67564" y="5795"/>
                    <a:pt x="68036" y="5966"/>
                  </a:cubicBezTo>
                  <a:cubicBezTo>
                    <a:pt x="69450" y="6477"/>
                    <a:pt x="70806" y="7112"/>
                    <a:pt x="72024" y="8012"/>
                  </a:cubicBezTo>
                  <a:cubicBezTo>
                    <a:pt x="72826" y="8606"/>
                    <a:pt x="73725" y="9064"/>
                    <a:pt x="74459" y="9755"/>
                  </a:cubicBezTo>
                  <a:cubicBezTo>
                    <a:pt x="74526" y="9817"/>
                    <a:pt x="74594" y="9857"/>
                    <a:pt x="74654" y="9857"/>
                  </a:cubicBezTo>
                  <a:cubicBezTo>
                    <a:pt x="74663" y="9857"/>
                    <a:pt x="74673" y="9855"/>
                    <a:pt x="74682" y="9853"/>
                  </a:cubicBezTo>
                  <a:cubicBezTo>
                    <a:pt x="74682" y="9904"/>
                    <a:pt x="74709" y="9956"/>
                    <a:pt x="74761" y="10008"/>
                  </a:cubicBezTo>
                  <a:cubicBezTo>
                    <a:pt x="74925" y="10173"/>
                    <a:pt x="75097" y="10330"/>
                    <a:pt x="75267" y="10490"/>
                  </a:cubicBezTo>
                  <a:cubicBezTo>
                    <a:pt x="75418" y="10688"/>
                    <a:pt x="75552" y="10905"/>
                    <a:pt x="75727" y="11079"/>
                  </a:cubicBezTo>
                  <a:cubicBezTo>
                    <a:pt x="76687" y="12026"/>
                    <a:pt x="77217" y="13216"/>
                    <a:pt x="77659" y="14457"/>
                  </a:cubicBezTo>
                  <a:cubicBezTo>
                    <a:pt x="78070" y="15140"/>
                    <a:pt x="78271" y="15897"/>
                    <a:pt x="78431" y="16667"/>
                  </a:cubicBezTo>
                  <a:lnTo>
                    <a:pt x="78589" y="17347"/>
                  </a:lnTo>
                  <a:lnTo>
                    <a:pt x="78589" y="17347"/>
                  </a:lnTo>
                  <a:lnTo>
                    <a:pt x="78354" y="17311"/>
                  </a:lnTo>
                  <a:cubicBezTo>
                    <a:pt x="78301" y="17095"/>
                    <a:pt x="78247" y="16880"/>
                    <a:pt x="78194" y="16665"/>
                  </a:cubicBezTo>
                  <a:cubicBezTo>
                    <a:pt x="78116" y="16486"/>
                    <a:pt x="78047" y="16303"/>
                    <a:pt x="77958" y="16130"/>
                  </a:cubicBezTo>
                  <a:cubicBezTo>
                    <a:pt x="77913" y="16045"/>
                    <a:pt x="77861" y="16007"/>
                    <a:pt x="77803" y="16007"/>
                  </a:cubicBezTo>
                  <a:cubicBezTo>
                    <a:pt x="77800" y="16007"/>
                    <a:pt x="77798" y="16007"/>
                    <a:pt x="77796" y="16007"/>
                  </a:cubicBezTo>
                  <a:cubicBezTo>
                    <a:pt x="77888" y="15906"/>
                    <a:pt x="77820" y="15759"/>
                    <a:pt x="77773" y="15632"/>
                  </a:cubicBezTo>
                  <a:cubicBezTo>
                    <a:pt x="77632" y="15250"/>
                    <a:pt x="77472" y="14874"/>
                    <a:pt x="77319" y="14496"/>
                  </a:cubicBezTo>
                  <a:cubicBezTo>
                    <a:pt x="77136" y="14197"/>
                    <a:pt x="76962" y="13890"/>
                    <a:pt x="76763" y="13602"/>
                  </a:cubicBezTo>
                  <a:cubicBezTo>
                    <a:pt x="76707" y="13522"/>
                    <a:pt x="76644" y="13478"/>
                    <a:pt x="76584" y="13478"/>
                  </a:cubicBezTo>
                  <a:cubicBezTo>
                    <a:pt x="76519" y="13478"/>
                    <a:pt x="76456" y="13530"/>
                    <a:pt x="76407" y="13644"/>
                  </a:cubicBezTo>
                  <a:cubicBezTo>
                    <a:pt x="76559" y="14197"/>
                    <a:pt x="76877" y="14670"/>
                    <a:pt x="77152" y="15163"/>
                  </a:cubicBezTo>
                  <a:cubicBezTo>
                    <a:pt x="77150" y="15309"/>
                    <a:pt x="77196" y="15433"/>
                    <a:pt x="77315" y="15524"/>
                  </a:cubicBezTo>
                  <a:cubicBezTo>
                    <a:pt x="77383" y="15738"/>
                    <a:pt x="77368" y="16002"/>
                    <a:pt x="77652" y="16087"/>
                  </a:cubicBezTo>
                  <a:cubicBezTo>
                    <a:pt x="77647" y="16092"/>
                    <a:pt x="77642" y="16096"/>
                    <a:pt x="77637" y="16102"/>
                  </a:cubicBezTo>
                  <a:cubicBezTo>
                    <a:pt x="77615" y="16785"/>
                    <a:pt x="78034" y="17357"/>
                    <a:pt x="78123" y="18011"/>
                  </a:cubicBezTo>
                  <a:lnTo>
                    <a:pt x="78633" y="19596"/>
                  </a:lnTo>
                  <a:cubicBezTo>
                    <a:pt x="78609" y="19579"/>
                    <a:pt x="78588" y="19570"/>
                    <a:pt x="78568" y="19570"/>
                  </a:cubicBezTo>
                  <a:cubicBezTo>
                    <a:pt x="78539" y="19570"/>
                    <a:pt x="78515" y="19589"/>
                    <a:pt x="78495" y="19628"/>
                  </a:cubicBezTo>
                  <a:cubicBezTo>
                    <a:pt x="78387" y="19437"/>
                    <a:pt x="78300" y="19228"/>
                    <a:pt x="78164" y="19055"/>
                  </a:cubicBezTo>
                  <a:cubicBezTo>
                    <a:pt x="78106" y="18980"/>
                    <a:pt x="78053" y="18949"/>
                    <a:pt x="78006" y="18949"/>
                  </a:cubicBezTo>
                  <a:cubicBezTo>
                    <a:pt x="77928" y="18949"/>
                    <a:pt x="77867" y="19036"/>
                    <a:pt x="77823" y="19154"/>
                  </a:cubicBezTo>
                  <a:cubicBezTo>
                    <a:pt x="78217" y="19979"/>
                    <a:pt x="78522" y="20840"/>
                    <a:pt x="78832" y="21699"/>
                  </a:cubicBezTo>
                  <a:cubicBezTo>
                    <a:pt x="78983" y="21833"/>
                    <a:pt x="79037" y="22000"/>
                    <a:pt x="79023" y="22267"/>
                  </a:cubicBezTo>
                  <a:cubicBezTo>
                    <a:pt x="78692" y="22169"/>
                    <a:pt x="78588" y="21940"/>
                    <a:pt x="78492" y="21704"/>
                  </a:cubicBezTo>
                  <a:cubicBezTo>
                    <a:pt x="77664" y="20784"/>
                    <a:pt x="77170" y="19669"/>
                    <a:pt x="76660" y="18563"/>
                  </a:cubicBezTo>
                  <a:cubicBezTo>
                    <a:pt x="76267" y="17710"/>
                    <a:pt x="75883" y="16854"/>
                    <a:pt x="75494" y="15998"/>
                  </a:cubicBezTo>
                  <a:cubicBezTo>
                    <a:pt x="74520" y="13438"/>
                    <a:pt x="72882" y="11432"/>
                    <a:pt x="70472" y="10107"/>
                  </a:cubicBezTo>
                  <a:cubicBezTo>
                    <a:pt x="69451" y="9545"/>
                    <a:pt x="68379" y="9077"/>
                    <a:pt x="67330" y="8567"/>
                  </a:cubicBezTo>
                  <a:cubicBezTo>
                    <a:pt x="66914" y="8263"/>
                    <a:pt x="66491" y="7974"/>
                    <a:pt x="65947" y="7964"/>
                  </a:cubicBezTo>
                  <a:lnTo>
                    <a:pt x="65947" y="7964"/>
                  </a:lnTo>
                  <a:cubicBezTo>
                    <a:pt x="66226" y="8389"/>
                    <a:pt x="66655" y="8607"/>
                    <a:pt x="67103" y="8799"/>
                  </a:cubicBezTo>
                  <a:cubicBezTo>
                    <a:pt x="68016" y="9395"/>
                    <a:pt x="69003" y="9850"/>
                    <a:pt x="69995" y="10291"/>
                  </a:cubicBezTo>
                  <a:cubicBezTo>
                    <a:pt x="70509" y="10520"/>
                    <a:pt x="70973" y="10818"/>
                    <a:pt x="71404" y="11178"/>
                  </a:cubicBezTo>
                  <a:cubicBezTo>
                    <a:pt x="72895" y="12426"/>
                    <a:pt x="74147" y="13860"/>
                    <a:pt x="74925" y="15665"/>
                  </a:cubicBezTo>
                  <a:lnTo>
                    <a:pt x="75164" y="16003"/>
                  </a:lnTo>
                  <a:lnTo>
                    <a:pt x="75297" y="16386"/>
                  </a:lnTo>
                  <a:cubicBezTo>
                    <a:pt x="75243" y="16413"/>
                    <a:pt x="75189" y="16441"/>
                    <a:pt x="75135" y="16469"/>
                  </a:cubicBezTo>
                  <a:cubicBezTo>
                    <a:pt x="74811" y="16286"/>
                    <a:pt x="74661" y="15962"/>
                    <a:pt x="74474" y="15670"/>
                  </a:cubicBezTo>
                  <a:cubicBezTo>
                    <a:pt x="74226" y="15357"/>
                    <a:pt x="73950" y="15066"/>
                    <a:pt x="73772" y="14704"/>
                  </a:cubicBezTo>
                  <a:cubicBezTo>
                    <a:pt x="73591" y="14509"/>
                    <a:pt x="73557" y="14148"/>
                    <a:pt x="73205" y="14148"/>
                  </a:cubicBezTo>
                  <a:cubicBezTo>
                    <a:pt x="73187" y="14148"/>
                    <a:pt x="73168" y="14149"/>
                    <a:pt x="73148" y="14151"/>
                  </a:cubicBezTo>
                  <a:cubicBezTo>
                    <a:pt x="72905" y="14516"/>
                    <a:pt x="73268" y="14635"/>
                    <a:pt x="73426" y="14838"/>
                  </a:cubicBezTo>
                  <a:cubicBezTo>
                    <a:pt x="73743" y="15513"/>
                    <a:pt x="74200" y="16099"/>
                    <a:pt x="74605" y="16717"/>
                  </a:cubicBezTo>
                  <a:cubicBezTo>
                    <a:pt x="75887" y="18677"/>
                    <a:pt x="77005" y="20735"/>
                    <a:pt x="78203" y="22747"/>
                  </a:cubicBezTo>
                  <a:cubicBezTo>
                    <a:pt x="78215" y="22767"/>
                    <a:pt x="78205" y="22801"/>
                    <a:pt x="78205" y="22830"/>
                  </a:cubicBezTo>
                  <a:cubicBezTo>
                    <a:pt x="78301" y="22851"/>
                    <a:pt x="78348" y="22916"/>
                    <a:pt x="78365" y="23009"/>
                  </a:cubicBezTo>
                  <a:cubicBezTo>
                    <a:pt x="78458" y="23030"/>
                    <a:pt x="78508" y="23090"/>
                    <a:pt x="78527" y="23182"/>
                  </a:cubicBezTo>
                  <a:cubicBezTo>
                    <a:pt x="78619" y="23203"/>
                    <a:pt x="78672" y="23261"/>
                    <a:pt x="78691" y="23353"/>
                  </a:cubicBezTo>
                  <a:cubicBezTo>
                    <a:pt x="78782" y="23374"/>
                    <a:pt x="78837" y="23430"/>
                    <a:pt x="78856" y="23522"/>
                  </a:cubicBezTo>
                  <a:cubicBezTo>
                    <a:pt x="78949" y="23542"/>
                    <a:pt x="79004" y="23598"/>
                    <a:pt x="79024" y="23691"/>
                  </a:cubicBezTo>
                  <a:lnTo>
                    <a:pt x="79249" y="23798"/>
                  </a:lnTo>
                  <a:cubicBezTo>
                    <a:pt x="79293" y="23799"/>
                    <a:pt x="79332" y="23830"/>
                    <a:pt x="79343" y="23873"/>
                  </a:cubicBezTo>
                  <a:cubicBezTo>
                    <a:pt x="79612" y="24014"/>
                    <a:pt x="79802" y="24241"/>
                    <a:pt x="79993" y="24469"/>
                  </a:cubicBezTo>
                  <a:cubicBezTo>
                    <a:pt x="80023" y="24493"/>
                    <a:pt x="80050" y="24520"/>
                    <a:pt x="80075" y="24550"/>
                  </a:cubicBezTo>
                  <a:cubicBezTo>
                    <a:pt x="80331" y="24688"/>
                    <a:pt x="80571" y="24848"/>
                    <a:pt x="80732" y="25102"/>
                  </a:cubicBezTo>
                  <a:cubicBezTo>
                    <a:pt x="80764" y="25108"/>
                    <a:pt x="80791" y="25132"/>
                    <a:pt x="80797" y="25164"/>
                  </a:cubicBezTo>
                  <a:cubicBezTo>
                    <a:pt x="80842" y="25166"/>
                    <a:pt x="80879" y="25198"/>
                    <a:pt x="80888" y="25241"/>
                  </a:cubicBezTo>
                  <a:cubicBezTo>
                    <a:pt x="80934" y="25247"/>
                    <a:pt x="80974" y="25279"/>
                    <a:pt x="80989" y="25323"/>
                  </a:cubicBezTo>
                  <a:cubicBezTo>
                    <a:pt x="81278" y="25513"/>
                    <a:pt x="81656" y="25616"/>
                    <a:pt x="81691" y="26048"/>
                  </a:cubicBezTo>
                  <a:cubicBezTo>
                    <a:pt x="81740" y="26032"/>
                    <a:pt x="81782" y="26023"/>
                    <a:pt x="81815" y="26023"/>
                  </a:cubicBezTo>
                  <a:cubicBezTo>
                    <a:pt x="81894" y="26023"/>
                    <a:pt x="81919" y="26077"/>
                    <a:pt x="81860" y="26216"/>
                  </a:cubicBezTo>
                  <a:cubicBezTo>
                    <a:pt x="81897" y="26197"/>
                    <a:pt x="81936" y="26179"/>
                    <a:pt x="81972" y="26179"/>
                  </a:cubicBezTo>
                  <a:cubicBezTo>
                    <a:pt x="82005" y="26179"/>
                    <a:pt x="82035" y="26195"/>
                    <a:pt x="82058" y="26241"/>
                  </a:cubicBezTo>
                  <a:cubicBezTo>
                    <a:pt x="82073" y="26275"/>
                    <a:pt x="82040" y="26333"/>
                    <a:pt x="82027" y="26380"/>
                  </a:cubicBezTo>
                  <a:cubicBezTo>
                    <a:pt x="82069" y="26309"/>
                    <a:pt x="82115" y="26284"/>
                    <a:pt x="82159" y="26284"/>
                  </a:cubicBezTo>
                  <a:cubicBezTo>
                    <a:pt x="82228" y="26284"/>
                    <a:pt x="82295" y="26343"/>
                    <a:pt x="82348" y="26387"/>
                  </a:cubicBezTo>
                  <a:cubicBezTo>
                    <a:pt x="82599" y="26587"/>
                    <a:pt x="82887" y="26747"/>
                    <a:pt x="83069" y="27026"/>
                  </a:cubicBezTo>
                  <a:cubicBezTo>
                    <a:pt x="83713" y="27503"/>
                    <a:pt x="84311" y="28034"/>
                    <a:pt x="84874" y="28606"/>
                  </a:cubicBezTo>
                  <a:cubicBezTo>
                    <a:pt x="85829" y="29576"/>
                    <a:pt x="86518" y="30708"/>
                    <a:pt x="86940" y="31997"/>
                  </a:cubicBezTo>
                  <a:cubicBezTo>
                    <a:pt x="87740" y="34432"/>
                    <a:pt x="88131" y="36917"/>
                    <a:pt x="87737" y="39478"/>
                  </a:cubicBezTo>
                  <a:cubicBezTo>
                    <a:pt x="87564" y="40600"/>
                    <a:pt x="87146" y="41623"/>
                    <a:pt x="86354" y="42460"/>
                  </a:cubicBezTo>
                  <a:cubicBezTo>
                    <a:pt x="86266" y="42552"/>
                    <a:pt x="86196" y="42725"/>
                    <a:pt x="86047" y="42725"/>
                  </a:cubicBezTo>
                  <a:cubicBezTo>
                    <a:pt x="86005" y="42725"/>
                    <a:pt x="85957" y="42711"/>
                    <a:pt x="85901" y="42678"/>
                  </a:cubicBezTo>
                  <a:lnTo>
                    <a:pt x="85893" y="42665"/>
                  </a:lnTo>
                  <a:lnTo>
                    <a:pt x="85890" y="42657"/>
                  </a:lnTo>
                  <a:cubicBezTo>
                    <a:pt x="85886" y="42656"/>
                    <a:pt x="85885" y="42656"/>
                    <a:pt x="85882" y="42655"/>
                  </a:cubicBezTo>
                  <a:lnTo>
                    <a:pt x="85882" y="42655"/>
                  </a:lnTo>
                  <a:cubicBezTo>
                    <a:pt x="85886" y="42660"/>
                    <a:pt x="85890" y="42666"/>
                    <a:pt x="85894" y="42670"/>
                  </a:cubicBezTo>
                  <a:cubicBezTo>
                    <a:pt x="85943" y="42800"/>
                    <a:pt x="85917" y="42855"/>
                    <a:pt x="85839" y="42855"/>
                  </a:cubicBezTo>
                  <a:cubicBezTo>
                    <a:pt x="85809" y="42855"/>
                    <a:pt x="85771" y="42847"/>
                    <a:pt x="85726" y="42832"/>
                  </a:cubicBezTo>
                  <a:lnTo>
                    <a:pt x="85726" y="42832"/>
                  </a:lnTo>
                  <a:cubicBezTo>
                    <a:pt x="85781" y="42997"/>
                    <a:pt x="85635" y="43019"/>
                    <a:pt x="85540" y="43077"/>
                  </a:cubicBezTo>
                  <a:cubicBezTo>
                    <a:pt x="85515" y="42934"/>
                    <a:pt x="85550" y="42831"/>
                    <a:pt x="85712" y="42818"/>
                  </a:cubicBezTo>
                  <a:cubicBezTo>
                    <a:pt x="85697" y="42711"/>
                    <a:pt x="85721" y="42644"/>
                    <a:pt x="85810" y="42644"/>
                  </a:cubicBezTo>
                  <a:cubicBezTo>
                    <a:pt x="85830" y="42644"/>
                    <a:pt x="85854" y="42647"/>
                    <a:pt x="85882" y="42655"/>
                  </a:cubicBezTo>
                  <a:cubicBezTo>
                    <a:pt x="85778" y="42500"/>
                    <a:pt x="86049" y="42338"/>
                    <a:pt x="85892" y="42183"/>
                  </a:cubicBezTo>
                  <a:cubicBezTo>
                    <a:pt x="85861" y="42173"/>
                    <a:pt x="85833" y="42168"/>
                    <a:pt x="85808" y="42168"/>
                  </a:cubicBezTo>
                  <a:cubicBezTo>
                    <a:pt x="85667" y="42168"/>
                    <a:pt x="85598" y="42308"/>
                    <a:pt x="85499" y="42388"/>
                  </a:cubicBezTo>
                  <a:cubicBezTo>
                    <a:pt x="85370" y="42491"/>
                    <a:pt x="85267" y="42647"/>
                    <a:pt x="85083" y="42647"/>
                  </a:cubicBezTo>
                  <a:cubicBezTo>
                    <a:pt x="85067" y="42647"/>
                    <a:pt x="85051" y="42646"/>
                    <a:pt x="85034" y="42644"/>
                  </a:cubicBezTo>
                  <a:lnTo>
                    <a:pt x="85034" y="42644"/>
                  </a:lnTo>
                  <a:cubicBezTo>
                    <a:pt x="85036" y="42758"/>
                    <a:pt x="84974" y="42806"/>
                    <a:pt x="84867" y="42811"/>
                  </a:cubicBezTo>
                  <a:cubicBezTo>
                    <a:pt x="84861" y="42918"/>
                    <a:pt x="84795" y="42964"/>
                    <a:pt x="84699" y="42979"/>
                  </a:cubicBezTo>
                  <a:cubicBezTo>
                    <a:pt x="84699" y="43031"/>
                    <a:pt x="84694" y="43084"/>
                    <a:pt x="84686" y="43136"/>
                  </a:cubicBezTo>
                  <a:cubicBezTo>
                    <a:pt x="84422" y="43238"/>
                    <a:pt x="84193" y="43444"/>
                    <a:pt x="83745" y="43459"/>
                  </a:cubicBezTo>
                  <a:cubicBezTo>
                    <a:pt x="84063" y="43169"/>
                    <a:pt x="84291" y="42967"/>
                    <a:pt x="84617" y="42967"/>
                  </a:cubicBezTo>
                  <a:cubicBezTo>
                    <a:pt x="84641" y="42967"/>
                    <a:pt x="84665" y="42968"/>
                    <a:pt x="84690" y="42970"/>
                  </a:cubicBezTo>
                  <a:cubicBezTo>
                    <a:pt x="84665" y="42832"/>
                    <a:pt x="84748" y="42805"/>
                    <a:pt x="84860" y="42804"/>
                  </a:cubicBezTo>
                  <a:cubicBezTo>
                    <a:pt x="84859" y="42691"/>
                    <a:pt x="84920" y="42640"/>
                    <a:pt x="85029" y="42637"/>
                  </a:cubicBezTo>
                  <a:cubicBezTo>
                    <a:pt x="85156" y="42283"/>
                    <a:pt x="85414" y="42022"/>
                    <a:pt x="85658" y="41752"/>
                  </a:cubicBezTo>
                  <a:cubicBezTo>
                    <a:pt x="86971" y="39239"/>
                    <a:pt x="86731" y="36607"/>
                    <a:pt x="86294" y="33946"/>
                  </a:cubicBezTo>
                  <a:cubicBezTo>
                    <a:pt x="85893" y="31509"/>
                    <a:pt x="84937" y="29379"/>
                    <a:pt x="83091" y="27690"/>
                  </a:cubicBezTo>
                  <a:cubicBezTo>
                    <a:pt x="82974" y="27582"/>
                    <a:pt x="82908" y="27418"/>
                    <a:pt x="82818" y="27280"/>
                  </a:cubicBezTo>
                  <a:lnTo>
                    <a:pt x="82399" y="26956"/>
                  </a:lnTo>
                  <a:cubicBezTo>
                    <a:pt x="82319" y="26737"/>
                    <a:pt x="82014" y="26665"/>
                    <a:pt x="82025" y="26386"/>
                  </a:cubicBezTo>
                  <a:lnTo>
                    <a:pt x="82025" y="26386"/>
                  </a:lnTo>
                  <a:cubicBezTo>
                    <a:pt x="82006" y="26389"/>
                    <a:pt x="81988" y="26390"/>
                    <a:pt x="81972" y="26390"/>
                  </a:cubicBezTo>
                  <a:cubicBezTo>
                    <a:pt x="81877" y="26390"/>
                    <a:pt x="81836" y="26336"/>
                    <a:pt x="81858" y="26219"/>
                  </a:cubicBezTo>
                  <a:lnTo>
                    <a:pt x="81858" y="26219"/>
                  </a:lnTo>
                  <a:cubicBezTo>
                    <a:pt x="81837" y="26223"/>
                    <a:pt x="81817" y="26225"/>
                    <a:pt x="81800" y="26225"/>
                  </a:cubicBezTo>
                  <a:cubicBezTo>
                    <a:pt x="81706" y="26225"/>
                    <a:pt x="81663" y="26173"/>
                    <a:pt x="81689" y="26054"/>
                  </a:cubicBezTo>
                  <a:cubicBezTo>
                    <a:pt x="81303" y="25994"/>
                    <a:pt x="81070" y="25672"/>
                    <a:pt x="80746" y="25501"/>
                  </a:cubicBezTo>
                  <a:lnTo>
                    <a:pt x="80746" y="25501"/>
                  </a:lnTo>
                  <a:cubicBezTo>
                    <a:pt x="80534" y="25772"/>
                    <a:pt x="80737" y="25941"/>
                    <a:pt x="80914" y="26111"/>
                  </a:cubicBezTo>
                  <a:cubicBezTo>
                    <a:pt x="81385" y="26561"/>
                    <a:pt x="81857" y="27012"/>
                    <a:pt x="82330" y="27459"/>
                  </a:cubicBezTo>
                  <a:cubicBezTo>
                    <a:pt x="82518" y="27699"/>
                    <a:pt x="82684" y="27961"/>
                    <a:pt x="82897" y="28177"/>
                  </a:cubicBezTo>
                  <a:cubicBezTo>
                    <a:pt x="84721" y="30032"/>
                    <a:pt x="85559" y="32317"/>
                    <a:pt x="85862" y="34850"/>
                  </a:cubicBezTo>
                  <a:cubicBezTo>
                    <a:pt x="86031" y="36267"/>
                    <a:pt x="86171" y="37677"/>
                    <a:pt x="85890" y="39095"/>
                  </a:cubicBezTo>
                  <a:cubicBezTo>
                    <a:pt x="85732" y="39895"/>
                    <a:pt x="85454" y="40650"/>
                    <a:pt x="85073" y="41368"/>
                  </a:cubicBezTo>
                  <a:cubicBezTo>
                    <a:pt x="85002" y="41502"/>
                    <a:pt x="84962" y="41686"/>
                    <a:pt x="84749" y="41686"/>
                  </a:cubicBezTo>
                  <a:cubicBezTo>
                    <a:pt x="84743" y="41686"/>
                    <a:pt x="84738" y="41686"/>
                    <a:pt x="84732" y="41686"/>
                  </a:cubicBezTo>
                  <a:cubicBezTo>
                    <a:pt x="84520" y="41529"/>
                    <a:pt x="84666" y="41332"/>
                    <a:pt x="84698" y="41167"/>
                  </a:cubicBezTo>
                  <a:cubicBezTo>
                    <a:pt x="85736" y="35767"/>
                    <a:pt x="84116" y="31147"/>
                    <a:pt x="80536" y="27127"/>
                  </a:cubicBezTo>
                  <a:cubicBezTo>
                    <a:pt x="79369" y="25816"/>
                    <a:pt x="78108" y="24588"/>
                    <a:pt x="76875" y="23336"/>
                  </a:cubicBezTo>
                  <a:cubicBezTo>
                    <a:pt x="75075" y="21511"/>
                    <a:pt x="73598" y="19468"/>
                    <a:pt x="72628" y="17081"/>
                  </a:cubicBezTo>
                  <a:cubicBezTo>
                    <a:pt x="72281" y="16225"/>
                    <a:pt x="71781" y="15451"/>
                    <a:pt x="71319" y="14656"/>
                  </a:cubicBezTo>
                  <a:cubicBezTo>
                    <a:pt x="70766" y="13707"/>
                    <a:pt x="69884" y="13123"/>
                    <a:pt x="68969" y="12580"/>
                  </a:cubicBezTo>
                  <a:cubicBezTo>
                    <a:pt x="68809" y="12349"/>
                    <a:pt x="68571" y="12223"/>
                    <a:pt x="68325" y="12110"/>
                  </a:cubicBezTo>
                  <a:cubicBezTo>
                    <a:pt x="68160" y="11943"/>
                    <a:pt x="67983" y="11805"/>
                    <a:pt x="67753" y="11805"/>
                  </a:cubicBezTo>
                  <a:cubicBezTo>
                    <a:pt x="67709" y="11805"/>
                    <a:pt x="67664" y="11810"/>
                    <a:pt x="67617" y="11820"/>
                  </a:cubicBezTo>
                  <a:cubicBezTo>
                    <a:pt x="67718" y="12037"/>
                    <a:pt x="67890" y="12215"/>
                    <a:pt x="68104" y="12325"/>
                  </a:cubicBezTo>
                  <a:cubicBezTo>
                    <a:pt x="68357" y="12582"/>
                    <a:pt x="68607" y="12843"/>
                    <a:pt x="68947" y="12991"/>
                  </a:cubicBezTo>
                  <a:cubicBezTo>
                    <a:pt x="69440" y="13434"/>
                    <a:pt x="69939" y="13872"/>
                    <a:pt x="70425" y="14321"/>
                  </a:cubicBezTo>
                  <a:cubicBezTo>
                    <a:pt x="70672" y="14546"/>
                    <a:pt x="70866" y="14822"/>
                    <a:pt x="70996" y="15129"/>
                  </a:cubicBezTo>
                  <a:cubicBezTo>
                    <a:pt x="71262" y="15352"/>
                    <a:pt x="71367" y="15674"/>
                    <a:pt x="71511" y="15972"/>
                  </a:cubicBezTo>
                  <a:cubicBezTo>
                    <a:pt x="71488" y="16088"/>
                    <a:pt x="71465" y="16204"/>
                    <a:pt x="71442" y="16320"/>
                  </a:cubicBezTo>
                  <a:lnTo>
                    <a:pt x="70771" y="15352"/>
                  </a:lnTo>
                  <a:cubicBezTo>
                    <a:pt x="70641" y="15312"/>
                    <a:pt x="70603" y="15087"/>
                    <a:pt x="70453" y="15087"/>
                  </a:cubicBezTo>
                  <a:cubicBezTo>
                    <a:pt x="70417" y="15087"/>
                    <a:pt x="70376" y="15099"/>
                    <a:pt x="70325" y="15130"/>
                  </a:cubicBezTo>
                  <a:cubicBezTo>
                    <a:pt x="70190" y="15303"/>
                    <a:pt x="70342" y="15410"/>
                    <a:pt x="70421" y="15532"/>
                  </a:cubicBezTo>
                  <a:cubicBezTo>
                    <a:pt x="70518" y="15676"/>
                    <a:pt x="70651" y="15806"/>
                    <a:pt x="70610" y="16003"/>
                  </a:cubicBezTo>
                  <a:cubicBezTo>
                    <a:pt x="70545" y="15974"/>
                    <a:pt x="70476" y="15915"/>
                    <a:pt x="70411" y="15915"/>
                  </a:cubicBezTo>
                  <a:cubicBezTo>
                    <a:pt x="70387" y="15915"/>
                    <a:pt x="70364" y="15923"/>
                    <a:pt x="70342" y="15942"/>
                  </a:cubicBezTo>
                  <a:cubicBezTo>
                    <a:pt x="70173" y="16088"/>
                    <a:pt x="70361" y="16214"/>
                    <a:pt x="70399" y="16348"/>
                  </a:cubicBezTo>
                  <a:cubicBezTo>
                    <a:pt x="70516" y="16460"/>
                    <a:pt x="70633" y="16572"/>
                    <a:pt x="70750" y="16686"/>
                  </a:cubicBezTo>
                  <a:lnTo>
                    <a:pt x="70975" y="17001"/>
                  </a:lnTo>
                  <a:cubicBezTo>
                    <a:pt x="71041" y="17202"/>
                    <a:pt x="71164" y="17366"/>
                    <a:pt x="71314" y="17511"/>
                  </a:cubicBezTo>
                  <a:cubicBezTo>
                    <a:pt x="71322" y="17562"/>
                    <a:pt x="71322" y="17614"/>
                    <a:pt x="71314" y="17665"/>
                  </a:cubicBezTo>
                  <a:cubicBezTo>
                    <a:pt x="71639" y="18168"/>
                    <a:pt x="71952" y="18681"/>
                    <a:pt x="72296" y="19171"/>
                  </a:cubicBezTo>
                  <a:cubicBezTo>
                    <a:pt x="72369" y="19275"/>
                    <a:pt x="72442" y="19341"/>
                    <a:pt x="72507" y="19365"/>
                  </a:cubicBezTo>
                  <a:cubicBezTo>
                    <a:pt x="72501" y="19445"/>
                    <a:pt x="72530" y="19536"/>
                    <a:pt x="72587" y="19629"/>
                  </a:cubicBezTo>
                  <a:cubicBezTo>
                    <a:pt x="72687" y="19793"/>
                    <a:pt x="72824" y="19933"/>
                    <a:pt x="72944" y="20084"/>
                  </a:cubicBezTo>
                  <a:cubicBezTo>
                    <a:pt x="73001" y="20257"/>
                    <a:pt x="73096" y="20401"/>
                    <a:pt x="73262" y="20488"/>
                  </a:cubicBezTo>
                  <a:lnTo>
                    <a:pt x="73270" y="20523"/>
                  </a:lnTo>
                  <a:cubicBezTo>
                    <a:pt x="73788" y="21400"/>
                    <a:pt x="74562" y="22047"/>
                    <a:pt x="75292" y="22726"/>
                  </a:cubicBezTo>
                  <a:cubicBezTo>
                    <a:pt x="77053" y="24358"/>
                    <a:pt x="78759" y="26042"/>
                    <a:pt x="80400" y="27794"/>
                  </a:cubicBezTo>
                  <a:cubicBezTo>
                    <a:pt x="82665" y="30213"/>
                    <a:pt x="83787" y="33120"/>
                    <a:pt x="84218" y="36354"/>
                  </a:cubicBezTo>
                  <a:cubicBezTo>
                    <a:pt x="84429" y="37950"/>
                    <a:pt x="84403" y="39525"/>
                    <a:pt x="84021" y="41090"/>
                  </a:cubicBezTo>
                  <a:cubicBezTo>
                    <a:pt x="83988" y="41223"/>
                    <a:pt x="83926" y="41349"/>
                    <a:pt x="83878" y="41478"/>
                  </a:cubicBezTo>
                  <a:cubicBezTo>
                    <a:pt x="83677" y="42566"/>
                    <a:pt x="83107" y="43390"/>
                    <a:pt x="82120" y="43904"/>
                  </a:cubicBezTo>
                  <a:cubicBezTo>
                    <a:pt x="82050" y="43940"/>
                    <a:pt x="81965" y="44002"/>
                    <a:pt x="81890" y="44002"/>
                  </a:cubicBezTo>
                  <a:cubicBezTo>
                    <a:pt x="81829" y="44002"/>
                    <a:pt x="81775" y="43962"/>
                    <a:pt x="81740" y="43835"/>
                  </a:cubicBezTo>
                  <a:lnTo>
                    <a:pt x="81492" y="43807"/>
                  </a:lnTo>
                  <a:cubicBezTo>
                    <a:pt x="81173" y="43848"/>
                    <a:pt x="80917" y="44138"/>
                    <a:pt x="80564" y="44138"/>
                  </a:cubicBezTo>
                  <a:cubicBezTo>
                    <a:pt x="80476" y="44138"/>
                    <a:pt x="80382" y="44120"/>
                    <a:pt x="80279" y="44075"/>
                  </a:cubicBezTo>
                  <a:cubicBezTo>
                    <a:pt x="80899" y="43673"/>
                    <a:pt x="81508" y="43301"/>
                    <a:pt x="81981" y="42762"/>
                  </a:cubicBezTo>
                  <a:cubicBezTo>
                    <a:pt x="82608" y="41777"/>
                    <a:pt x="82857" y="40669"/>
                    <a:pt x="82988" y="39536"/>
                  </a:cubicBezTo>
                  <a:cubicBezTo>
                    <a:pt x="83254" y="37241"/>
                    <a:pt x="82983" y="35001"/>
                    <a:pt x="82235" y="32817"/>
                  </a:cubicBezTo>
                  <a:cubicBezTo>
                    <a:pt x="82192" y="32690"/>
                    <a:pt x="82113" y="32576"/>
                    <a:pt x="82050" y="32456"/>
                  </a:cubicBezTo>
                  <a:lnTo>
                    <a:pt x="82040" y="32443"/>
                  </a:lnTo>
                  <a:lnTo>
                    <a:pt x="82039" y="32443"/>
                  </a:lnTo>
                  <a:cubicBezTo>
                    <a:pt x="82057" y="32055"/>
                    <a:pt x="81864" y="31740"/>
                    <a:pt x="81686" y="31418"/>
                  </a:cubicBezTo>
                  <a:cubicBezTo>
                    <a:pt x="81643" y="31095"/>
                    <a:pt x="81489" y="30819"/>
                    <a:pt x="81315" y="30552"/>
                  </a:cubicBezTo>
                  <a:cubicBezTo>
                    <a:pt x="81251" y="30413"/>
                    <a:pt x="81187" y="30273"/>
                    <a:pt x="81124" y="30134"/>
                  </a:cubicBezTo>
                  <a:cubicBezTo>
                    <a:pt x="81071" y="30030"/>
                    <a:pt x="81017" y="29926"/>
                    <a:pt x="80964" y="29823"/>
                  </a:cubicBezTo>
                  <a:cubicBezTo>
                    <a:pt x="80852" y="29550"/>
                    <a:pt x="80729" y="29284"/>
                    <a:pt x="80518" y="29070"/>
                  </a:cubicBezTo>
                  <a:cubicBezTo>
                    <a:pt x="80373" y="28681"/>
                    <a:pt x="80108" y="28375"/>
                    <a:pt x="79841" y="28068"/>
                  </a:cubicBezTo>
                  <a:cubicBezTo>
                    <a:pt x="79781" y="27880"/>
                    <a:pt x="79647" y="27751"/>
                    <a:pt x="79496" y="27635"/>
                  </a:cubicBezTo>
                  <a:cubicBezTo>
                    <a:pt x="79167" y="27166"/>
                    <a:pt x="78804" y="26729"/>
                    <a:pt x="78333" y="26394"/>
                  </a:cubicBezTo>
                  <a:lnTo>
                    <a:pt x="78146" y="26572"/>
                  </a:lnTo>
                  <a:lnTo>
                    <a:pt x="79284" y="27782"/>
                  </a:lnTo>
                  <a:cubicBezTo>
                    <a:pt x="79368" y="27974"/>
                    <a:pt x="79480" y="28146"/>
                    <a:pt x="79656" y="28266"/>
                  </a:cubicBezTo>
                  <a:cubicBezTo>
                    <a:pt x="79858" y="28621"/>
                    <a:pt x="80047" y="28982"/>
                    <a:pt x="80322" y="29287"/>
                  </a:cubicBezTo>
                  <a:cubicBezTo>
                    <a:pt x="80403" y="29565"/>
                    <a:pt x="80551" y="29807"/>
                    <a:pt x="80718" y="30040"/>
                  </a:cubicBezTo>
                  <a:cubicBezTo>
                    <a:pt x="80772" y="30147"/>
                    <a:pt x="80825" y="30255"/>
                    <a:pt x="80879" y="30362"/>
                  </a:cubicBezTo>
                  <a:cubicBezTo>
                    <a:pt x="80896" y="30541"/>
                    <a:pt x="80906" y="30723"/>
                    <a:pt x="81085" y="30829"/>
                  </a:cubicBezTo>
                  <a:cubicBezTo>
                    <a:pt x="81030" y="31013"/>
                    <a:pt x="81172" y="31120"/>
                    <a:pt x="81257" y="31248"/>
                  </a:cubicBezTo>
                  <a:cubicBezTo>
                    <a:pt x="81240" y="31427"/>
                    <a:pt x="81171" y="31504"/>
                    <a:pt x="81091" y="31504"/>
                  </a:cubicBezTo>
                  <a:cubicBezTo>
                    <a:pt x="81026" y="31504"/>
                    <a:pt x="80955" y="31452"/>
                    <a:pt x="80900" y="31362"/>
                  </a:cubicBezTo>
                  <a:cubicBezTo>
                    <a:pt x="80584" y="30839"/>
                    <a:pt x="80207" y="30356"/>
                    <a:pt x="79778" y="29921"/>
                  </a:cubicBezTo>
                  <a:cubicBezTo>
                    <a:pt x="78938" y="29071"/>
                    <a:pt x="78095" y="28226"/>
                    <a:pt x="77232" y="27400"/>
                  </a:cubicBezTo>
                  <a:cubicBezTo>
                    <a:pt x="75682" y="25917"/>
                    <a:pt x="74241" y="24343"/>
                    <a:pt x="73012" y="22579"/>
                  </a:cubicBezTo>
                  <a:cubicBezTo>
                    <a:pt x="72902" y="22420"/>
                    <a:pt x="72803" y="22225"/>
                    <a:pt x="72646" y="22132"/>
                  </a:cubicBezTo>
                  <a:cubicBezTo>
                    <a:pt x="72577" y="22092"/>
                    <a:pt x="72529" y="22075"/>
                    <a:pt x="72497" y="22075"/>
                  </a:cubicBezTo>
                  <a:cubicBezTo>
                    <a:pt x="72387" y="22075"/>
                    <a:pt x="72449" y="22266"/>
                    <a:pt x="72435" y="22365"/>
                  </a:cubicBezTo>
                  <a:cubicBezTo>
                    <a:pt x="73150" y="23388"/>
                    <a:pt x="73878" y="24402"/>
                    <a:pt x="74719" y="25329"/>
                  </a:cubicBezTo>
                  <a:cubicBezTo>
                    <a:pt x="74793" y="25411"/>
                    <a:pt x="74870" y="25491"/>
                    <a:pt x="74840" y="25617"/>
                  </a:cubicBezTo>
                  <a:cubicBezTo>
                    <a:pt x="75281" y="25867"/>
                    <a:pt x="75338" y="25933"/>
                    <a:pt x="75184" y="26165"/>
                  </a:cubicBezTo>
                  <a:cubicBezTo>
                    <a:pt x="75206" y="26150"/>
                    <a:pt x="75227" y="26143"/>
                    <a:pt x="75248" y="26143"/>
                  </a:cubicBezTo>
                  <a:cubicBezTo>
                    <a:pt x="75299" y="26143"/>
                    <a:pt x="75350" y="26181"/>
                    <a:pt x="75397" y="26224"/>
                  </a:cubicBezTo>
                  <a:cubicBezTo>
                    <a:pt x="75789" y="26572"/>
                    <a:pt x="76190" y="26913"/>
                    <a:pt x="76568" y="27278"/>
                  </a:cubicBezTo>
                  <a:cubicBezTo>
                    <a:pt x="78356" y="28993"/>
                    <a:pt x="80163" y="30692"/>
                    <a:pt x="81557" y="32765"/>
                  </a:cubicBezTo>
                  <a:cubicBezTo>
                    <a:pt x="82633" y="34770"/>
                    <a:pt x="82810" y="36909"/>
                    <a:pt x="82511" y="39121"/>
                  </a:cubicBezTo>
                  <a:cubicBezTo>
                    <a:pt x="82448" y="40516"/>
                    <a:pt x="82050" y="41776"/>
                    <a:pt x="81041" y="42793"/>
                  </a:cubicBezTo>
                  <a:lnTo>
                    <a:pt x="80837" y="42650"/>
                  </a:lnTo>
                  <a:cubicBezTo>
                    <a:pt x="80911" y="42450"/>
                    <a:pt x="81178" y="42252"/>
                    <a:pt x="80837" y="42053"/>
                  </a:cubicBezTo>
                  <a:lnTo>
                    <a:pt x="80036" y="42985"/>
                  </a:lnTo>
                  <a:cubicBezTo>
                    <a:pt x="79760" y="43187"/>
                    <a:pt x="79515" y="43435"/>
                    <a:pt x="79194" y="43571"/>
                  </a:cubicBezTo>
                  <a:cubicBezTo>
                    <a:pt x="78982" y="43456"/>
                    <a:pt x="79103" y="43299"/>
                    <a:pt x="79130" y="43146"/>
                  </a:cubicBezTo>
                  <a:cubicBezTo>
                    <a:pt x="79149" y="43038"/>
                    <a:pt x="79131" y="42964"/>
                    <a:pt x="79083" y="42922"/>
                  </a:cubicBezTo>
                  <a:cubicBezTo>
                    <a:pt x="79129" y="42907"/>
                    <a:pt x="79184" y="42876"/>
                    <a:pt x="79250" y="42827"/>
                  </a:cubicBezTo>
                  <a:cubicBezTo>
                    <a:pt x="79251" y="42820"/>
                    <a:pt x="79250" y="42816"/>
                    <a:pt x="79251" y="42809"/>
                  </a:cubicBezTo>
                  <a:cubicBezTo>
                    <a:pt x="79257" y="42814"/>
                    <a:pt x="79261" y="42816"/>
                    <a:pt x="79267" y="42819"/>
                  </a:cubicBezTo>
                  <a:cubicBezTo>
                    <a:pt x="79484" y="42819"/>
                    <a:pt x="79521" y="42646"/>
                    <a:pt x="79579" y="42493"/>
                  </a:cubicBezTo>
                  <a:cubicBezTo>
                    <a:pt x="79883" y="42146"/>
                    <a:pt x="80064" y="41730"/>
                    <a:pt x="80232" y="41309"/>
                  </a:cubicBezTo>
                  <a:cubicBezTo>
                    <a:pt x="80297" y="41147"/>
                    <a:pt x="80268" y="41041"/>
                    <a:pt x="80123" y="41041"/>
                  </a:cubicBezTo>
                  <a:cubicBezTo>
                    <a:pt x="80092" y="41041"/>
                    <a:pt x="80056" y="41045"/>
                    <a:pt x="80015" y="41055"/>
                  </a:cubicBezTo>
                  <a:cubicBezTo>
                    <a:pt x="79591" y="41220"/>
                    <a:pt x="79672" y="41739"/>
                    <a:pt x="79362" y="41981"/>
                  </a:cubicBezTo>
                  <a:cubicBezTo>
                    <a:pt x="79341" y="42191"/>
                    <a:pt x="79135" y="42355"/>
                    <a:pt x="79157" y="42575"/>
                  </a:cubicBezTo>
                  <a:cubicBezTo>
                    <a:pt x="79154" y="42575"/>
                    <a:pt x="79151" y="42575"/>
                    <a:pt x="79148" y="42575"/>
                  </a:cubicBezTo>
                  <a:cubicBezTo>
                    <a:pt x="79093" y="42575"/>
                    <a:pt x="79022" y="42601"/>
                    <a:pt x="78943" y="42641"/>
                  </a:cubicBezTo>
                  <a:cubicBezTo>
                    <a:pt x="78926" y="42756"/>
                    <a:pt x="78929" y="42838"/>
                    <a:pt x="78953" y="42884"/>
                  </a:cubicBezTo>
                  <a:cubicBezTo>
                    <a:pt x="78918" y="42885"/>
                    <a:pt x="78883" y="42890"/>
                    <a:pt x="78848" y="42898"/>
                  </a:cubicBezTo>
                  <a:cubicBezTo>
                    <a:pt x="78559" y="43075"/>
                    <a:pt x="78341" y="43324"/>
                    <a:pt x="78124" y="43577"/>
                  </a:cubicBezTo>
                  <a:lnTo>
                    <a:pt x="77738" y="43808"/>
                  </a:lnTo>
                  <a:lnTo>
                    <a:pt x="77700" y="43840"/>
                  </a:lnTo>
                  <a:cubicBezTo>
                    <a:pt x="77473" y="44074"/>
                    <a:pt x="77194" y="44188"/>
                    <a:pt x="76872" y="44209"/>
                  </a:cubicBezTo>
                  <a:lnTo>
                    <a:pt x="76659" y="44342"/>
                  </a:lnTo>
                  <a:cubicBezTo>
                    <a:pt x="76586" y="44291"/>
                    <a:pt x="76441" y="44360"/>
                    <a:pt x="76434" y="44224"/>
                  </a:cubicBezTo>
                  <a:cubicBezTo>
                    <a:pt x="76431" y="44196"/>
                    <a:pt x="76567" y="44162"/>
                    <a:pt x="76639" y="44131"/>
                  </a:cubicBezTo>
                  <a:lnTo>
                    <a:pt x="76828" y="44161"/>
                  </a:lnTo>
                  <a:cubicBezTo>
                    <a:pt x="76817" y="44016"/>
                    <a:pt x="77024" y="43968"/>
                    <a:pt x="76985" y="43811"/>
                  </a:cubicBezTo>
                  <a:lnTo>
                    <a:pt x="76985" y="43811"/>
                  </a:lnTo>
                  <a:cubicBezTo>
                    <a:pt x="77022" y="43821"/>
                    <a:pt x="77056" y="43826"/>
                    <a:pt x="77087" y="43826"/>
                  </a:cubicBezTo>
                  <a:cubicBezTo>
                    <a:pt x="77195" y="43826"/>
                    <a:pt x="77275" y="43769"/>
                    <a:pt x="77323" y="43648"/>
                  </a:cubicBezTo>
                  <a:lnTo>
                    <a:pt x="77495" y="43658"/>
                  </a:lnTo>
                  <a:cubicBezTo>
                    <a:pt x="77526" y="43627"/>
                    <a:pt x="77565" y="43606"/>
                    <a:pt x="77606" y="43596"/>
                  </a:cubicBezTo>
                  <a:cubicBezTo>
                    <a:pt x="77644" y="43507"/>
                    <a:pt x="77752" y="43429"/>
                    <a:pt x="77661" y="43317"/>
                  </a:cubicBezTo>
                  <a:lnTo>
                    <a:pt x="77661" y="43317"/>
                  </a:lnTo>
                  <a:cubicBezTo>
                    <a:pt x="77691" y="43324"/>
                    <a:pt x="77718" y="43328"/>
                    <a:pt x="77740" y="43328"/>
                  </a:cubicBezTo>
                  <a:cubicBezTo>
                    <a:pt x="77830" y="43328"/>
                    <a:pt x="77862" y="43271"/>
                    <a:pt x="77830" y="43150"/>
                  </a:cubicBezTo>
                  <a:lnTo>
                    <a:pt x="77830" y="43150"/>
                  </a:lnTo>
                  <a:cubicBezTo>
                    <a:pt x="77861" y="43158"/>
                    <a:pt x="77888" y="43162"/>
                    <a:pt x="77911" y="43162"/>
                  </a:cubicBezTo>
                  <a:cubicBezTo>
                    <a:pt x="78000" y="43162"/>
                    <a:pt x="78028" y="43101"/>
                    <a:pt x="77996" y="42980"/>
                  </a:cubicBezTo>
                  <a:lnTo>
                    <a:pt x="77996" y="42980"/>
                  </a:lnTo>
                  <a:cubicBezTo>
                    <a:pt x="78024" y="42984"/>
                    <a:pt x="78049" y="42986"/>
                    <a:pt x="78073" y="42986"/>
                  </a:cubicBezTo>
                  <a:cubicBezTo>
                    <a:pt x="78272" y="42986"/>
                    <a:pt x="78329" y="42844"/>
                    <a:pt x="78330" y="42646"/>
                  </a:cubicBezTo>
                  <a:cubicBezTo>
                    <a:pt x="78344" y="42648"/>
                    <a:pt x="78357" y="42649"/>
                    <a:pt x="78369" y="42649"/>
                  </a:cubicBezTo>
                  <a:cubicBezTo>
                    <a:pt x="78469" y="42649"/>
                    <a:pt x="78500" y="42578"/>
                    <a:pt x="78500" y="42477"/>
                  </a:cubicBezTo>
                  <a:cubicBezTo>
                    <a:pt x="78721" y="42383"/>
                    <a:pt x="78834" y="42215"/>
                    <a:pt x="78834" y="41973"/>
                  </a:cubicBezTo>
                  <a:lnTo>
                    <a:pt x="79050" y="41805"/>
                  </a:lnTo>
                  <a:cubicBezTo>
                    <a:pt x="79037" y="41720"/>
                    <a:pt x="79003" y="41633"/>
                    <a:pt x="78934" y="41633"/>
                  </a:cubicBezTo>
                  <a:cubicBezTo>
                    <a:pt x="78914" y="41633"/>
                    <a:pt x="78890" y="41641"/>
                    <a:pt x="78863" y="41658"/>
                  </a:cubicBezTo>
                  <a:cubicBezTo>
                    <a:pt x="78762" y="41723"/>
                    <a:pt x="78682" y="41848"/>
                    <a:pt x="78819" y="41970"/>
                  </a:cubicBezTo>
                  <a:cubicBezTo>
                    <a:pt x="78490" y="41989"/>
                    <a:pt x="78399" y="42169"/>
                    <a:pt x="78489" y="42467"/>
                  </a:cubicBezTo>
                  <a:cubicBezTo>
                    <a:pt x="78449" y="42452"/>
                    <a:pt x="78418" y="42445"/>
                    <a:pt x="78394" y="42445"/>
                  </a:cubicBezTo>
                  <a:cubicBezTo>
                    <a:pt x="78306" y="42445"/>
                    <a:pt x="78305" y="42532"/>
                    <a:pt x="78323" y="42639"/>
                  </a:cubicBezTo>
                  <a:cubicBezTo>
                    <a:pt x="78304" y="42637"/>
                    <a:pt x="78287" y="42636"/>
                    <a:pt x="78270" y="42636"/>
                  </a:cubicBezTo>
                  <a:cubicBezTo>
                    <a:pt x="78065" y="42636"/>
                    <a:pt x="78010" y="42788"/>
                    <a:pt x="77990" y="42975"/>
                  </a:cubicBezTo>
                  <a:cubicBezTo>
                    <a:pt x="77984" y="42974"/>
                    <a:pt x="77978" y="42974"/>
                    <a:pt x="77972" y="42974"/>
                  </a:cubicBezTo>
                  <a:cubicBezTo>
                    <a:pt x="77866" y="42974"/>
                    <a:pt x="77817" y="43031"/>
                    <a:pt x="77822" y="43142"/>
                  </a:cubicBezTo>
                  <a:cubicBezTo>
                    <a:pt x="77816" y="43142"/>
                    <a:pt x="77811" y="43142"/>
                    <a:pt x="77806" y="43142"/>
                  </a:cubicBezTo>
                  <a:cubicBezTo>
                    <a:pt x="77699" y="43142"/>
                    <a:pt x="77645" y="43195"/>
                    <a:pt x="77654" y="43311"/>
                  </a:cubicBezTo>
                  <a:cubicBezTo>
                    <a:pt x="77464" y="43340"/>
                    <a:pt x="77267" y="43363"/>
                    <a:pt x="77314" y="43634"/>
                  </a:cubicBezTo>
                  <a:cubicBezTo>
                    <a:pt x="77249" y="43592"/>
                    <a:pt x="77194" y="43572"/>
                    <a:pt x="77149" y="43572"/>
                  </a:cubicBezTo>
                  <a:cubicBezTo>
                    <a:pt x="77055" y="43572"/>
                    <a:pt x="77004" y="43658"/>
                    <a:pt x="76984" y="43808"/>
                  </a:cubicBezTo>
                  <a:cubicBezTo>
                    <a:pt x="76923" y="43775"/>
                    <a:pt x="76866" y="43761"/>
                    <a:pt x="76812" y="43761"/>
                  </a:cubicBezTo>
                  <a:cubicBezTo>
                    <a:pt x="76674" y="43761"/>
                    <a:pt x="76558" y="43854"/>
                    <a:pt x="76444" y="43947"/>
                  </a:cubicBezTo>
                  <a:lnTo>
                    <a:pt x="76152" y="44018"/>
                  </a:lnTo>
                  <a:cubicBezTo>
                    <a:pt x="75924" y="44102"/>
                    <a:pt x="75693" y="44135"/>
                    <a:pt x="75460" y="44135"/>
                  </a:cubicBezTo>
                  <a:cubicBezTo>
                    <a:pt x="75282" y="44135"/>
                    <a:pt x="75104" y="44115"/>
                    <a:pt x="74925" y="44085"/>
                  </a:cubicBezTo>
                  <a:cubicBezTo>
                    <a:pt x="74894" y="44000"/>
                    <a:pt x="74862" y="43914"/>
                    <a:pt x="74830" y="43829"/>
                  </a:cubicBezTo>
                  <a:cubicBezTo>
                    <a:pt x="75141" y="43801"/>
                    <a:pt x="75476" y="43833"/>
                    <a:pt x="75674" y="43510"/>
                  </a:cubicBezTo>
                  <a:cubicBezTo>
                    <a:pt x="75712" y="43556"/>
                    <a:pt x="75748" y="43573"/>
                    <a:pt x="75784" y="43573"/>
                  </a:cubicBezTo>
                  <a:cubicBezTo>
                    <a:pt x="75853" y="43573"/>
                    <a:pt x="75918" y="43509"/>
                    <a:pt x="75984" y="43475"/>
                  </a:cubicBezTo>
                  <a:cubicBezTo>
                    <a:pt x="76736" y="43190"/>
                    <a:pt x="77318" y="42672"/>
                    <a:pt x="77836" y="42084"/>
                  </a:cubicBezTo>
                  <a:cubicBezTo>
                    <a:pt x="80675" y="38864"/>
                    <a:pt x="80250" y="34056"/>
                    <a:pt x="77957" y="31541"/>
                  </a:cubicBezTo>
                  <a:cubicBezTo>
                    <a:pt x="77051" y="30548"/>
                    <a:pt x="76243" y="29482"/>
                    <a:pt x="75492" y="28368"/>
                  </a:cubicBezTo>
                  <a:cubicBezTo>
                    <a:pt x="75319" y="28111"/>
                    <a:pt x="75156" y="27834"/>
                    <a:pt x="74786" y="27568"/>
                  </a:cubicBezTo>
                  <a:lnTo>
                    <a:pt x="74786" y="27568"/>
                  </a:lnTo>
                  <a:cubicBezTo>
                    <a:pt x="74913" y="28136"/>
                    <a:pt x="75153" y="28509"/>
                    <a:pt x="75368" y="28893"/>
                  </a:cubicBezTo>
                  <a:cubicBezTo>
                    <a:pt x="75971" y="29977"/>
                    <a:pt x="76807" y="30879"/>
                    <a:pt x="77644" y="31778"/>
                  </a:cubicBezTo>
                  <a:cubicBezTo>
                    <a:pt x="78343" y="32529"/>
                    <a:pt x="78843" y="33394"/>
                    <a:pt x="79093" y="34387"/>
                  </a:cubicBezTo>
                  <a:cubicBezTo>
                    <a:pt x="79411" y="35642"/>
                    <a:pt x="79570" y="36919"/>
                    <a:pt x="79309" y="38203"/>
                  </a:cubicBezTo>
                  <a:cubicBezTo>
                    <a:pt x="78978" y="39823"/>
                    <a:pt x="78329" y="41282"/>
                    <a:pt x="76985" y="42343"/>
                  </a:cubicBezTo>
                  <a:cubicBezTo>
                    <a:pt x="76973" y="42375"/>
                    <a:pt x="76941" y="42397"/>
                    <a:pt x="76908" y="42397"/>
                  </a:cubicBezTo>
                  <a:cubicBezTo>
                    <a:pt x="76905" y="42397"/>
                    <a:pt x="76903" y="42397"/>
                    <a:pt x="76900" y="42396"/>
                  </a:cubicBezTo>
                  <a:cubicBezTo>
                    <a:pt x="76867" y="42478"/>
                    <a:pt x="76826" y="42534"/>
                    <a:pt x="76768" y="42534"/>
                  </a:cubicBezTo>
                  <a:cubicBezTo>
                    <a:pt x="76748" y="42534"/>
                    <a:pt x="76725" y="42527"/>
                    <a:pt x="76700" y="42511"/>
                  </a:cubicBezTo>
                  <a:lnTo>
                    <a:pt x="76700" y="42511"/>
                  </a:lnTo>
                  <a:cubicBezTo>
                    <a:pt x="76738" y="42576"/>
                    <a:pt x="76673" y="42620"/>
                    <a:pt x="76589" y="42659"/>
                  </a:cubicBezTo>
                  <a:lnTo>
                    <a:pt x="76349" y="42830"/>
                  </a:lnTo>
                  <a:lnTo>
                    <a:pt x="75986" y="43143"/>
                  </a:lnTo>
                  <a:cubicBezTo>
                    <a:pt x="75855" y="43224"/>
                    <a:pt x="75564" y="43156"/>
                    <a:pt x="75638" y="43426"/>
                  </a:cubicBezTo>
                  <a:cubicBezTo>
                    <a:pt x="75599" y="43368"/>
                    <a:pt x="75549" y="43349"/>
                    <a:pt x="75495" y="43349"/>
                  </a:cubicBezTo>
                  <a:cubicBezTo>
                    <a:pt x="75423" y="43349"/>
                    <a:pt x="75343" y="43382"/>
                    <a:pt x="75270" y="43402"/>
                  </a:cubicBezTo>
                  <a:cubicBezTo>
                    <a:pt x="75079" y="43454"/>
                    <a:pt x="74885" y="43495"/>
                    <a:pt x="74693" y="43495"/>
                  </a:cubicBezTo>
                  <a:cubicBezTo>
                    <a:pt x="74583" y="43495"/>
                    <a:pt x="74474" y="43482"/>
                    <a:pt x="74365" y="43450"/>
                  </a:cubicBezTo>
                  <a:cubicBezTo>
                    <a:pt x="74216" y="43408"/>
                    <a:pt x="74349" y="43274"/>
                    <a:pt x="74368" y="43182"/>
                  </a:cubicBezTo>
                  <a:cubicBezTo>
                    <a:pt x="74368" y="43179"/>
                    <a:pt x="74368" y="43177"/>
                    <a:pt x="74368" y="43174"/>
                  </a:cubicBezTo>
                  <a:cubicBezTo>
                    <a:pt x="74369" y="43173"/>
                    <a:pt x="74369" y="43172"/>
                    <a:pt x="74368" y="43172"/>
                  </a:cubicBezTo>
                  <a:lnTo>
                    <a:pt x="74368" y="43172"/>
                  </a:lnTo>
                  <a:cubicBezTo>
                    <a:pt x="74418" y="43179"/>
                    <a:pt x="74467" y="43182"/>
                    <a:pt x="74516" y="43182"/>
                  </a:cubicBezTo>
                  <a:cubicBezTo>
                    <a:pt x="74943" y="43182"/>
                    <a:pt x="75304" y="42939"/>
                    <a:pt x="75686" y="42794"/>
                  </a:cubicBezTo>
                  <a:cubicBezTo>
                    <a:pt x="75795" y="42752"/>
                    <a:pt x="75864" y="42693"/>
                    <a:pt x="75892" y="42625"/>
                  </a:cubicBezTo>
                  <a:cubicBezTo>
                    <a:pt x="75963" y="42624"/>
                    <a:pt x="76035" y="42613"/>
                    <a:pt x="76104" y="42592"/>
                  </a:cubicBezTo>
                  <a:cubicBezTo>
                    <a:pt x="76236" y="42555"/>
                    <a:pt x="76326" y="42364"/>
                    <a:pt x="76468" y="42364"/>
                  </a:cubicBezTo>
                  <a:cubicBezTo>
                    <a:pt x="76508" y="42364"/>
                    <a:pt x="76551" y="42379"/>
                    <a:pt x="76600" y="42415"/>
                  </a:cubicBezTo>
                  <a:cubicBezTo>
                    <a:pt x="76483" y="42258"/>
                    <a:pt x="76680" y="42215"/>
                    <a:pt x="76770" y="42134"/>
                  </a:cubicBezTo>
                  <a:cubicBezTo>
                    <a:pt x="76761" y="42109"/>
                    <a:pt x="76751" y="42084"/>
                    <a:pt x="76739" y="42061"/>
                  </a:cubicBezTo>
                  <a:lnTo>
                    <a:pt x="76739" y="42061"/>
                  </a:lnTo>
                  <a:cubicBezTo>
                    <a:pt x="76769" y="42066"/>
                    <a:pt x="76799" y="42069"/>
                    <a:pt x="76829" y="42070"/>
                  </a:cubicBezTo>
                  <a:cubicBezTo>
                    <a:pt x="76885" y="41954"/>
                    <a:pt x="76942" y="41839"/>
                    <a:pt x="76999" y="41723"/>
                  </a:cubicBezTo>
                  <a:cubicBezTo>
                    <a:pt x="77447" y="41381"/>
                    <a:pt x="77746" y="40945"/>
                    <a:pt x="77836" y="40379"/>
                  </a:cubicBezTo>
                  <a:cubicBezTo>
                    <a:pt x="77786" y="40306"/>
                    <a:pt x="77696" y="40241"/>
                    <a:pt x="77626" y="40241"/>
                  </a:cubicBezTo>
                  <a:cubicBezTo>
                    <a:pt x="77601" y="40241"/>
                    <a:pt x="77578" y="40249"/>
                    <a:pt x="77562" y="40269"/>
                  </a:cubicBezTo>
                  <a:cubicBezTo>
                    <a:pt x="77217" y="40660"/>
                    <a:pt x="76934" y="41101"/>
                    <a:pt x="76719" y="41575"/>
                  </a:cubicBezTo>
                  <a:cubicBezTo>
                    <a:pt x="76705" y="41603"/>
                    <a:pt x="76702" y="41635"/>
                    <a:pt x="76710" y="41666"/>
                  </a:cubicBezTo>
                  <a:cubicBezTo>
                    <a:pt x="76668" y="41694"/>
                    <a:pt x="76635" y="41735"/>
                    <a:pt x="76615" y="41783"/>
                  </a:cubicBezTo>
                  <a:cubicBezTo>
                    <a:pt x="76596" y="41820"/>
                    <a:pt x="76585" y="41862"/>
                    <a:pt x="76582" y="41904"/>
                  </a:cubicBezTo>
                  <a:cubicBezTo>
                    <a:pt x="76553" y="41894"/>
                    <a:pt x="76523" y="41889"/>
                    <a:pt x="76491" y="41889"/>
                  </a:cubicBezTo>
                  <a:cubicBezTo>
                    <a:pt x="76423" y="41889"/>
                    <a:pt x="76349" y="41912"/>
                    <a:pt x="76270" y="41954"/>
                  </a:cubicBezTo>
                  <a:cubicBezTo>
                    <a:pt x="76082" y="42054"/>
                    <a:pt x="75912" y="42188"/>
                    <a:pt x="75734" y="42307"/>
                  </a:cubicBezTo>
                  <a:cubicBezTo>
                    <a:pt x="75734" y="42310"/>
                    <a:pt x="75734" y="42312"/>
                    <a:pt x="75733" y="42316"/>
                  </a:cubicBezTo>
                  <a:cubicBezTo>
                    <a:pt x="75731" y="42315"/>
                    <a:pt x="75730" y="42312"/>
                    <a:pt x="75726" y="42311"/>
                  </a:cubicBezTo>
                  <a:cubicBezTo>
                    <a:pt x="75514" y="42447"/>
                    <a:pt x="75293" y="42528"/>
                    <a:pt x="75053" y="42528"/>
                  </a:cubicBezTo>
                  <a:cubicBezTo>
                    <a:pt x="74969" y="42528"/>
                    <a:pt x="74882" y="42518"/>
                    <a:pt x="74793" y="42497"/>
                  </a:cubicBezTo>
                  <a:cubicBezTo>
                    <a:pt x="74778" y="42190"/>
                    <a:pt x="75215" y="42208"/>
                    <a:pt x="75155" y="41907"/>
                  </a:cubicBezTo>
                  <a:cubicBezTo>
                    <a:pt x="75152" y="41901"/>
                    <a:pt x="75150" y="41895"/>
                    <a:pt x="75148" y="41889"/>
                  </a:cubicBezTo>
                  <a:lnTo>
                    <a:pt x="75148" y="41889"/>
                  </a:lnTo>
                  <a:cubicBezTo>
                    <a:pt x="75151" y="41891"/>
                    <a:pt x="75153" y="41892"/>
                    <a:pt x="75157" y="41893"/>
                  </a:cubicBezTo>
                  <a:cubicBezTo>
                    <a:pt x="75178" y="41895"/>
                    <a:pt x="75198" y="41896"/>
                    <a:pt x="75217" y="41896"/>
                  </a:cubicBezTo>
                  <a:cubicBezTo>
                    <a:pt x="75551" y="41896"/>
                    <a:pt x="75663" y="41618"/>
                    <a:pt x="75747" y="41369"/>
                  </a:cubicBezTo>
                  <a:cubicBezTo>
                    <a:pt x="75789" y="41246"/>
                    <a:pt x="75704" y="41202"/>
                    <a:pt x="75599" y="41202"/>
                  </a:cubicBezTo>
                  <a:cubicBezTo>
                    <a:pt x="75562" y="41202"/>
                    <a:pt x="75523" y="41207"/>
                    <a:pt x="75487" y="41217"/>
                  </a:cubicBezTo>
                  <a:cubicBezTo>
                    <a:pt x="75353" y="41340"/>
                    <a:pt x="75210" y="41456"/>
                    <a:pt x="75087" y="41592"/>
                  </a:cubicBezTo>
                  <a:cubicBezTo>
                    <a:pt x="75032" y="41654"/>
                    <a:pt x="75010" y="41715"/>
                    <a:pt x="75025" y="41771"/>
                  </a:cubicBezTo>
                  <a:cubicBezTo>
                    <a:pt x="75013" y="41769"/>
                    <a:pt x="75001" y="41768"/>
                    <a:pt x="74988" y="41768"/>
                  </a:cubicBezTo>
                  <a:cubicBezTo>
                    <a:pt x="74984" y="41768"/>
                    <a:pt x="74979" y="41768"/>
                    <a:pt x="74975" y="41768"/>
                  </a:cubicBezTo>
                  <a:lnTo>
                    <a:pt x="74975" y="41769"/>
                  </a:lnTo>
                  <a:cubicBezTo>
                    <a:pt x="74956" y="41766"/>
                    <a:pt x="74938" y="41765"/>
                    <a:pt x="74920" y="41765"/>
                  </a:cubicBezTo>
                  <a:cubicBezTo>
                    <a:pt x="74778" y="41765"/>
                    <a:pt x="74695" y="41872"/>
                    <a:pt x="74610" y="41974"/>
                  </a:cubicBezTo>
                  <a:cubicBezTo>
                    <a:pt x="74360" y="42024"/>
                    <a:pt x="74113" y="42135"/>
                    <a:pt x="73858" y="42135"/>
                  </a:cubicBezTo>
                  <a:cubicBezTo>
                    <a:pt x="73744" y="42135"/>
                    <a:pt x="73628" y="42113"/>
                    <a:pt x="73510" y="42053"/>
                  </a:cubicBezTo>
                  <a:cubicBezTo>
                    <a:pt x="73694" y="41965"/>
                    <a:pt x="73900" y="41895"/>
                    <a:pt x="73890" y="41633"/>
                  </a:cubicBezTo>
                  <a:cubicBezTo>
                    <a:pt x="73801" y="41533"/>
                    <a:pt x="73727" y="41496"/>
                    <a:pt x="73663" y="41496"/>
                  </a:cubicBezTo>
                  <a:cubicBezTo>
                    <a:pt x="73506" y="41496"/>
                    <a:pt x="73403" y="41718"/>
                    <a:pt x="73263" y="41787"/>
                  </a:cubicBezTo>
                  <a:cubicBezTo>
                    <a:pt x="73237" y="41778"/>
                    <a:pt x="73213" y="41775"/>
                    <a:pt x="73190" y="41775"/>
                  </a:cubicBezTo>
                  <a:cubicBezTo>
                    <a:pt x="73040" y="41775"/>
                    <a:pt x="72957" y="41943"/>
                    <a:pt x="72816" y="41967"/>
                  </a:cubicBezTo>
                  <a:cubicBezTo>
                    <a:pt x="72444" y="41746"/>
                    <a:pt x="72937" y="41535"/>
                    <a:pt x="72824" y="41318"/>
                  </a:cubicBezTo>
                  <a:lnTo>
                    <a:pt x="72824" y="41318"/>
                  </a:lnTo>
                  <a:cubicBezTo>
                    <a:pt x="72851" y="41325"/>
                    <a:pt x="72875" y="41328"/>
                    <a:pt x="72895" y="41328"/>
                  </a:cubicBezTo>
                  <a:cubicBezTo>
                    <a:pt x="72984" y="41328"/>
                    <a:pt x="73008" y="41265"/>
                    <a:pt x="72981" y="41150"/>
                  </a:cubicBezTo>
                  <a:cubicBezTo>
                    <a:pt x="73358" y="41082"/>
                    <a:pt x="73494" y="40834"/>
                    <a:pt x="73484" y="40477"/>
                  </a:cubicBezTo>
                  <a:cubicBezTo>
                    <a:pt x="73691" y="40465"/>
                    <a:pt x="73736" y="40285"/>
                    <a:pt x="73795" y="40144"/>
                  </a:cubicBezTo>
                  <a:cubicBezTo>
                    <a:pt x="74070" y="39483"/>
                    <a:pt x="74096" y="38801"/>
                    <a:pt x="73942" y="38106"/>
                  </a:cubicBezTo>
                  <a:cubicBezTo>
                    <a:pt x="73704" y="36991"/>
                    <a:pt x="73288" y="35969"/>
                    <a:pt x="72465" y="35139"/>
                  </a:cubicBezTo>
                  <a:cubicBezTo>
                    <a:pt x="72136" y="34807"/>
                    <a:pt x="71852" y="34429"/>
                    <a:pt x="71561" y="34061"/>
                  </a:cubicBezTo>
                  <a:cubicBezTo>
                    <a:pt x="71493" y="33974"/>
                    <a:pt x="71434" y="33872"/>
                    <a:pt x="71477" y="33785"/>
                  </a:cubicBezTo>
                  <a:lnTo>
                    <a:pt x="71477" y="33785"/>
                  </a:lnTo>
                  <a:cubicBezTo>
                    <a:pt x="71464" y="33789"/>
                    <a:pt x="71450" y="33791"/>
                    <a:pt x="71437" y="33791"/>
                  </a:cubicBezTo>
                  <a:cubicBezTo>
                    <a:pt x="71402" y="33791"/>
                    <a:pt x="71367" y="33776"/>
                    <a:pt x="71337" y="33742"/>
                  </a:cubicBezTo>
                  <a:cubicBezTo>
                    <a:pt x="71152" y="33536"/>
                    <a:pt x="70984" y="33317"/>
                    <a:pt x="70833" y="33086"/>
                  </a:cubicBezTo>
                  <a:cubicBezTo>
                    <a:pt x="70241" y="32176"/>
                    <a:pt x="70071" y="31137"/>
                    <a:pt x="69937" y="30089"/>
                  </a:cubicBezTo>
                  <a:cubicBezTo>
                    <a:pt x="70002" y="29360"/>
                    <a:pt x="69834" y="28654"/>
                    <a:pt x="69767" y="27897"/>
                  </a:cubicBezTo>
                  <a:cubicBezTo>
                    <a:pt x="69588" y="28069"/>
                    <a:pt x="69669" y="28255"/>
                    <a:pt x="69598" y="28400"/>
                  </a:cubicBezTo>
                  <a:cubicBezTo>
                    <a:pt x="69636" y="29017"/>
                    <a:pt x="69518" y="29638"/>
                    <a:pt x="69651" y="30253"/>
                  </a:cubicBezTo>
                  <a:cubicBezTo>
                    <a:pt x="69676" y="31744"/>
                    <a:pt x="70083" y="33100"/>
                    <a:pt x="71051" y="34261"/>
                  </a:cubicBezTo>
                  <a:cubicBezTo>
                    <a:pt x="71174" y="34409"/>
                    <a:pt x="71312" y="34551"/>
                    <a:pt x="71305" y="34764"/>
                  </a:cubicBezTo>
                  <a:cubicBezTo>
                    <a:pt x="71415" y="34786"/>
                    <a:pt x="71504" y="34841"/>
                    <a:pt x="71559" y="34943"/>
                  </a:cubicBezTo>
                  <a:cubicBezTo>
                    <a:pt x="71433" y="34941"/>
                    <a:pt x="71298" y="34951"/>
                    <a:pt x="71294" y="34771"/>
                  </a:cubicBezTo>
                  <a:cubicBezTo>
                    <a:pt x="71260" y="34777"/>
                    <a:pt x="71228" y="34780"/>
                    <a:pt x="71197" y="34780"/>
                  </a:cubicBezTo>
                  <a:cubicBezTo>
                    <a:pt x="70891" y="34780"/>
                    <a:pt x="70738" y="34502"/>
                    <a:pt x="70517" y="34343"/>
                  </a:cubicBezTo>
                  <a:cubicBezTo>
                    <a:pt x="70333" y="34210"/>
                    <a:pt x="70293" y="33906"/>
                    <a:pt x="70000" y="33906"/>
                  </a:cubicBezTo>
                  <a:cubicBezTo>
                    <a:pt x="69998" y="33906"/>
                    <a:pt x="69997" y="33906"/>
                    <a:pt x="69995" y="33906"/>
                  </a:cubicBezTo>
                  <a:lnTo>
                    <a:pt x="69976" y="33926"/>
                  </a:lnTo>
                  <a:cubicBezTo>
                    <a:pt x="70050" y="33606"/>
                    <a:pt x="69928" y="33385"/>
                    <a:pt x="69633" y="33253"/>
                  </a:cubicBezTo>
                  <a:cubicBezTo>
                    <a:pt x="69633" y="33253"/>
                    <a:pt x="69652" y="33233"/>
                    <a:pt x="69652" y="33233"/>
                  </a:cubicBezTo>
                  <a:lnTo>
                    <a:pt x="69652" y="33233"/>
                  </a:lnTo>
                  <a:cubicBezTo>
                    <a:pt x="69596" y="33238"/>
                    <a:pt x="69539" y="33244"/>
                    <a:pt x="69483" y="33250"/>
                  </a:cubicBezTo>
                  <a:cubicBezTo>
                    <a:pt x="69450" y="33341"/>
                    <a:pt x="69403" y="33416"/>
                    <a:pt x="69295" y="33423"/>
                  </a:cubicBezTo>
                  <a:cubicBezTo>
                    <a:pt x="69165" y="33096"/>
                    <a:pt x="68943" y="32799"/>
                    <a:pt x="68958" y="32423"/>
                  </a:cubicBezTo>
                  <a:cubicBezTo>
                    <a:pt x="68702" y="31667"/>
                    <a:pt x="68692" y="30894"/>
                    <a:pt x="68785" y="30110"/>
                  </a:cubicBezTo>
                  <a:cubicBezTo>
                    <a:pt x="68870" y="29410"/>
                    <a:pt x="68856" y="28719"/>
                    <a:pt x="68450" y="28106"/>
                  </a:cubicBezTo>
                  <a:lnTo>
                    <a:pt x="68450" y="28106"/>
                  </a:lnTo>
                  <a:cubicBezTo>
                    <a:pt x="68433" y="28560"/>
                    <a:pt x="68464" y="29004"/>
                    <a:pt x="68497" y="29448"/>
                  </a:cubicBezTo>
                  <a:cubicBezTo>
                    <a:pt x="68532" y="29903"/>
                    <a:pt x="68351" y="30327"/>
                    <a:pt x="68311" y="30768"/>
                  </a:cubicBezTo>
                  <a:cubicBezTo>
                    <a:pt x="68268" y="31240"/>
                    <a:pt x="68251" y="31718"/>
                    <a:pt x="68376" y="32183"/>
                  </a:cubicBezTo>
                  <a:cubicBezTo>
                    <a:pt x="68505" y="32667"/>
                    <a:pt x="68676" y="33141"/>
                    <a:pt x="68773" y="33631"/>
                  </a:cubicBezTo>
                  <a:cubicBezTo>
                    <a:pt x="68954" y="34538"/>
                    <a:pt x="69386" y="35287"/>
                    <a:pt x="70031" y="35944"/>
                  </a:cubicBezTo>
                  <a:cubicBezTo>
                    <a:pt x="70517" y="36440"/>
                    <a:pt x="71002" y="36941"/>
                    <a:pt x="71343" y="37563"/>
                  </a:cubicBezTo>
                  <a:cubicBezTo>
                    <a:pt x="72026" y="38811"/>
                    <a:pt x="71943" y="39785"/>
                    <a:pt x="71017" y="40866"/>
                  </a:cubicBezTo>
                  <a:cubicBezTo>
                    <a:pt x="70836" y="41077"/>
                    <a:pt x="70635" y="41273"/>
                    <a:pt x="70464" y="41491"/>
                  </a:cubicBezTo>
                  <a:cubicBezTo>
                    <a:pt x="70319" y="41677"/>
                    <a:pt x="70264" y="41886"/>
                    <a:pt x="70412" y="42110"/>
                  </a:cubicBezTo>
                  <a:cubicBezTo>
                    <a:pt x="70508" y="42258"/>
                    <a:pt x="70647" y="42359"/>
                    <a:pt x="70795" y="42359"/>
                  </a:cubicBezTo>
                  <a:cubicBezTo>
                    <a:pt x="70833" y="42359"/>
                    <a:pt x="70871" y="42353"/>
                    <a:pt x="70909" y="42339"/>
                  </a:cubicBezTo>
                  <a:cubicBezTo>
                    <a:pt x="71092" y="42272"/>
                    <a:pt x="71275" y="42250"/>
                    <a:pt x="71457" y="42250"/>
                  </a:cubicBezTo>
                  <a:cubicBezTo>
                    <a:pt x="71821" y="42250"/>
                    <a:pt x="72184" y="42339"/>
                    <a:pt x="72546" y="42339"/>
                  </a:cubicBezTo>
                  <a:cubicBezTo>
                    <a:pt x="72632" y="42339"/>
                    <a:pt x="72718" y="42334"/>
                    <a:pt x="72804" y="42321"/>
                  </a:cubicBezTo>
                  <a:cubicBezTo>
                    <a:pt x="73164" y="42640"/>
                    <a:pt x="73612" y="42606"/>
                    <a:pt x="74045" y="42634"/>
                  </a:cubicBezTo>
                  <a:cubicBezTo>
                    <a:pt x="74115" y="42772"/>
                    <a:pt x="74065" y="42880"/>
                    <a:pt x="73959" y="42975"/>
                  </a:cubicBezTo>
                  <a:cubicBezTo>
                    <a:pt x="73954" y="42975"/>
                    <a:pt x="73949" y="42975"/>
                    <a:pt x="73944" y="42975"/>
                  </a:cubicBezTo>
                  <a:cubicBezTo>
                    <a:pt x="73190" y="42975"/>
                    <a:pt x="72611" y="43375"/>
                    <a:pt x="72085" y="43844"/>
                  </a:cubicBezTo>
                  <a:cubicBezTo>
                    <a:pt x="71627" y="44253"/>
                    <a:pt x="71129" y="44495"/>
                    <a:pt x="70539" y="44495"/>
                  </a:cubicBezTo>
                  <a:cubicBezTo>
                    <a:pt x="70461" y="44495"/>
                    <a:pt x="70381" y="44491"/>
                    <a:pt x="70300" y="44482"/>
                  </a:cubicBezTo>
                  <a:cubicBezTo>
                    <a:pt x="70375" y="44353"/>
                    <a:pt x="70259" y="44324"/>
                    <a:pt x="70186" y="44273"/>
                  </a:cubicBezTo>
                  <a:cubicBezTo>
                    <a:pt x="70195" y="44214"/>
                    <a:pt x="70170" y="44175"/>
                    <a:pt x="70115" y="44157"/>
                  </a:cubicBezTo>
                  <a:cubicBezTo>
                    <a:pt x="70069" y="43981"/>
                    <a:pt x="70035" y="43802"/>
                    <a:pt x="69973" y="43634"/>
                  </a:cubicBezTo>
                  <a:cubicBezTo>
                    <a:pt x="69948" y="43566"/>
                    <a:pt x="69917" y="43535"/>
                    <a:pt x="69885" y="43535"/>
                  </a:cubicBezTo>
                  <a:cubicBezTo>
                    <a:pt x="69850" y="43535"/>
                    <a:pt x="69814" y="43571"/>
                    <a:pt x="69783" y="43639"/>
                  </a:cubicBezTo>
                  <a:cubicBezTo>
                    <a:pt x="69552" y="43716"/>
                    <a:pt x="69330" y="43754"/>
                    <a:pt x="69268" y="44084"/>
                  </a:cubicBezTo>
                  <a:cubicBezTo>
                    <a:pt x="69177" y="44569"/>
                    <a:pt x="68971" y="45035"/>
                    <a:pt x="68869" y="45520"/>
                  </a:cubicBezTo>
                  <a:cubicBezTo>
                    <a:pt x="68739" y="46134"/>
                    <a:pt x="68405" y="46502"/>
                    <a:pt x="67782" y="46600"/>
                  </a:cubicBezTo>
                  <a:cubicBezTo>
                    <a:pt x="67723" y="46567"/>
                    <a:pt x="67671" y="46553"/>
                    <a:pt x="67623" y="46553"/>
                  </a:cubicBezTo>
                  <a:cubicBezTo>
                    <a:pt x="67433" y="46553"/>
                    <a:pt x="67316" y="46768"/>
                    <a:pt x="67142" y="46819"/>
                  </a:cubicBezTo>
                  <a:cubicBezTo>
                    <a:pt x="67075" y="46838"/>
                    <a:pt x="67018" y="46847"/>
                    <a:pt x="66969" y="46847"/>
                  </a:cubicBezTo>
                  <a:cubicBezTo>
                    <a:pt x="66801" y="46847"/>
                    <a:pt x="66742" y="46733"/>
                    <a:pt x="66779" y="46503"/>
                  </a:cubicBezTo>
                  <a:cubicBezTo>
                    <a:pt x="66928" y="46435"/>
                    <a:pt x="66957" y="46311"/>
                    <a:pt x="66918" y="46160"/>
                  </a:cubicBezTo>
                  <a:cubicBezTo>
                    <a:pt x="67143" y="45927"/>
                    <a:pt x="67388" y="45745"/>
                    <a:pt x="67704" y="45745"/>
                  </a:cubicBezTo>
                  <a:cubicBezTo>
                    <a:pt x="67772" y="45745"/>
                    <a:pt x="67842" y="45753"/>
                    <a:pt x="67917" y="45771"/>
                  </a:cubicBezTo>
                  <a:cubicBezTo>
                    <a:pt x="68000" y="45471"/>
                    <a:pt x="68439" y="45501"/>
                    <a:pt x="68480" y="45162"/>
                  </a:cubicBezTo>
                  <a:cubicBezTo>
                    <a:pt x="68461" y="44944"/>
                    <a:pt x="68247" y="44798"/>
                    <a:pt x="68382" y="44500"/>
                  </a:cubicBezTo>
                  <a:cubicBezTo>
                    <a:pt x="68619" y="43973"/>
                    <a:pt x="68801" y="43412"/>
                    <a:pt x="68868" y="42827"/>
                  </a:cubicBezTo>
                  <a:cubicBezTo>
                    <a:pt x="68886" y="42670"/>
                    <a:pt x="68970" y="42492"/>
                    <a:pt x="68682" y="42420"/>
                  </a:cubicBezTo>
                  <a:cubicBezTo>
                    <a:pt x="68314" y="43306"/>
                    <a:pt x="68270" y="44276"/>
                    <a:pt x="67989" y="45183"/>
                  </a:cubicBezTo>
                  <a:cubicBezTo>
                    <a:pt x="67918" y="45238"/>
                    <a:pt x="67847" y="45293"/>
                    <a:pt x="67776" y="45293"/>
                  </a:cubicBezTo>
                  <a:cubicBezTo>
                    <a:pt x="67728" y="45293"/>
                    <a:pt x="67680" y="45267"/>
                    <a:pt x="67633" y="45198"/>
                  </a:cubicBezTo>
                  <a:lnTo>
                    <a:pt x="67633" y="45198"/>
                  </a:lnTo>
                  <a:cubicBezTo>
                    <a:pt x="67686" y="45365"/>
                    <a:pt x="67539" y="45340"/>
                    <a:pt x="67437" y="45357"/>
                  </a:cubicBezTo>
                  <a:cubicBezTo>
                    <a:pt x="67468" y="45276"/>
                    <a:pt x="67465" y="45161"/>
                    <a:pt x="67581" y="45161"/>
                  </a:cubicBezTo>
                  <a:cubicBezTo>
                    <a:pt x="67591" y="45161"/>
                    <a:pt x="67603" y="45162"/>
                    <a:pt x="67616" y="45164"/>
                  </a:cubicBezTo>
                  <a:cubicBezTo>
                    <a:pt x="67526" y="44756"/>
                    <a:pt x="67801" y="44439"/>
                    <a:pt x="67889" y="44076"/>
                  </a:cubicBezTo>
                  <a:cubicBezTo>
                    <a:pt x="68038" y="43464"/>
                    <a:pt x="68268" y="42855"/>
                    <a:pt x="68063" y="42107"/>
                  </a:cubicBezTo>
                  <a:lnTo>
                    <a:pt x="68063" y="42107"/>
                  </a:lnTo>
                  <a:cubicBezTo>
                    <a:pt x="67729" y="42779"/>
                    <a:pt x="67886" y="43481"/>
                    <a:pt x="67457" y="44000"/>
                  </a:cubicBezTo>
                  <a:cubicBezTo>
                    <a:pt x="67451" y="44109"/>
                    <a:pt x="67445" y="44218"/>
                    <a:pt x="67439" y="44328"/>
                  </a:cubicBezTo>
                  <a:cubicBezTo>
                    <a:pt x="67406" y="44739"/>
                    <a:pt x="67200" y="45097"/>
                    <a:pt x="67081" y="45483"/>
                  </a:cubicBezTo>
                  <a:cubicBezTo>
                    <a:pt x="66470" y="45746"/>
                    <a:pt x="65754" y="45622"/>
                    <a:pt x="65031" y="46007"/>
                  </a:cubicBezTo>
                  <a:cubicBezTo>
                    <a:pt x="65198" y="46092"/>
                    <a:pt x="65344" y="46116"/>
                    <a:pt x="65478" y="46116"/>
                  </a:cubicBezTo>
                  <a:cubicBezTo>
                    <a:pt x="65666" y="46116"/>
                    <a:pt x="65829" y="46068"/>
                    <a:pt x="65989" y="46068"/>
                  </a:cubicBezTo>
                  <a:cubicBezTo>
                    <a:pt x="66153" y="46068"/>
                    <a:pt x="66329" y="45989"/>
                    <a:pt x="66495" y="45989"/>
                  </a:cubicBezTo>
                  <a:cubicBezTo>
                    <a:pt x="66612" y="45989"/>
                    <a:pt x="66724" y="46028"/>
                    <a:pt x="66824" y="46159"/>
                  </a:cubicBezTo>
                  <a:cubicBezTo>
                    <a:pt x="66751" y="46265"/>
                    <a:pt x="66686" y="46373"/>
                    <a:pt x="66764" y="46503"/>
                  </a:cubicBezTo>
                  <a:cubicBezTo>
                    <a:pt x="66418" y="46596"/>
                    <a:pt x="66395" y="47082"/>
                    <a:pt x="65983" y="47123"/>
                  </a:cubicBezTo>
                  <a:cubicBezTo>
                    <a:pt x="65632" y="47159"/>
                    <a:pt x="65290" y="47273"/>
                    <a:pt x="64944" y="47353"/>
                  </a:cubicBezTo>
                  <a:cubicBezTo>
                    <a:pt x="64922" y="47455"/>
                    <a:pt x="64901" y="47558"/>
                    <a:pt x="64879" y="47661"/>
                  </a:cubicBezTo>
                  <a:cubicBezTo>
                    <a:pt x="65128" y="47624"/>
                    <a:pt x="65377" y="47507"/>
                    <a:pt x="65627" y="47507"/>
                  </a:cubicBezTo>
                  <a:cubicBezTo>
                    <a:pt x="65770" y="47507"/>
                    <a:pt x="65912" y="47545"/>
                    <a:pt x="66055" y="47658"/>
                  </a:cubicBezTo>
                  <a:lnTo>
                    <a:pt x="66224" y="47666"/>
                  </a:lnTo>
                  <a:cubicBezTo>
                    <a:pt x="66275" y="47506"/>
                    <a:pt x="66332" y="47363"/>
                    <a:pt x="66524" y="47311"/>
                  </a:cubicBezTo>
                  <a:cubicBezTo>
                    <a:pt x="67099" y="47159"/>
                    <a:pt x="67672" y="46995"/>
                    <a:pt x="68361" y="46804"/>
                  </a:cubicBezTo>
                  <a:lnTo>
                    <a:pt x="68361" y="46804"/>
                  </a:lnTo>
                  <a:cubicBezTo>
                    <a:pt x="68259" y="47538"/>
                    <a:pt x="67974" y="48129"/>
                    <a:pt x="67747" y="48730"/>
                  </a:cubicBezTo>
                  <a:cubicBezTo>
                    <a:pt x="67612" y="49083"/>
                    <a:pt x="67233" y="48992"/>
                    <a:pt x="66949" y="49067"/>
                  </a:cubicBezTo>
                  <a:cubicBezTo>
                    <a:pt x="66865" y="49064"/>
                    <a:pt x="66782" y="49061"/>
                    <a:pt x="66699" y="49061"/>
                  </a:cubicBezTo>
                  <a:cubicBezTo>
                    <a:pt x="66484" y="49061"/>
                    <a:pt x="66273" y="49081"/>
                    <a:pt x="66059" y="49177"/>
                  </a:cubicBezTo>
                  <a:cubicBezTo>
                    <a:pt x="65965" y="49220"/>
                    <a:pt x="65859" y="49255"/>
                    <a:pt x="65758" y="49255"/>
                  </a:cubicBezTo>
                  <a:cubicBezTo>
                    <a:pt x="65630" y="49255"/>
                    <a:pt x="65510" y="49198"/>
                    <a:pt x="65430" y="49026"/>
                  </a:cubicBezTo>
                  <a:cubicBezTo>
                    <a:pt x="65243" y="49047"/>
                    <a:pt x="65152" y="49145"/>
                    <a:pt x="65193" y="49364"/>
                  </a:cubicBezTo>
                  <a:cubicBezTo>
                    <a:pt x="65322" y="49324"/>
                    <a:pt x="65453" y="49312"/>
                    <a:pt x="65586" y="49312"/>
                  </a:cubicBezTo>
                  <a:cubicBezTo>
                    <a:pt x="65812" y="49312"/>
                    <a:pt x="66042" y="49348"/>
                    <a:pt x="66268" y="49348"/>
                  </a:cubicBezTo>
                  <a:cubicBezTo>
                    <a:pt x="66499" y="49348"/>
                    <a:pt x="66726" y="49311"/>
                    <a:pt x="66940" y="49159"/>
                  </a:cubicBezTo>
                  <a:cubicBezTo>
                    <a:pt x="67522" y="49257"/>
                    <a:pt x="67528" y="49260"/>
                    <a:pt x="67376" y="49761"/>
                  </a:cubicBezTo>
                  <a:cubicBezTo>
                    <a:pt x="67298" y="50019"/>
                    <a:pt x="67200" y="50271"/>
                    <a:pt x="67111" y="50525"/>
                  </a:cubicBezTo>
                  <a:lnTo>
                    <a:pt x="66446" y="50708"/>
                  </a:lnTo>
                  <a:cubicBezTo>
                    <a:pt x="65884" y="50760"/>
                    <a:pt x="65314" y="50778"/>
                    <a:pt x="64702" y="51146"/>
                  </a:cubicBezTo>
                  <a:cubicBezTo>
                    <a:pt x="65371" y="51106"/>
                    <a:pt x="65917" y="51139"/>
                    <a:pt x="66450" y="50998"/>
                  </a:cubicBezTo>
                  <a:cubicBezTo>
                    <a:pt x="66470" y="51002"/>
                    <a:pt x="66491" y="51003"/>
                    <a:pt x="66512" y="51003"/>
                  </a:cubicBezTo>
                  <a:cubicBezTo>
                    <a:pt x="66576" y="51003"/>
                    <a:pt x="66645" y="50991"/>
                    <a:pt x="66709" y="50991"/>
                  </a:cubicBezTo>
                  <a:cubicBezTo>
                    <a:pt x="66813" y="50991"/>
                    <a:pt x="66905" y="51023"/>
                    <a:pt x="66942" y="51193"/>
                  </a:cubicBezTo>
                  <a:cubicBezTo>
                    <a:pt x="66980" y="51163"/>
                    <a:pt x="67027" y="51144"/>
                    <a:pt x="67076" y="51142"/>
                  </a:cubicBezTo>
                  <a:cubicBezTo>
                    <a:pt x="67100" y="51041"/>
                    <a:pt x="67094" y="50903"/>
                    <a:pt x="67226" y="50891"/>
                  </a:cubicBezTo>
                  <a:cubicBezTo>
                    <a:pt x="67559" y="50861"/>
                    <a:pt x="67882" y="50735"/>
                    <a:pt x="68219" y="50735"/>
                  </a:cubicBezTo>
                  <a:cubicBezTo>
                    <a:pt x="68284" y="50735"/>
                    <a:pt x="68351" y="50740"/>
                    <a:pt x="68418" y="50751"/>
                  </a:cubicBezTo>
                  <a:lnTo>
                    <a:pt x="68327" y="51011"/>
                  </a:lnTo>
                  <a:cubicBezTo>
                    <a:pt x="68214" y="51223"/>
                    <a:pt x="67938" y="51381"/>
                    <a:pt x="68097" y="51683"/>
                  </a:cubicBezTo>
                  <a:cubicBezTo>
                    <a:pt x="68062" y="51666"/>
                    <a:pt x="68035" y="51658"/>
                    <a:pt x="68013" y="51658"/>
                  </a:cubicBezTo>
                  <a:cubicBezTo>
                    <a:pt x="67931" y="51658"/>
                    <a:pt x="67928" y="51766"/>
                    <a:pt x="67898" y="51838"/>
                  </a:cubicBezTo>
                  <a:cubicBezTo>
                    <a:pt x="67596" y="52106"/>
                    <a:pt x="67247" y="52154"/>
                    <a:pt x="66888" y="52154"/>
                  </a:cubicBezTo>
                  <a:cubicBezTo>
                    <a:pt x="66736" y="52154"/>
                    <a:pt x="66583" y="52145"/>
                    <a:pt x="66430" y="52141"/>
                  </a:cubicBezTo>
                  <a:cubicBezTo>
                    <a:pt x="66121" y="52281"/>
                    <a:pt x="65760" y="52157"/>
                    <a:pt x="65457" y="52329"/>
                  </a:cubicBezTo>
                  <a:cubicBezTo>
                    <a:pt x="65394" y="52319"/>
                    <a:pt x="65332" y="52314"/>
                    <a:pt x="65269" y="52314"/>
                  </a:cubicBezTo>
                  <a:cubicBezTo>
                    <a:pt x="65008" y="52314"/>
                    <a:pt x="64735" y="52393"/>
                    <a:pt x="64346" y="52447"/>
                  </a:cubicBezTo>
                  <a:cubicBezTo>
                    <a:pt x="64692" y="52498"/>
                    <a:pt x="64945" y="52559"/>
                    <a:pt x="65176" y="52559"/>
                  </a:cubicBezTo>
                  <a:cubicBezTo>
                    <a:pt x="65264" y="52559"/>
                    <a:pt x="65349" y="52550"/>
                    <a:pt x="65435" y="52529"/>
                  </a:cubicBezTo>
                  <a:cubicBezTo>
                    <a:pt x="65615" y="52556"/>
                    <a:pt x="65796" y="52565"/>
                    <a:pt x="65976" y="52565"/>
                  </a:cubicBezTo>
                  <a:cubicBezTo>
                    <a:pt x="66349" y="52565"/>
                    <a:pt x="66721" y="52526"/>
                    <a:pt x="67094" y="52526"/>
                  </a:cubicBezTo>
                  <a:cubicBezTo>
                    <a:pt x="67159" y="52526"/>
                    <a:pt x="67223" y="52527"/>
                    <a:pt x="67288" y="52530"/>
                  </a:cubicBezTo>
                  <a:cubicBezTo>
                    <a:pt x="67319" y="52779"/>
                    <a:pt x="66966" y="52920"/>
                    <a:pt x="67096" y="53198"/>
                  </a:cubicBezTo>
                  <a:cubicBezTo>
                    <a:pt x="66641" y="53385"/>
                    <a:pt x="66510" y="54001"/>
                    <a:pt x="65957" y="54057"/>
                  </a:cubicBezTo>
                  <a:cubicBezTo>
                    <a:pt x="66040" y="54118"/>
                    <a:pt x="66128" y="54237"/>
                    <a:pt x="66205" y="54237"/>
                  </a:cubicBezTo>
                  <a:cubicBezTo>
                    <a:pt x="66207" y="54237"/>
                    <a:pt x="66209" y="54236"/>
                    <a:pt x="66212" y="54236"/>
                  </a:cubicBezTo>
                  <a:cubicBezTo>
                    <a:pt x="66660" y="54196"/>
                    <a:pt x="67060" y="54004"/>
                    <a:pt x="67431" y="53760"/>
                  </a:cubicBezTo>
                  <a:cubicBezTo>
                    <a:pt x="67462" y="53740"/>
                    <a:pt x="67350" y="53645"/>
                    <a:pt x="67271" y="53620"/>
                  </a:cubicBezTo>
                  <a:cubicBezTo>
                    <a:pt x="67228" y="53627"/>
                    <a:pt x="67180" y="53642"/>
                    <a:pt x="67141" y="53642"/>
                  </a:cubicBezTo>
                  <a:cubicBezTo>
                    <a:pt x="67088" y="53642"/>
                    <a:pt x="67051" y="53615"/>
                    <a:pt x="67067" y="53504"/>
                  </a:cubicBezTo>
                  <a:cubicBezTo>
                    <a:pt x="67080" y="53403"/>
                    <a:pt x="67173" y="53311"/>
                    <a:pt x="67105" y="53200"/>
                  </a:cubicBezTo>
                  <a:cubicBezTo>
                    <a:pt x="67392" y="53160"/>
                    <a:pt x="67441" y="52902"/>
                    <a:pt x="67555" y="52703"/>
                  </a:cubicBezTo>
                  <a:cubicBezTo>
                    <a:pt x="67662" y="52619"/>
                    <a:pt x="67760" y="52518"/>
                    <a:pt x="67878" y="52455"/>
                  </a:cubicBezTo>
                  <a:cubicBezTo>
                    <a:pt x="67931" y="52426"/>
                    <a:pt x="67977" y="52414"/>
                    <a:pt x="68018" y="52414"/>
                  </a:cubicBezTo>
                  <a:cubicBezTo>
                    <a:pt x="68165" y="52414"/>
                    <a:pt x="68241" y="52574"/>
                    <a:pt x="68334" y="52682"/>
                  </a:cubicBezTo>
                  <a:cubicBezTo>
                    <a:pt x="68495" y="52869"/>
                    <a:pt x="68342" y="53038"/>
                    <a:pt x="68215" y="53077"/>
                  </a:cubicBezTo>
                  <a:cubicBezTo>
                    <a:pt x="67940" y="53165"/>
                    <a:pt x="67837" y="53485"/>
                    <a:pt x="67546" y="53522"/>
                  </a:cubicBezTo>
                  <a:cubicBezTo>
                    <a:pt x="67688" y="54498"/>
                    <a:pt x="66919" y="55279"/>
                    <a:pt x="65914" y="55279"/>
                  </a:cubicBezTo>
                  <a:cubicBezTo>
                    <a:pt x="65798" y="55279"/>
                    <a:pt x="65679" y="55269"/>
                    <a:pt x="65558" y="55247"/>
                  </a:cubicBezTo>
                  <a:lnTo>
                    <a:pt x="65437" y="55391"/>
                  </a:lnTo>
                  <a:cubicBezTo>
                    <a:pt x="65087" y="55437"/>
                    <a:pt x="64760" y="55597"/>
                    <a:pt x="64276" y="55597"/>
                  </a:cubicBezTo>
                  <a:cubicBezTo>
                    <a:pt x="64230" y="55597"/>
                    <a:pt x="64182" y="55596"/>
                    <a:pt x="64132" y="55593"/>
                  </a:cubicBezTo>
                  <a:lnTo>
                    <a:pt x="64132" y="55593"/>
                  </a:lnTo>
                  <a:cubicBezTo>
                    <a:pt x="64545" y="55730"/>
                    <a:pt x="64839" y="55630"/>
                    <a:pt x="65054" y="55801"/>
                  </a:cubicBezTo>
                  <a:cubicBezTo>
                    <a:pt x="65041" y="56031"/>
                    <a:pt x="64862" y="56183"/>
                    <a:pt x="64923" y="56388"/>
                  </a:cubicBezTo>
                  <a:cubicBezTo>
                    <a:pt x="64617" y="56606"/>
                    <a:pt x="64208" y="56747"/>
                    <a:pt x="64300" y="57254"/>
                  </a:cubicBezTo>
                  <a:cubicBezTo>
                    <a:pt x="63399" y="57968"/>
                    <a:pt x="62384" y="58501"/>
                    <a:pt x="61365" y="59013"/>
                  </a:cubicBezTo>
                  <a:cubicBezTo>
                    <a:pt x="59785" y="59804"/>
                    <a:pt x="58261" y="60676"/>
                    <a:pt x="56991" y="61917"/>
                  </a:cubicBezTo>
                  <a:cubicBezTo>
                    <a:pt x="55948" y="62936"/>
                    <a:pt x="54614" y="63092"/>
                    <a:pt x="53284" y="63234"/>
                  </a:cubicBezTo>
                  <a:cubicBezTo>
                    <a:pt x="52606" y="63307"/>
                    <a:pt x="51926" y="63343"/>
                    <a:pt x="51246" y="63343"/>
                  </a:cubicBezTo>
                  <a:cubicBezTo>
                    <a:pt x="50086" y="63343"/>
                    <a:pt x="48927" y="63237"/>
                    <a:pt x="47783" y="63027"/>
                  </a:cubicBezTo>
                  <a:cubicBezTo>
                    <a:pt x="47014" y="62886"/>
                    <a:pt x="46362" y="62577"/>
                    <a:pt x="45810" y="62018"/>
                  </a:cubicBezTo>
                  <a:cubicBezTo>
                    <a:pt x="44988" y="61184"/>
                    <a:pt x="44139" y="60376"/>
                    <a:pt x="43311" y="59546"/>
                  </a:cubicBezTo>
                  <a:cubicBezTo>
                    <a:pt x="42336" y="58568"/>
                    <a:pt x="41575" y="57436"/>
                    <a:pt x="40990" y="56188"/>
                  </a:cubicBezTo>
                  <a:cubicBezTo>
                    <a:pt x="40068" y="54220"/>
                    <a:pt x="39180" y="52233"/>
                    <a:pt x="38283" y="50253"/>
                  </a:cubicBezTo>
                  <a:cubicBezTo>
                    <a:pt x="37576" y="48693"/>
                    <a:pt x="37057" y="47090"/>
                    <a:pt x="36621" y="45445"/>
                  </a:cubicBezTo>
                  <a:cubicBezTo>
                    <a:pt x="36437" y="44743"/>
                    <a:pt x="36158" y="44068"/>
                    <a:pt x="35906" y="43390"/>
                  </a:cubicBezTo>
                  <a:cubicBezTo>
                    <a:pt x="35163" y="41391"/>
                    <a:pt x="34806" y="39349"/>
                    <a:pt x="35310" y="37238"/>
                  </a:cubicBezTo>
                  <a:cubicBezTo>
                    <a:pt x="35442" y="36679"/>
                    <a:pt x="35289" y="36124"/>
                    <a:pt x="35418" y="35579"/>
                  </a:cubicBezTo>
                  <a:lnTo>
                    <a:pt x="35418" y="35579"/>
                  </a:lnTo>
                  <a:cubicBezTo>
                    <a:pt x="35743" y="35642"/>
                    <a:pt x="35784" y="36043"/>
                    <a:pt x="36084" y="36134"/>
                  </a:cubicBezTo>
                  <a:cubicBezTo>
                    <a:pt x="36116" y="36219"/>
                    <a:pt x="36171" y="36270"/>
                    <a:pt x="36261" y="36270"/>
                  </a:cubicBezTo>
                  <a:cubicBezTo>
                    <a:pt x="36264" y="36270"/>
                    <a:pt x="36267" y="36270"/>
                    <a:pt x="36270" y="36270"/>
                  </a:cubicBezTo>
                  <a:cubicBezTo>
                    <a:pt x="36312" y="36172"/>
                    <a:pt x="36261" y="36099"/>
                    <a:pt x="36194" y="36031"/>
                  </a:cubicBezTo>
                  <a:cubicBezTo>
                    <a:pt x="36093" y="35748"/>
                    <a:pt x="35951" y="35491"/>
                    <a:pt x="35736" y="35278"/>
                  </a:cubicBezTo>
                  <a:cubicBezTo>
                    <a:pt x="35627" y="35086"/>
                    <a:pt x="35623" y="34876"/>
                    <a:pt x="35629" y="34664"/>
                  </a:cubicBezTo>
                  <a:lnTo>
                    <a:pt x="35794" y="34451"/>
                  </a:lnTo>
                  <a:cubicBezTo>
                    <a:pt x="35867" y="34330"/>
                    <a:pt x="35941" y="34208"/>
                    <a:pt x="36015" y="34087"/>
                  </a:cubicBezTo>
                  <a:cubicBezTo>
                    <a:pt x="36007" y="33987"/>
                    <a:pt x="36001" y="33887"/>
                    <a:pt x="35994" y="33788"/>
                  </a:cubicBezTo>
                  <a:cubicBezTo>
                    <a:pt x="35987" y="33617"/>
                    <a:pt x="36062" y="33544"/>
                    <a:pt x="36201" y="33544"/>
                  </a:cubicBezTo>
                  <a:cubicBezTo>
                    <a:pt x="36223" y="33544"/>
                    <a:pt x="36247" y="33546"/>
                    <a:pt x="36272" y="33550"/>
                  </a:cubicBezTo>
                  <a:cubicBezTo>
                    <a:pt x="36270" y="33624"/>
                    <a:pt x="36269" y="33697"/>
                    <a:pt x="36267" y="33770"/>
                  </a:cubicBezTo>
                  <a:cubicBezTo>
                    <a:pt x="36368" y="33893"/>
                    <a:pt x="36419" y="34069"/>
                    <a:pt x="36608" y="34099"/>
                  </a:cubicBezTo>
                  <a:cubicBezTo>
                    <a:pt x="36709" y="33798"/>
                    <a:pt x="36515" y="33596"/>
                    <a:pt x="36366" y="33378"/>
                  </a:cubicBezTo>
                  <a:cubicBezTo>
                    <a:pt x="36156" y="33004"/>
                    <a:pt x="36384" y="32642"/>
                    <a:pt x="36394" y="32274"/>
                  </a:cubicBezTo>
                  <a:lnTo>
                    <a:pt x="36141" y="32268"/>
                  </a:lnTo>
                  <a:cubicBezTo>
                    <a:pt x="35956" y="32817"/>
                    <a:pt x="35770" y="33365"/>
                    <a:pt x="35586" y="33914"/>
                  </a:cubicBezTo>
                  <a:lnTo>
                    <a:pt x="35282" y="33976"/>
                  </a:lnTo>
                  <a:cubicBezTo>
                    <a:pt x="35765" y="32211"/>
                    <a:pt x="35743" y="30464"/>
                    <a:pt x="35109" y="28737"/>
                  </a:cubicBezTo>
                  <a:lnTo>
                    <a:pt x="34796" y="28740"/>
                  </a:lnTo>
                  <a:cubicBezTo>
                    <a:pt x="34796" y="28795"/>
                    <a:pt x="34781" y="28855"/>
                    <a:pt x="34797" y="28905"/>
                  </a:cubicBezTo>
                  <a:cubicBezTo>
                    <a:pt x="35409" y="30824"/>
                    <a:pt x="35205" y="32730"/>
                    <a:pt x="34697" y="34631"/>
                  </a:cubicBezTo>
                  <a:cubicBezTo>
                    <a:pt x="34401" y="34494"/>
                    <a:pt x="34426" y="34196"/>
                    <a:pt x="34370" y="33936"/>
                  </a:cubicBezTo>
                  <a:cubicBezTo>
                    <a:pt x="34215" y="33224"/>
                    <a:pt x="34272" y="32501"/>
                    <a:pt x="34259" y="31782"/>
                  </a:cubicBezTo>
                  <a:cubicBezTo>
                    <a:pt x="34257" y="31608"/>
                    <a:pt x="34255" y="31417"/>
                    <a:pt x="34097" y="31417"/>
                  </a:cubicBezTo>
                  <a:cubicBezTo>
                    <a:pt x="34047" y="31417"/>
                    <a:pt x="33982" y="31436"/>
                    <a:pt x="33897" y="31480"/>
                  </a:cubicBezTo>
                  <a:cubicBezTo>
                    <a:pt x="33955" y="32439"/>
                    <a:pt x="33814" y="33416"/>
                    <a:pt x="34171" y="34370"/>
                  </a:cubicBezTo>
                  <a:cubicBezTo>
                    <a:pt x="34039" y="34428"/>
                    <a:pt x="33923" y="34453"/>
                    <a:pt x="33820" y="34453"/>
                  </a:cubicBezTo>
                  <a:cubicBezTo>
                    <a:pt x="33503" y="34453"/>
                    <a:pt x="33310" y="34210"/>
                    <a:pt x="33161" y="33924"/>
                  </a:cubicBezTo>
                  <a:cubicBezTo>
                    <a:pt x="32849" y="33322"/>
                    <a:pt x="32755" y="32667"/>
                    <a:pt x="32801" y="31993"/>
                  </a:cubicBezTo>
                  <a:cubicBezTo>
                    <a:pt x="32819" y="31746"/>
                    <a:pt x="32862" y="31501"/>
                    <a:pt x="32893" y="31256"/>
                  </a:cubicBezTo>
                  <a:cubicBezTo>
                    <a:pt x="33212" y="30260"/>
                    <a:pt x="33601" y="29284"/>
                    <a:pt x="33801" y="28252"/>
                  </a:cubicBezTo>
                  <a:cubicBezTo>
                    <a:pt x="33850" y="27655"/>
                    <a:pt x="33895" y="27057"/>
                    <a:pt x="33948" y="26459"/>
                  </a:cubicBezTo>
                  <a:cubicBezTo>
                    <a:pt x="33962" y="26304"/>
                    <a:pt x="33975" y="26132"/>
                    <a:pt x="34137" y="26132"/>
                  </a:cubicBezTo>
                  <a:cubicBezTo>
                    <a:pt x="34176" y="26132"/>
                    <a:pt x="34223" y="26142"/>
                    <a:pt x="34281" y="26164"/>
                  </a:cubicBezTo>
                  <a:cubicBezTo>
                    <a:pt x="34196" y="26862"/>
                    <a:pt x="34111" y="27559"/>
                    <a:pt x="34026" y="28257"/>
                  </a:cubicBezTo>
                  <a:cubicBezTo>
                    <a:pt x="33987" y="29219"/>
                    <a:pt x="33946" y="30181"/>
                    <a:pt x="33906" y="31145"/>
                  </a:cubicBezTo>
                  <a:cubicBezTo>
                    <a:pt x="34000" y="31210"/>
                    <a:pt x="34069" y="31237"/>
                    <a:pt x="34121" y="31237"/>
                  </a:cubicBezTo>
                  <a:cubicBezTo>
                    <a:pt x="34253" y="31237"/>
                    <a:pt x="34267" y="31060"/>
                    <a:pt x="34277" y="30895"/>
                  </a:cubicBezTo>
                  <a:cubicBezTo>
                    <a:pt x="34320" y="30181"/>
                    <a:pt x="34352" y="29466"/>
                    <a:pt x="34389" y="28751"/>
                  </a:cubicBezTo>
                  <a:cubicBezTo>
                    <a:pt x="34410" y="28366"/>
                    <a:pt x="34434" y="27982"/>
                    <a:pt x="34457" y="27597"/>
                  </a:cubicBezTo>
                  <a:cubicBezTo>
                    <a:pt x="34503" y="27586"/>
                    <a:pt x="34550" y="27576"/>
                    <a:pt x="34596" y="27565"/>
                  </a:cubicBezTo>
                  <a:lnTo>
                    <a:pt x="34596" y="27565"/>
                  </a:lnTo>
                  <a:cubicBezTo>
                    <a:pt x="34594" y="27855"/>
                    <a:pt x="34657" y="28133"/>
                    <a:pt x="34757" y="28403"/>
                  </a:cubicBezTo>
                  <a:lnTo>
                    <a:pt x="35055" y="28382"/>
                  </a:lnTo>
                  <a:cubicBezTo>
                    <a:pt x="34916" y="27605"/>
                    <a:pt x="34990" y="26832"/>
                    <a:pt x="35083" y="26057"/>
                  </a:cubicBezTo>
                  <a:cubicBezTo>
                    <a:pt x="35129" y="25899"/>
                    <a:pt x="35174" y="25741"/>
                    <a:pt x="35219" y="25582"/>
                  </a:cubicBezTo>
                  <a:cubicBezTo>
                    <a:pt x="35410" y="25073"/>
                    <a:pt x="35600" y="24563"/>
                    <a:pt x="35791" y="24053"/>
                  </a:cubicBezTo>
                  <a:cubicBezTo>
                    <a:pt x="35836" y="23754"/>
                    <a:pt x="35943" y="23477"/>
                    <a:pt x="36091" y="23214"/>
                  </a:cubicBezTo>
                  <a:lnTo>
                    <a:pt x="36091" y="23214"/>
                  </a:lnTo>
                  <a:cubicBezTo>
                    <a:pt x="36055" y="23492"/>
                    <a:pt x="36186" y="23791"/>
                    <a:pt x="35983" y="24048"/>
                  </a:cubicBezTo>
                  <a:cubicBezTo>
                    <a:pt x="35841" y="24867"/>
                    <a:pt x="35707" y="25687"/>
                    <a:pt x="35555" y="26505"/>
                  </a:cubicBezTo>
                  <a:cubicBezTo>
                    <a:pt x="35405" y="27308"/>
                    <a:pt x="35403" y="28104"/>
                    <a:pt x="35627" y="28894"/>
                  </a:cubicBezTo>
                  <a:lnTo>
                    <a:pt x="35919" y="28878"/>
                  </a:lnTo>
                  <a:cubicBezTo>
                    <a:pt x="35702" y="27932"/>
                    <a:pt x="35815" y="27002"/>
                    <a:pt x="36033" y="26071"/>
                  </a:cubicBezTo>
                  <a:cubicBezTo>
                    <a:pt x="36109" y="25740"/>
                    <a:pt x="36271" y="25551"/>
                    <a:pt x="36584" y="25411"/>
                  </a:cubicBezTo>
                  <a:cubicBezTo>
                    <a:pt x="37230" y="25123"/>
                    <a:pt x="37895" y="25032"/>
                    <a:pt x="38567" y="25032"/>
                  </a:cubicBezTo>
                  <a:cubicBezTo>
                    <a:pt x="38913" y="25032"/>
                    <a:pt x="39260" y="25056"/>
                    <a:pt x="39607" y="25089"/>
                  </a:cubicBezTo>
                  <a:cubicBezTo>
                    <a:pt x="40186" y="25144"/>
                    <a:pt x="40751" y="25344"/>
                    <a:pt x="41329" y="25396"/>
                  </a:cubicBezTo>
                  <a:cubicBezTo>
                    <a:pt x="41979" y="25455"/>
                    <a:pt x="42407" y="25718"/>
                    <a:pt x="42561" y="26369"/>
                  </a:cubicBezTo>
                  <a:cubicBezTo>
                    <a:pt x="42585" y="26364"/>
                    <a:pt x="42607" y="26361"/>
                    <a:pt x="42628" y="26361"/>
                  </a:cubicBezTo>
                  <a:cubicBezTo>
                    <a:pt x="42775" y="26361"/>
                    <a:pt x="42864" y="26486"/>
                    <a:pt x="42978" y="26558"/>
                  </a:cubicBezTo>
                  <a:cubicBezTo>
                    <a:pt x="42979" y="26632"/>
                    <a:pt x="42996" y="26703"/>
                    <a:pt x="43075" y="26703"/>
                  </a:cubicBezTo>
                  <a:cubicBezTo>
                    <a:pt x="43081" y="26703"/>
                    <a:pt x="43087" y="26702"/>
                    <a:pt x="43094" y="26701"/>
                  </a:cubicBezTo>
                  <a:cubicBezTo>
                    <a:pt x="43129" y="26697"/>
                    <a:pt x="43157" y="26633"/>
                    <a:pt x="43188" y="26597"/>
                  </a:cubicBezTo>
                  <a:cubicBezTo>
                    <a:pt x="43248" y="26582"/>
                    <a:pt x="43309" y="26567"/>
                    <a:pt x="43365" y="26567"/>
                  </a:cubicBezTo>
                  <a:cubicBezTo>
                    <a:pt x="43448" y="26567"/>
                    <a:pt x="43520" y="26600"/>
                    <a:pt x="43565" y="26719"/>
                  </a:cubicBezTo>
                  <a:lnTo>
                    <a:pt x="44001" y="26741"/>
                  </a:lnTo>
                  <a:cubicBezTo>
                    <a:pt x="44354" y="26812"/>
                    <a:pt x="44324" y="27299"/>
                    <a:pt x="44679" y="27369"/>
                  </a:cubicBezTo>
                  <a:cubicBezTo>
                    <a:pt x="44673" y="27373"/>
                    <a:pt x="44669" y="27375"/>
                    <a:pt x="44664" y="27378"/>
                  </a:cubicBezTo>
                  <a:cubicBezTo>
                    <a:pt x="44572" y="27606"/>
                    <a:pt x="44768" y="27838"/>
                    <a:pt x="44658" y="28066"/>
                  </a:cubicBezTo>
                  <a:cubicBezTo>
                    <a:pt x="44930" y="28339"/>
                    <a:pt x="44834" y="28702"/>
                    <a:pt x="44886" y="29029"/>
                  </a:cubicBezTo>
                  <a:cubicBezTo>
                    <a:pt x="44999" y="29297"/>
                    <a:pt x="44907" y="29579"/>
                    <a:pt x="44941" y="29851"/>
                  </a:cubicBezTo>
                  <a:cubicBezTo>
                    <a:pt x="44642" y="30742"/>
                    <a:pt x="44350" y="31636"/>
                    <a:pt x="43819" y="32425"/>
                  </a:cubicBezTo>
                  <a:cubicBezTo>
                    <a:pt x="43089" y="34320"/>
                    <a:pt x="42766" y="36297"/>
                    <a:pt x="42545" y="38327"/>
                  </a:cubicBezTo>
                  <a:cubicBezTo>
                    <a:pt x="42916" y="38292"/>
                    <a:pt x="42912" y="38054"/>
                    <a:pt x="42950" y="37888"/>
                  </a:cubicBezTo>
                  <a:cubicBezTo>
                    <a:pt x="43040" y="37508"/>
                    <a:pt x="43105" y="37123"/>
                    <a:pt x="43146" y="36736"/>
                  </a:cubicBezTo>
                  <a:cubicBezTo>
                    <a:pt x="43327" y="34913"/>
                    <a:pt x="43787" y="33177"/>
                    <a:pt x="44691" y="31570"/>
                  </a:cubicBezTo>
                  <a:cubicBezTo>
                    <a:pt x="44950" y="31107"/>
                    <a:pt x="45172" y="30626"/>
                    <a:pt x="45137" y="30072"/>
                  </a:cubicBezTo>
                  <a:cubicBezTo>
                    <a:pt x="45402" y="29219"/>
                    <a:pt x="45235" y="28392"/>
                    <a:pt x="44972" y="27576"/>
                  </a:cubicBezTo>
                  <a:cubicBezTo>
                    <a:pt x="44942" y="27484"/>
                    <a:pt x="44924" y="27323"/>
                    <a:pt x="44806" y="27323"/>
                  </a:cubicBezTo>
                  <a:cubicBezTo>
                    <a:pt x="44785" y="27323"/>
                    <a:pt x="44761" y="27329"/>
                    <a:pt x="44733" y="27340"/>
                  </a:cubicBezTo>
                  <a:cubicBezTo>
                    <a:pt x="44845" y="27250"/>
                    <a:pt x="44787" y="27139"/>
                    <a:pt x="44726" y="27030"/>
                  </a:cubicBezTo>
                  <a:cubicBezTo>
                    <a:pt x="44481" y="26597"/>
                    <a:pt x="44274" y="26151"/>
                    <a:pt x="44141" y="25667"/>
                  </a:cubicBezTo>
                  <a:cubicBezTo>
                    <a:pt x="44019" y="25216"/>
                    <a:pt x="43629" y="25034"/>
                    <a:pt x="43230" y="24904"/>
                  </a:cubicBezTo>
                  <a:cubicBezTo>
                    <a:pt x="42500" y="24665"/>
                    <a:pt x="41826" y="24267"/>
                    <a:pt x="41095" y="24069"/>
                  </a:cubicBezTo>
                  <a:cubicBezTo>
                    <a:pt x="40633" y="23945"/>
                    <a:pt x="40113" y="23929"/>
                    <a:pt x="39617" y="23886"/>
                  </a:cubicBezTo>
                  <a:cubicBezTo>
                    <a:pt x="39617" y="23884"/>
                    <a:pt x="39609" y="23856"/>
                    <a:pt x="39609" y="23856"/>
                  </a:cubicBezTo>
                  <a:lnTo>
                    <a:pt x="39601" y="23872"/>
                  </a:lnTo>
                  <a:cubicBezTo>
                    <a:pt x="39656" y="24041"/>
                    <a:pt x="39603" y="24113"/>
                    <a:pt x="39441" y="24113"/>
                  </a:cubicBezTo>
                  <a:cubicBezTo>
                    <a:pt x="39430" y="24113"/>
                    <a:pt x="39419" y="24113"/>
                    <a:pt x="39408" y="24112"/>
                  </a:cubicBezTo>
                  <a:cubicBezTo>
                    <a:pt x="39213" y="24102"/>
                    <a:pt x="39029" y="24096"/>
                    <a:pt x="38852" y="24096"/>
                  </a:cubicBezTo>
                  <a:cubicBezTo>
                    <a:pt x="37971" y="24096"/>
                    <a:pt x="37288" y="24233"/>
                    <a:pt x="36414" y="24560"/>
                  </a:cubicBezTo>
                  <a:cubicBezTo>
                    <a:pt x="36273" y="24313"/>
                    <a:pt x="36385" y="24069"/>
                    <a:pt x="36435" y="23830"/>
                  </a:cubicBezTo>
                  <a:cubicBezTo>
                    <a:pt x="36666" y="22704"/>
                    <a:pt x="36770" y="21568"/>
                    <a:pt x="36767" y="20420"/>
                  </a:cubicBezTo>
                  <a:cubicBezTo>
                    <a:pt x="36761" y="18354"/>
                    <a:pt x="36779" y="16288"/>
                    <a:pt x="37094" y="14238"/>
                  </a:cubicBezTo>
                  <a:cubicBezTo>
                    <a:pt x="37282" y="13019"/>
                    <a:pt x="37569" y="11831"/>
                    <a:pt x="38104" y="10712"/>
                  </a:cubicBezTo>
                  <a:cubicBezTo>
                    <a:pt x="38561" y="9756"/>
                    <a:pt x="38942" y="8757"/>
                    <a:pt x="39474" y="7845"/>
                  </a:cubicBezTo>
                  <a:cubicBezTo>
                    <a:pt x="40700" y="5741"/>
                    <a:pt x="42383" y="4117"/>
                    <a:pt x="44689" y="3204"/>
                  </a:cubicBezTo>
                  <a:cubicBezTo>
                    <a:pt x="46504" y="2484"/>
                    <a:pt x="48337" y="1777"/>
                    <a:pt x="50223" y="1303"/>
                  </a:cubicBezTo>
                  <a:cubicBezTo>
                    <a:pt x="51536" y="974"/>
                    <a:pt x="52876" y="865"/>
                    <a:pt x="54224" y="865"/>
                  </a:cubicBezTo>
                  <a:cubicBezTo>
                    <a:pt x="55139" y="865"/>
                    <a:pt x="56057" y="915"/>
                    <a:pt x="56972" y="981"/>
                  </a:cubicBezTo>
                  <a:cubicBezTo>
                    <a:pt x="57278" y="1004"/>
                    <a:pt x="57584" y="1037"/>
                    <a:pt x="57888" y="1066"/>
                  </a:cubicBezTo>
                  <a:cubicBezTo>
                    <a:pt x="58834" y="886"/>
                    <a:pt x="59780" y="763"/>
                    <a:pt x="60727" y="763"/>
                  </a:cubicBezTo>
                  <a:close/>
                  <a:moveTo>
                    <a:pt x="38569" y="61763"/>
                  </a:moveTo>
                  <a:cubicBezTo>
                    <a:pt x="39659" y="61763"/>
                    <a:pt x="40750" y="61805"/>
                    <a:pt x="41843" y="61889"/>
                  </a:cubicBezTo>
                  <a:cubicBezTo>
                    <a:pt x="42618" y="61947"/>
                    <a:pt x="43395" y="61976"/>
                    <a:pt x="44172" y="62019"/>
                  </a:cubicBezTo>
                  <a:cubicBezTo>
                    <a:pt x="44404" y="62049"/>
                    <a:pt x="44589" y="62171"/>
                    <a:pt x="44737" y="62338"/>
                  </a:cubicBezTo>
                  <a:cubicBezTo>
                    <a:pt x="45204" y="62860"/>
                    <a:pt x="45802" y="63210"/>
                    <a:pt x="46373" y="63594"/>
                  </a:cubicBezTo>
                  <a:cubicBezTo>
                    <a:pt x="46306" y="63593"/>
                    <a:pt x="46239" y="63593"/>
                    <a:pt x="46173" y="63593"/>
                  </a:cubicBezTo>
                  <a:cubicBezTo>
                    <a:pt x="46106" y="63593"/>
                    <a:pt x="46039" y="63593"/>
                    <a:pt x="45973" y="63593"/>
                  </a:cubicBezTo>
                  <a:cubicBezTo>
                    <a:pt x="45772" y="63593"/>
                    <a:pt x="45573" y="63591"/>
                    <a:pt x="45374" y="63575"/>
                  </a:cubicBezTo>
                  <a:cubicBezTo>
                    <a:pt x="44181" y="63482"/>
                    <a:pt x="42991" y="63337"/>
                    <a:pt x="41796" y="63283"/>
                  </a:cubicBezTo>
                  <a:cubicBezTo>
                    <a:pt x="38347" y="63128"/>
                    <a:pt x="34897" y="63009"/>
                    <a:pt x="31447" y="62871"/>
                  </a:cubicBezTo>
                  <a:cubicBezTo>
                    <a:pt x="31429" y="62870"/>
                    <a:pt x="31412" y="62870"/>
                    <a:pt x="31394" y="62870"/>
                  </a:cubicBezTo>
                  <a:cubicBezTo>
                    <a:pt x="31320" y="62870"/>
                    <a:pt x="31244" y="62875"/>
                    <a:pt x="31168" y="62875"/>
                  </a:cubicBezTo>
                  <a:cubicBezTo>
                    <a:pt x="30991" y="62875"/>
                    <a:pt x="30812" y="62850"/>
                    <a:pt x="30647" y="62685"/>
                  </a:cubicBezTo>
                  <a:lnTo>
                    <a:pt x="31605" y="62369"/>
                  </a:lnTo>
                  <a:cubicBezTo>
                    <a:pt x="33917" y="61958"/>
                    <a:pt x="36238" y="61763"/>
                    <a:pt x="38569" y="61763"/>
                  </a:cubicBezTo>
                  <a:close/>
                  <a:moveTo>
                    <a:pt x="47774" y="64103"/>
                  </a:moveTo>
                  <a:cubicBezTo>
                    <a:pt x="47819" y="64103"/>
                    <a:pt x="47864" y="64106"/>
                    <a:pt x="47901" y="64108"/>
                  </a:cubicBezTo>
                  <a:cubicBezTo>
                    <a:pt x="48113" y="64120"/>
                    <a:pt x="48365" y="64104"/>
                    <a:pt x="48371" y="64429"/>
                  </a:cubicBezTo>
                  <a:cubicBezTo>
                    <a:pt x="48374" y="64540"/>
                    <a:pt x="48373" y="64648"/>
                    <a:pt x="48374" y="64758"/>
                  </a:cubicBezTo>
                  <a:cubicBezTo>
                    <a:pt x="48294" y="64984"/>
                    <a:pt x="48345" y="65213"/>
                    <a:pt x="48355" y="65441"/>
                  </a:cubicBezTo>
                  <a:cubicBezTo>
                    <a:pt x="48233" y="65462"/>
                    <a:pt x="48111" y="65472"/>
                    <a:pt x="47989" y="65472"/>
                  </a:cubicBezTo>
                  <a:cubicBezTo>
                    <a:pt x="47779" y="65472"/>
                    <a:pt x="47570" y="65443"/>
                    <a:pt x="47362" y="65397"/>
                  </a:cubicBezTo>
                  <a:cubicBezTo>
                    <a:pt x="47276" y="65011"/>
                    <a:pt x="47613" y="64698"/>
                    <a:pt x="47529" y="64293"/>
                  </a:cubicBezTo>
                  <a:cubicBezTo>
                    <a:pt x="47496" y="64131"/>
                    <a:pt x="47637" y="64103"/>
                    <a:pt x="47774" y="64103"/>
                  </a:cubicBezTo>
                  <a:close/>
                  <a:moveTo>
                    <a:pt x="49023" y="64213"/>
                  </a:moveTo>
                  <a:cubicBezTo>
                    <a:pt x="49165" y="64213"/>
                    <a:pt x="49370" y="64292"/>
                    <a:pt x="49680" y="64430"/>
                  </a:cubicBezTo>
                  <a:cubicBezTo>
                    <a:pt x="49633" y="64560"/>
                    <a:pt x="49567" y="64684"/>
                    <a:pt x="49540" y="64817"/>
                  </a:cubicBezTo>
                  <a:cubicBezTo>
                    <a:pt x="49432" y="65371"/>
                    <a:pt x="49398" y="65554"/>
                    <a:pt x="49118" y="65554"/>
                  </a:cubicBezTo>
                  <a:cubicBezTo>
                    <a:pt x="48980" y="65554"/>
                    <a:pt x="48783" y="65510"/>
                    <a:pt x="48488" y="65444"/>
                  </a:cubicBezTo>
                  <a:cubicBezTo>
                    <a:pt x="48534" y="65266"/>
                    <a:pt x="48693" y="65124"/>
                    <a:pt x="48650" y="64919"/>
                  </a:cubicBezTo>
                  <a:lnTo>
                    <a:pt x="48650" y="64919"/>
                  </a:lnTo>
                  <a:cubicBezTo>
                    <a:pt x="48727" y="64420"/>
                    <a:pt x="48793" y="64213"/>
                    <a:pt x="49023" y="64213"/>
                  </a:cubicBezTo>
                  <a:close/>
                  <a:moveTo>
                    <a:pt x="53674" y="64085"/>
                  </a:moveTo>
                  <a:cubicBezTo>
                    <a:pt x="53777" y="64085"/>
                    <a:pt x="53872" y="64119"/>
                    <a:pt x="53925" y="64255"/>
                  </a:cubicBezTo>
                  <a:cubicBezTo>
                    <a:pt x="53677" y="64666"/>
                    <a:pt x="53542" y="65113"/>
                    <a:pt x="53508" y="65589"/>
                  </a:cubicBezTo>
                  <a:cubicBezTo>
                    <a:pt x="53496" y="65757"/>
                    <a:pt x="53451" y="65886"/>
                    <a:pt x="53284" y="65886"/>
                  </a:cubicBezTo>
                  <a:cubicBezTo>
                    <a:pt x="53263" y="65886"/>
                    <a:pt x="53239" y="65884"/>
                    <a:pt x="53213" y="65880"/>
                  </a:cubicBezTo>
                  <a:cubicBezTo>
                    <a:pt x="52072" y="65679"/>
                    <a:pt x="50918" y="65591"/>
                    <a:pt x="49739" y="65559"/>
                  </a:cubicBezTo>
                  <a:cubicBezTo>
                    <a:pt x="49777" y="65138"/>
                    <a:pt x="49811" y="64783"/>
                    <a:pt x="49844" y="64429"/>
                  </a:cubicBezTo>
                  <a:cubicBezTo>
                    <a:pt x="49937" y="64320"/>
                    <a:pt x="50060" y="64285"/>
                    <a:pt x="50194" y="64285"/>
                  </a:cubicBezTo>
                  <a:cubicBezTo>
                    <a:pt x="50200" y="64285"/>
                    <a:pt x="50206" y="64285"/>
                    <a:pt x="50212" y="64285"/>
                  </a:cubicBezTo>
                  <a:cubicBezTo>
                    <a:pt x="50474" y="64291"/>
                    <a:pt x="50736" y="64295"/>
                    <a:pt x="50998" y="64295"/>
                  </a:cubicBezTo>
                  <a:cubicBezTo>
                    <a:pt x="51838" y="64295"/>
                    <a:pt x="52677" y="64253"/>
                    <a:pt x="53509" y="64104"/>
                  </a:cubicBezTo>
                  <a:cubicBezTo>
                    <a:pt x="53563" y="64094"/>
                    <a:pt x="53620" y="64085"/>
                    <a:pt x="53674" y="64085"/>
                  </a:cubicBezTo>
                  <a:close/>
                  <a:moveTo>
                    <a:pt x="54962" y="63831"/>
                  </a:moveTo>
                  <a:cubicBezTo>
                    <a:pt x="55027" y="64391"/>
                    <a:pt x="54689" y="64888"/>
                    <a:pt x="54727" y="65430"/>
                  </a:cubicBezTo>
                  <a:cubicBezTo>
                    <a:pt x="54659" y="65890"/>
                    <a:pt x="54634" y="66055"/>
                    <a:pt x="54415" y="66055"/>
                  </a:cubicBezTo>
                  <a:cubicBezTo>
                    <a:pt x="54291" y="66055"/>
                    <a:pt x="54106" y="66003"/>
                    <a:pt x="53818" y="65921"/>
                  </a:cubicBezTo>
                  <a:cubicBezTo>
                    <a:pt x="53807" y="65343"/>
                    <a:pt x="54150" y="64830"/>
                    <a:pt x="54185" y="64257"/>
                  </a:cubicBezTo>
                  <a:cubicBezTo>
                    <a:pt x="54305" y="63899"/>
                    <a:pt x="54603" y="63858"/>
                    <a:pt x="54962" y="63831"/>
                  </a:cubicBezTo>
                  <a:close/>
                  <a:moveTo>
                    <a:pt x="56752" y="63149"/>
                  </a:moveTo>
                  <a:cubicBezTo>
                    <a:pt x="56840" y="63442"/>
                    <a:pt x="56612" y="63666"/>
                    <a:pt x="56581" y="63933"/>
                  </a:cubicBezTo>
                  <a:lnTo>
                    <a:pt x="56303" y="64583"/>
                  </a:lnTo>
                  <a:cubicBezTo>
                    <a:pt x="56115" y="65005"/>
                    <a:pt x="55878" y="65414"/>
                    <a:pt x="55749" y="65853"/>
                  </a:cubicBezTo>
                  <a:cubicBezTo>
                    <a:pt x="55667" y="66136"/>
                    <a:pt x="55536" y="66249"/>
                    <a:pt x="55350" y="66249"/>
                  </a:cubicBezTo>
                  <a:cubicBezTo>
                    <a:pt x="55272" y="66249"/>
                    <a:pt x="55185" y="66230"/>
                    <a:pt x="55087" y="66194"/>
                  </a:cubicBezTo>
                  <a:cubicBezTo>
                    <a:pt x="54671" y="66043"/>
                    <a:pt x="54994" y="65804"/>
                    <a:pt x="55032" y="65599"/>
                  </a:cubicBezTo>
                  <a:cubicBezTo>
                    <a:pt x="55042" y="65546"/>
                    <a:pt x="55045" y="65492"/>
                    <a:pt x="55052" y="65438"/>
                  </a:cubicBezTo>
                  <a:cubicBezTo>
                    <a:pt x="55125" y="65259"/>
                    <a:pt x="55235" y="65086"/>
                    <a:pt x="55265" y="64901"/>
                  </a:cubicBezTo>
                  <a:cubicBezTo>
                    <a:pt x="55408" y="64011"/>
                    <a:pt x="55829" y="63370"/>
                    <a:pt x="56752" y="63149"/>
                  </a:cubicBezTo>
                  <a:close/>
                  <a:moveTo>
                    <a:pt x="58025" y="62687"/>
                  </a:moveTo>
                  <a:cubicBezTo>
                    <a:pt x="59041" y="62831"/>
                    <a:pt x="60064" y="62946"/>
                    <a:pt x="61075" y="63126"/>
                  </a:cubicBezTo>
                  <a:cubicBezTo>
                    <a:pt x="64865" y="63797"/>
                    <a:pt x="68551" y="64834"/>
                    <a:pt x="72111" y="66308"/>
                  </a:cubicBezTo>
                  <a:cubicBezTo>
                    <a:pt x="72476" y="66457"/>
                    <a:pt x="72940" y="66424"/>
                    <a:pt x="73144" y="66868"/>
                  </a:cubicBezTo>
                  <a:lnTo>
                    <a:pt x="72117" y="66565"/>
                  </a:lnTo>
                  <a:cubicBezTo>
                    <a:pt x="70672" y="66237"/>
                    <a:pt x="69245" y="65827"/>
                    <a:pt x="67775" y="65612"/>
                  </a:cubicBezTo>
                  <a:cubicBezTo>
                    <a:pt x="67752" y="65614"/>
                    <a:pt x="67730" y="65614"/>
                    <a:pt x="67709" y="65614"/>
                  </a:cubicBezTo>
                  <a:cubicBezTo>
                    <a:pt x="67283" y="65614"/>
                    <a:pt x="66915" y="65388"/>
                    <a:pt x="66513" y="65297"/>
                  </a:cubicBezTo>
                  <a:lnTo>
                    <a:pt x="66513" y="65298"/>
                  </a:lnTo>
                  <a:cubicBezTo>
                    <a:pt x="64996" y="64954"/>
                    <a:pt x="63469" y="64647"/>
                    <a:pt x="61925" y="64448"/>
                  </a:cubicBezTo>
                  <a:cubicBezTo>
                    <a:pt x="60578" y="64273"/>
                    <a:pt x="59234" y="64064"/>
                    <a:pt x="57873" y="64064"/>
                  </a:cubicBezTo>
                  <a:cubicBezTo>
                    <a:pt x="57619" y="64064"/>
                    <a:pt x="57365" y="64071"/>
                    <a:pt x="57110" y="64087"/>
                  </a:cubicBezTo>
                  <a:cubicBezTo>
                    <a:pt x="57102" y="64088"/>
                    <a:pt x="57093" y="64088"/>
                    <a:pt x="57085" y="64088"/>
                  </a:cubicBezTo>
                  <a:cubicBezTo>
                    <a:pt x="56978" y="64088"/>
                    <a:pt x="56893" y="64041"/>
                    <a:pt x="56844" y="63937"/>
                  </a:cubicBezTo>
                  <a:cubicBezTo>
                    <a:pt x="57011" y="63672"/>
                    <a:pt x="57169" y="63405"/>
                    <a:pt x="57210" y="63086"/>
                  </a:cubicBezTo>
                  <a:cubicBezTo>
                    <a:pt x="57390" y="62768"/>
                    <a:pt x="57687" y="62688"/>
                    <a:pt x="58025" y="62687"/>
                  </a:cubicBezTo>
                  <a:close/>
                  <a:moveTo>
                    <a:pt x="37021" y="51720"/>
                  </a:moveTo>
                  <a:cubicBezTo>
                    <a:pt x="37438" y="51931"/>
                    <a:pt x="37249" y="52327"/>
                    <a:pt x="37444" y="52556"/>
                  </a:cubicBezTo>
                  <a:lnTo>
                    <a:pt x="37791" y="52290"/>
                  </a:lnTo>
                  <a:cubicBezTo>
                    <a:pt x="37977" y="52830"/>
                    <a:pt x="38517" y="53220"/>
                    <a:pt x="38464" y="53861"/>
                  </a:cubicBezTo>
                  <a:cubicBezTo>
                    <a:pt x="38495" y="53850"/>
                    <a:pt x="38520" y="53845"/>
                    <a:pt x="38540" y="53845"/>
                  </a:cubicBezTo>
                  <a:cubicBezTo>
                    <a:pt x="38636" y="53845"/>
                    <a:pt x="38619" y="53957"/>
                    <a:pt x="38632" y="54040"/>
                  </a:cubicBezTo>
                  <a:cubicBezTo>
                    <a:pt x="38882" y="54335"/>
                    <a:pt x="39096" y="54643"/>
                    <a:pt x="38965" y="55065"/>
                  </a:cubicBezTo>
                  <a:cubicBezTo>
                    <a:pt x="38613" y="54802"/>
                    <a:pt x="38568" y="54438"/>
                    <a:pt x="38625" y="54040"/>
                  </a:cubicBezTo>
                  <a:lnTo>
                    <a:pt x="38625" y="54040"/>
                  </a:lnTo>
                  <a:cubicBezTo>
                    <a:pt x="38618" y="54040"/>
                    <a:pt x="38611" y="54041"/>
                    <a:pt x="38605" y="54041"/>
                  </a:cubicBezTo>
                  <a:cubicBezTo>
                    <a:pt x="38503" y="54041"/>
                    <a:pt x="38480" y="53961"/>
                    <a:pt x="38459" y="53880"/>
                  </a:cubicBezTo>
                  <a:lnTo>
                    <a:pt x="38258" y="53868"/>
                  </a:lnTo>
                  <a:lnTo>
                    <a:pt x="38258" y="53868"/>
                  </a:lnTo>
                  <a:cubicBezTo>
                    <a:pt x="38261" y="54031"/>
                    <a:pt x="38250" y="54195"/>
                    <a:pt x="38271" y="54356"/>
                  </a:cubicBezTo>
                  <a:cubicBezTo>
                    <a:pt x="38368" y="55088"/>
                    <a:pt x="38371" y="55087"/>
                    <a:pt x="37623" y="55250"/>
                  </a:cubicBezTo>
                  <a:cubicBezTo>
                    <a:pt x="36534" y="55330"/>
                    <a:pt x="35495" y="55678"/>
                    <a:pt x="34424" y="55850"/>
                  </a:cubicBezTo>
                  <a:cubicBezTo>
                    <a:pt x="34286" y="56194"/>
                    <a:pt x="34534" y="56211"/>
                    <a:pt x="34758" y="56243"/>
                  </a:cubicBezTo>
                  <a:cubicBezTo>
                    <a:pt x="36154" y="56442"/>
                    <a:pt x="37555" y="56601"/>
                    <a:pt x="38964" y="56683"/>
                  </a:cubicBezTo>
                  <a:cubicBezTo>
                    <a:pt x="39187" y="56809"/>
                    <a:pt x="39274" y="57015"/>
                    <a:pt x="39307" y="57255"/>
                  </a:cubicBezTo>
                  <a:cubicBezTo>
                    <a:pt x="39514" y="57056"/>
                    <a:pt x="39487" y="56803"/>
                    <a:pt x="39467" y="56552"/>
                  </a:cubicBezTo>
                  <a:cubicBezTo>
                    <a:pt x="39308" y="56459"/>
                    <a:pt x="39244" y="56309"/>
                    <a:pt x="39302" y="56148"/>
                  </a:cubicBezTo>
                  <a:cubicBezTo>
                    <a:pt x="39323" y="56088"/>
                    <a:pt x="39364" y="56072"/>
                    <a:pt x="39412" y="56072"/>
                  </a:cubicBezTo>
                  <a:cubicBezTo>
                    <a:pt x="39468" y="56072"/>
                    <a:pt x="39533" y="56094"/>
                    <a:pt x="39587" y="56095"/>
                  </a:cubicBezTo>
                  <a:cubicBezTo>
                    <a:pt x="39633" y="56244"/>
                    <a:pt x="39709" y="56389"/>
                    <a:pt x="39646" y="56553"/>
                  </a:cubicBezTo>
                  <a:cubicBezTo>
                    <a:pt x="39875" y="56789"/>
                    <a:pt x="40194" y="56974"/>
                    <a:pt x="40117" y="57384"/>
                  </a:cubicBezTo>
                  <a:cubicBezTo>
                    <a:pt x="40072" y="57396"/>
                    <a:pt x="40027" y="57401"/>
                    <a:pt x="39982" y="57401"/>
                  </a:cubicBezTo>
                  <a:cubicBezTo>
                    <a:pt x="39804" y="57401"/>
                    <a:pt x="39629" y="57326"/>
                    <a:pt x="39452" y="57326"/>
                  </a:cubicBezTo>
                  <a:cubicBezTo>
                    <a:pt x="39393" y="57326"/>
                    <a:pt x="39334" y="57334"/>
                    <a:pt x="39274" y="57356"/>
                  </a:cubicBezTo>
                  <a:lnTo>
                    <a:pt x="39289" y="57390"/>
                  </a:lnTo>
                  <a:cubicBezTo>
                    <a:pt x="39217" y="57380"/>
                    <a:pt x="39147" y="57375"/>
                    <a:pt x="39075" y="57375"/>
                  </a:cubicBezTo>
                  <a:cubicBezTo>
                    <a:pt x="38863" y="57375"/>
                    <a:pt x="38638" y="57416"/>
                    <a:pt x="38337" y="57476"/>
                  </a:cubicBezTo>
                  <a:cubicBezTo>
                    <a:pt x="38851" y="57712"/>
                    <a:pt x="39249" y="57664"/>
                    <a:pt x="39628" y="57724"/>
                  </a:cubicBezTo>
                  <a:lnTo>
                    <a:pt x="39606" y="57772"/>
                  </a:lnTo>
                  <a:cubicBezTo>
                    <a:pt x="39799" y="57733"/>
                    <a:pt x="39990" y="57658"/>
                    <a:pt x="40185" y="57658"/>
                  </a:cubicBezTo>
                  <a:cubicBezTo>
                    <a:pt x="40277" y="57658"/>
                    <a:pt x="40371" y="57675"/>
                    <a:pt x="40466" y="57720"/>
                  </a:cubicBezTo>
                  <a:cubicBezTo>
                    <a:pt x="40464" y="57779"/>
                    <a:pt x="40463" y="57836"/>
                    <a:pt x="40462" y="57894"/>
                  </a:cubicBezTo>
                  <a:cubicBezTo>
                    <a:pt x="40378" y="57919"/>
                    <a:pt x="40294" y="57929"/>
                    <a:pt x="40211" y="57929"/>
                  </a:cubicBezTo>
                  <a:cubicBezTo>
                    <a:pt x="40011" y="57929"/>
                    <a:pt x="39813" y="57873"/>
                    <a:pt x="39614" y="57856"/>
                  </a:cubicBezTo>
                  <a:lnTo>
                    <a:pt x="39490" y="58022"/>
                  </a:lnTo>
                  <a:cubicBezTo>
                    <a:pt x="39437" y="58001"/>
                    <a:pt x="39385" y="57993"/>
                    <a:pt x="39334" y="57993"/>
                  </a:cubicBezTo>
                  <a:cubicBezTo>
                    <a:pt x="39206" y="57993"/>
                    <a:pt x="39083" y="58042"/>
                    <a:pt x="38957" y="58067"/>
                  </a:cubicBezTo>
                  <a:cubicBezTo>
                    <a:pt x="38043" y="58131"/>
                    <a:pt x="37125" y="58174"/>
                    <a:pt x="36214" y="58264"/>
                  </a:cubicBezTo>
                  <a:cubicBezTo>
                    <a:pt x="35413" y="58343"/>
                    <a:pt x="34614" y="58455"/>
                    <a:pt x="33819" y="58593"/>
                  </a:cubicBezTo>
                  <a:cubicBezTo>
                    <a:pt x="33551" y="58640"/>
                    <a:pt x="33190" y="58618"/>
                    <a:pt x="33070" y="59036"/>
                  </a:cubicBezTo>
                  <a:cubicBezTo>
                    <a:pt x="33581" y="59256"/>
                    <a:pt x="34112" y="59204"/>
                    <a:pt x="34629" y="59220"/>
                  </a:cubicBezTo>
                  <a:cubicBezTo>
                    <a:pt x="36769" y="59292"/>
                    <a:pt x="38899" y="59481"/>
                    <a:pt x="41026" y="59737"/>
                  </a:cubicBezTo>
                  <a:cubicBezTo>
                    <a:pt x="41312" y="59771"/>
                    <a:pt x="41585" y="59932"/>
                    <a:pt x="41876" y="59932"/>
                  </a:cubicBezTo>
                  <a:cubicBezTo>
                    <a:pt x="41968" y="59932"/>
                    <a:pt x="42062" y="59916"/>
                    <a:pt x="42159" y="59875"/>
                  </a:cubicBezTo>
                  <a:cubicBezTo>
                    <a:pt x="42524" y="60068"/>
                    <a:pt x="42775" y="60369"/>
                    <a:pt x="42967" y="60727"/>
                  </a:cubicBezTo>
                  <a:cubicBezTo>
                    <a:pt x="42604" y="60767"/>
                    <a:pt x="42248" y="60838"/>
                    <a:pt x="41810" y="61038"/>
                  </a:cubicBezTo>
                  <a:cubicBezTo>
                    <a:pt x="42033" y="61079"/>
                    <a:pt x="42228" y="61100"/>
                    <a:pt x="42408" y="61100"/>
                  </a:cubicBezTo>
                  <a:cubicBezTo>
                    <a:pt x="42608" y="61100"/>
                    <a:pt x="42790" y="61074"/>
                    <a:pt x="42971" y="61021"/>
                  </a:cubicBezTo>
                  <a:cubicBezTo>
                    <a:pt x="42994" y="61019"/>
                    <a:pt x="43016" y="61018"/>
                    <a:pt x="43038" y="61018"/>
                  </a:cubicBezTo>
                  <a:cubicBezTo>
                    <a:pt x="43431" y="61018"/>
                    <a:pt x="43628" y="61357"/>
                    <a:pt x="43901" y="61562"/>
                  </a:cubicBezTo>
                  <a:cubicBezTo>
                    <a:pt x="43782" y="61670"/>
                    <a:pt x="43654" y="61700"/>
                    <a:pt x="43522" y="61700"/>
                  </a:cubicBezTo>
                  <a:cubicBezTo>
                    <a:pt x="43385" y="61700"/>
                    <a:pt x="43244" y="61667"/>
                    <a:pt x="43107" y="61656"/>
                  </a:cubicBezTo>
                  <a:cubicBezTo>
                    <a:pt x="41546" y="61523"/>
                    <a:pt x="39984" y="61417"/>
                    <a:pt x="38418" y="61417"/>
                  </a:cubicBezTo>
                  <a:cubicBezTo>
                    <a:pt x="37985" y="61417"/>
                    <a:pt x="37551" y="61425"/>
                    <a:pt x="37117" y="61443"/>
                  </a:cubicBezTo>
                  <a:cubicBezTo>
                    <a:pt x="35258" y="61521"/>
                    <a:pt x="33397" y="61612"/>
                    <a:pt x="31585" y="62092"/>
                  </a:cubicBezTo>
                  <a:cubicBezTo>
                    <a:pt x="30945" y="62172"/>
                    <a:pt x="30337" y="62372"/>
                    <a:pt x="29732" y="62585"/>
                  </a:cubicBezTo>
                  <a:cubicBezTo>
                    <a:pt x="29591" y="62635"/>
                    <a:pt x="29472" y="62741"/>
                    <a:pt x="29517" y="62889"/>
                  </a:cubicBezTo>
                  <a:cubicBezTo>
                    <a:pt x="29541" y="62967"/>
                    <a:pt x="29681" y="63029"/>
                    <a:pt x="29781" y="63061"/>
                  </a:cubicBezTo>
                  <a:cubicBezTo>
                    <a:pt x="29883" y="63095"/>
                    <a:pt x="30001" y="63088"/>
                    <a:pt x="30112" y="63094"/>
                  </a:cubicBezTo>
                  <a:cubicBezTo>
                    <a:pt x="31367" y="63149"/>
                    <a:pt x="32623" y="63198"/>
                    <a:pt x="33877" y="63260"/>
                  </a:cubicBezTo>
                  <a:cubicBezTo>
                    <a:pt x="37195" y="63422"/>
                    <a:pt x="40517" y="63479"/>
                    <a:pt x="43832" y="63726"/>
                  </a:cubicBezTo>
                  <a:cubicBezTo>
                    <a:pt x="44616" y="63785"/>
                    <a:pt x="45394" y="63955"/>
                    <a:pt x="46183" y="63955"/>
                  </a:cubicBezTo>
                  <a:cubicBezTo>
                    <a:pt x="46342" y="63955"/>
                    <a:pt x="46502" y="63948"/>
                    <a:pt x="46662" y="63932"/>
                  </a:cubicBezTo>
                  <a:cubicBezTo>
                    <a:pt x="46822" y="64041"/>
                    <a:pt x="46993" y="64117"/>
                    <a:pt x="47188" y="64121"/>
                  </a:cubicBezTo>
                  <a:cubicBezTo>
                    <a:pt x="47258" y="64535"/>
                    <a:pt x="47028" y="64888"/>
                    <a:pt x="46976" y="65276"/>
                  </a:cubicBezTo>
                  <a:lnTo>
                    <a:pt x="47024" y="65413"/>
                  </a:lnTo>
                  <a:lnTo>
                    <a:pt x="47038" y="65437"/>
                  </a:lnTo>
                  <a:cubicBezTo>
                    <a:pt x="47038" y="65438"/>
                    <a:pt x="47038" y="65438"/>
                    <a:pt x="47038" y="65438"/>
                  </a:cubicBezTo>
                  <a:cubicBezTo>
                    <a:pt x="46970" y="65429"/>
                    <a:pt x="46899" y="65418"/>
                    <a:pt x="46830" y="65408"/>
                  </a:cubicBezTo>
                  <a:lnTo>
                    <a:pt x="44664" y="65405"/>
                  </a:lnTo>
                  <a:cubicBezTo>
                    <a:pt x="43031" y="65401"/>
                    <a:pt x="41398" y="65409"/>
                    <a:pt x="39765" y="65390"/>
                  </a:cubicBezTo>
                  <a:cubicBezTo>
                    <a:pt x="39310" y="65384"/>
                    <a:pt x="38855" y="65377"/>
                    <a:pt x="38401" y="65377"/>
                  </a:cubicBezTo>
                  <a:cubicBezTo>
                    <a:pt x="37748" y="65377"/>
                    <a:pt x="37096" y="65392"/>
                    <a:pt x="36444" y="65447"/>
                  </a:cubicBezTo>
                  <a:cubicBezTo>
                    <a:pt x="36141" y="65430"/>
                    <a:pt x="35838" y="65423"/>
                    <a:pt x="35535" y="65423"/>
                  </a:cubicBezTo>
                  <a:cubicBezTo>
                    <a:pt x="34201" y="65423"/>
                    <a:pt x="32870" y="65558"/>
                    <a:pt x="31537" y="65578"/>
                  </a:cubicBezTo>
                  <a:cubicBezTo>
                    <a:pt x="29834" y="65606"/>
                    <a:pt x="28173" y="65905"/>
                    <a:pt x="26536" y="66378"/>
                  </a:cubicBezTo>
                  <a:cubicBezTo>
                    <a:pt x="25661" y="66632"/>
                    <a:pt x="24800" y="66957"/>
                    <a:pt x="23881" y="67041"/>
                  </a:cubicBezTo>
                  <a:cubicBezTo>
                    <a:pt x="23861" y="67049"/>
                    <a:pt x="23843" y="67054"/>
                    <a:pt x="23827" y="67054"/>
                  </a:cubicBezTo>
                  <a:cubicBezTo>
                    <a:pt x="23792" y="67054"/>
                    <a:pt x="23768" y="67033"/>
                    <a:pt x="23765" y="66990"/>
                  </a:cubicBezTo>
                  <a:cubicBezTo>
                    <a:pt x="23759" y="66905"/>
                    <a:pt x="23793" y="66834"/>
                    <a:pt x="23886" y="66808"/>
                  </a:cubicBezTo>
                  <a:cubicBezTo>
                    <a:pt x="26830" y="62582"/>
                    <a:pt x="30432" y="58944"/>
                    <a:pt x="34127" y="55392"/>
                  </a:cubicBezTo>
                  <a:cubicBezTo>
                    <a:pt x="35150" y="54210"/>
                    <a:pt x="36124" y="52988"/>
                    <a:pt x="37021" y="51720"/>
                  </a:cubicBezTo>
                  <a:close/>
                  <a:moveTo>
                    <a:pt x="51631" y="67933"/>
                  </a:moveTo>
                  <a:cubicBezTo>
                    <a:pt x="51720" y="67933"/>
                    <a:pt x="51803" y="67958"/>
                    <a:pt x="51803" y="68066"/>
                  </a:cubicBezTo>
                  <a:cubicBezTo>
                    <a:pt x="51803" y="68111"/>
                    <a:pt x="51690" y="68188"/>
                    <a:pt x="51627" y="68191"/>
                  </a:cubicBezTo>
                  <a:cubicBezTo>
                    <a:pt x="51626" y="68191"/>
                    <a:pt x="51625" y="68191"/>
                    <a:pt x="51624" y="68191"/>
                  </a:cubicBezTo>
                  <a:cubicBezTo>
                    <a:pt x="51561" y="68191"/>
                    <a:pt x="51496" y="68119"/>
                    <a:pt x="51436" y="68082"/>
                  </a:cubicBezTo>
                  <a:lnTo>
                    <a:pt x="51437" y="68081"/>
                  </a:lnTo>
                  <a:cubicBezTo>
                    <a:pt x="51457" y="67992"/>
                    <a:pt x="51500" y="67940"/>
                    <a:pt x="51586" y="67935"/>
                  </a:cubicBezTo>
                  <a:cubicBezTo>
                    <a:pt x="51601" y="67933"/>
                    <a:pt x="51616" y="67933"/>
                    <a:pt x="51631" y="67933"/>
                  </a:cubicBezTo>
                  <a:close/>
                  <a:moveTo>
                    <a:pt x="22120" y="68322"/>
                  </a:moveTo>
                  <a:cubicBezTo>
                    <a:pt x="22135" y="68322"/>
                    <a:pt x="22151" y="68324"/>
                    <a:pt x="22167" y="68327"/>
                  </a:cubicBezTo>
                  <a:cubicBezTo>
                    <a:pt x="22272" y="68349"/>
                    <a:pt x="22354" y="68420"/>
                    <a:pt x="22364" y="68543"/>
                  </a:cubicBezTo>
                  <a:cubicBezTo>
                    <a:pt x="22341" y="68628"/>
                    <a:pt x="22286" y="68668"/>
                    <a:pt x="22205" y="68668"/>
                  </a:cubicBezTo>
                  <a:cubicBezTo>
                    <a:pt x="22200" y="68668"/>
                    <a:pt x="22194" y="68668"/>
                    <a:pt x="22189" y="68667"/>
                  </a:cubicBezTo>
                  <a:cubicBezTo>
                    <a:pt x="22076" y="68660"/>
                    <a:pt x="21961" y="68619"/>
                    <a:pt x="21956" y="68496"/>
                  </a:cubicBezTo>
                  <a:cubicBezTo>
                    <a:pt x="21950" y="68393"/>
                    <a:pt x="22021" y="68322"/>
                    <a:pt x="22120" y="68322"/>
                  </a:cubicBezTo>
                  <a:close/>
                  <a:moveTo>
                    <a:pt x="39345" y="68112"/>
                  </a:moveTo>
                  <a:cubicBezTo>
                    <a:pt x="39440" y="68112"/>
                    <a:pt x="39526" y="68136"/>
                    <a:pt x="39572" y="68256"/>
                  </a:cubicBezTo>
                  <a:cubicBezTo>
                    <a:pt x="39471" y="68357"/>
                    <a:pt x="39305" y="68439"/>
                    <a:pt x="39453" y="68608"/>
                  </a:cubicBezTo>
                  <a:lnTo>
                    <a:pt x="39453" y="68608"/>
                  </a:lnTo>
                  <a:cubicBezTo>
                    <a:pt x="39414" y="68597"/>
                    <a:pt x="39375" y="68581"/>
                    <a:pt x="39339" y="68581"/>
                  </a:cubicBezTo>
                  <a:cubicBezTo>
                    <a:pt x="39334" y="68581"/>
                    <a:pt x="39329" y="68582"/>
                    <a:pt x="39324" y="68582"/>
                  </a:cubicBezTo>
                  <a:cubicBezTo>
                    <a:pt x="39210" y="68598"/>
                    <a:pt x="39115" y="68754"/>
                    <a:pt x="39002" y="68754"/>
                  </a:cubicBezTo>
                  <a:cubicBezTo>
                    <a:pt x="38955" y="68754"/>
                    <a:pt x="38905" y="68728"/>
                    <a:pt x="38849" y="68654"/>
                  </a:cubicBezTo>
                  <a:cubicBezTo>
                    <a:pt x="38792" y="68578"/>
                    <a:pt x="38759" y="68448"/>
                    <a:pt x="38779" y="68356"/>
                  </a:cubicBezTo>
                  <a:cubicBezTo>
                    <a:pt x="38833" y="68116"/>
                    <a:pt x="39050" y="68134"/>
                    <a:pt x="39236" y="68119"/>
                  </a:cubicBezTo>
                  <a:cubicBezTo>
                    <a:pt x="39272" y="68116"/>
                    <a:pt x="39309" y="68112"/>
                    <a:pt x="39345" y="68112"/>
                  </a:cubicBezTo>
                  <a:close/>
                  <a:moveTo>
                    <a:pt x="40510" y="68845"/>
                  </a:moveTo>
                  <a:lnTo>
                    <a:pt x="40507" y="68863"/>
                  </a:lnTo>
                  <a:cubicBezTo>
                    <a:pt x="40508" y="68856"/>
                    <a:pt x="40510" y="68845"/>
                    <a:pt x="40510" y="68845"/>
                  </a:cubicBezTo>
                  <a:close/>
                  <a:moveTo>
                    <a:pt x="39981" y="68457"/>
                  </a:moveTo>
                  <a:cubicBezTo>
                    <a:pt x="40226" y="68457"/>
                    <a:pt x="40426" y="68542"/>
                    <a:pt x="40510" y="68845"/>
                  </a:cubicBezTo>
                  <a:cubicBezTo>
                    <a:pt x="40469" y="68832"/>
                    <a:pt x="40429" y="68824"/>
                    <a:pt x="40393" y="68824"/>
                  </a:cubicBezTo>
                  <a:cubicBezTo>
                    <a:pt x="40316" y="68824"/>
                    <a:pt x="40253" y="68859"/>
                    <a:pt x="40211" y="68950"/>
                  </a:cubicBezTo>
                  <a:cubicBezTo>
                    <a:pt x="39996" y="68783"/>
                    <a:pt x="39616" y="68974"/>
                    <a:pt x="39482" y="68635"/>
                  </a:cubicBezTo>
                  <a:lnTo>
                    <a:pt x="39483" y="68634"/>
                  </a:lnTo>
                  <a:cubicBezTo>
                    <a:pt x="39527" y="68663"/>
                    <a:pt x="39563" y="68675"/>
                    <a:pt x="39594" y="68675"/>
                  </a:cubicBezTo>
                  <a:cubicBezTo>
                    <a:pt x="39697" y="68675"/>
                    <a:pt x="39738" y="68541"/>
                    <a:pt x="39808" y="68469"/>
                  </a:cubicBezTo>
                  <a:cubicBezTo>
                    <a:pt x="39868" y="68462"/>
                    <a:pt x="39925" y="68457"/>
                    <a:pt x="39981" y="68457"/>
                  </a:cubicBezTo>
                  <a:close/>
                  <a:moveTo>
                    <a:pt x="50542" y="67919"/>
                  </a:moveTo>
                  <a:cubicBezTo>
                    <a:pt x="50739" y="67919"/>
                    <a:pt x="50899" y="68022"/>
                    <a:pt x="51021" y="68150"/>
                  </a:cubicBezTo>
                  <a:cubicBezTo>
                    <a:pt x="51266" y="68406"/>
                    <a:pt x="51500" y="68534"/>
                    <a:pt x="51738" y="68534"/>
                  </a:cubicBezTo>
                  <a:cubicBezTo>
                    <a:pt x="51963" y="68534"/>
                    <a:pt x="52190" y="68419"/>
                    <a:pt x="52432" y="68192"/>
                  </a:cubicBezTo>
                  <a:lnTo>
                    <a:pt x="52433" y="68192"/>
                  </a:lnTo>
                  <a:cubicBezTo>
                    <a:pt x="52585" y="68049"/>
                    <a:pt x="52753" y="67978"/>
                    <a:pt x="52952" y="67978"/>
                  </a:cubicBezTo>
                  <a:cubicBezTo>
                    <a:pt x="53127" y="67978"/>
                    <a:pt x="53326" y="68033"/>
                    <a:pt x="53557" y="68144"/>
                  </a:cubicBezTo>
                  <a:cubicBezTo>
                    <a:pt x="52885" y="68471"/>
                    <a:pt x="52336" y="68723"/>
                    <a:pt x="51803" y="69006"/>
                  </a:cubicBezTo>
                  <a:cubicBezTo>
                    <a:pt x="51697" y="69063"/>
                    <a:pt x="51608" y="69117"/>
                    <a:pt x="51519" y="69117"/>
                  </a:cubicBezTo>
                  <a:cubicBezTo>
                    <a:pt x="51452" y="69117"/>
                    <a:pt x="51384" y="69087"/>
                    <a:pt x="51308" y="69004"/>
                  </a:cubicBezTo>
                  <a:cubicBezTo>
                    <a:pt x="50977" y="68644"/>
                    <a:pt x="50612" y="68319"/>
                    <a:pt x="50144" y="68047"/>
                  </a:cubicBezTo>
                  <a:cubicBezTo>
                    <a:pt x="50291" y="67956"/>
                    <a:pt x="50423" y="67919"/>
                    <a:pt x="50542" y="67919"/>
                  </a:cubicBezTo>
                  <a:close/>
                  <a:moveTo>
                    <a:pt x="38269" y="68775"/>
                  </a:moveTo>
                  <a:cubicBezTo>
                    <a:pt x="38455" y="68775"/>
                    <a:pt x="38494" y="68922"/>
                    <a:pt x="38460" y="69142"/>
                  </a:cubicBezTo>
                  <a:cubicBezTo>
                    <a:pt x="38460" y="69142"/>
                    <a:pt x="38460" y="69142"/>
                    <a:pt x="38460" y="69142"/>
                  </a:cubicBezTo>
                  <a:lnTo>
                    <a:pt x="38460" y="69142"/>
                  </a:lnTo>
                  <a:lnTo>
                    <a:pt x="38293" y="69156"/>
                  </a:lnTo>
                  <a:lnTo>
                    <a:pt x="37958" y="69038"/>
                  </a:lnTo>
                  <a:cubicBezTo>
                    <a:pt x="38035" y="68975"/>
                    <a:pt x="38099" y="68902"/>
                    <a:pt x="38118" y="68800"/>
                  </a:cubicBezTo>
                  <a:lnTo>
                    <a:pt x="38119" y="68799"/>
                  </a:lnTo>
                  <a:cubicBezTo>
                    <a:pt x="38177" y="68783"/>
                    <a:pt x="38227" y="68775"/>
                    <a:pt x="38269" y="68775"/>
                  </a:cubicBezTo>
                  <a:close/>
                  <a:moveTo>
                    <a:pt x="38107" y="68312"/>
                  </a:moveTo>
                  <a:cubicBezTo>
                    <a:pt x="38117" y="68312"/>
                    <a:pt x="38127" y="68312"/>
                    <a:pt x="38137" y="68312"/>
                  </a:cubicBezTo>
                  <a:cubicBezTo>
                    <a:pt x="38240" y="68496"/>
                    <a:pt x="38028" y="68627"/>
                    <a:pt x="38110" y="68780"/>
                  </a:cubicBezTo>
                  <a:cubicBezTo>
                    <a:pt x="37934" y="68784"/>
                    <a:pt x="37869" y="68864"/>
                    <a:pt x="37942" y="69034"/>
                  </a:cubicBezTo>
                  <a:cubicBezTo>
                    <a:pt x="37605" y="69048"/>
                    <a:pt x="37351" y="69340"/>
                    <a:pt x="37010" y="69340"/>
                  </a:cubicBezTo>
                  <a:cubicBezTo>
                    <a:pt x="36988" y="69340"/>
                    <a:pt x="36965" y="69339"/>
                    <a:pt x="36942" y="69336"/>
                  </a:cubicBezTo>
                  <a:cubicBezTo>
                    <a:pt x="36813" y="69367"/>
                    <a:pt x="36674" y="69429"/>
                    <a:pt x="36555" y="69429"/>
                  </a:cubicBezTo>
                  <a:cubicBezTo>
                    <a:pt x="36433" y="69429"/>
                    <a:pt x="36333" y="69364"/>
                    <a:pt x="36287" y="69134"/>
                  </a:cubicBezTo>
                  <a:lnTo>
                    <a:pt x="36287" y="69134"/>
                  </a:lnTo>
                  <a:cubicBezTo>
                    <a:pt x="36330" y="69150"/>
                    <a:pt x="36366" y="69157"/>
                    <a:pt x="36394" y="69157"/>
                  </a:cubicBezTo>
                  <a:cubicBezTo>
                    <a:pt x="36476" y="69157"/>
                    <a:pt x="36495" y="69094"/>
                    <a:pt x="36454" y="68971"/>
                  </a:cubicBezTo>
                  <a:lnTo>
                    <a:pt x="36455" y="68970"/>
                  </a:lnTo>
                  <a:cubicBezTo>
                    <a:pt x="36505" y="69002"/>
                    <a:pt x="36544" y="69015"/>
                    <a:pt x="36577" y="69015"/>
                  </a:cubicBezTo>
                  <a:cubicBezTo>
                    <a:pt x="36683" y="69015"/>
                    <a:pt x="36717" y="68875"/>
                    <a:pt x="36778" y="68788"/>
                  </a:cubicBezTo>
                  <a:lnTo>
                    <a:pt x="36505" y="68778"/>
                  </a:lnTo>
                  <a:cubicBezTo>
                    <a:pt x="36443" y="68823"/>
                    <a:pt x="36425" y="68883"/>
                    <a:pt x="36441" y="68954"/>
                  </a:cubicBezTo>
                  <a:cubicBezTo>
                    <a:pt x="36427" y="68952"/>
                    <a:pt x="36413" y="68951"/>
                    <a:pt x="36401" y="68951"/>
                  </a:cubicBezTo>
                  <a:cubicBezTo>
                    <a:pt x="36302" y="68951"/>
                    <a:pt x="36264" y="69013"/>
                    <a:pt x="36273" y="69124"/>
                  </a:cubicBezTo>
                  <a:cubicBezTo>
                    <a:pt x="35935" y="69200"/>
                    <a:pt x="35800" y="69605"/>
                    <a:pt x="35440" y="69648"/>
                  </a:cubicBezTo>
                  <a:cubicBezTo>
                    <a:pt x="35405" y="69639"/>
                    <a:pt x="35370" y="69635"/>
                    <a:pt x="35335" y="69635"/>
                  </a:cubicBezTo>
                  <a:cubicBezTo>
                    <a:pt x="35136" y="69635"/>
                    <a:pt x="34933" y="69765"/>
                    <a:pt x="34735" y="69765"/>
                  </a:cubicBezTo>
                  <a:cubicBezTo>
                    <a:pt x="34631" y="69765"/>
                    <a:pt x="34528" y="69729"/>
                    <a:pt x="34427" y="69620"/>
                  </a:cubicBezTo>
                  <a:lnTo>
                    <a:pt x="34427" y="69620"/>
                  </a:lnTo>
                  <a:cubicBezTo>
                    <a:pt x="34442" y="69622"/>
                    <a:pt x="34457" y="69623"/>
                    <a:pt x="34470" y="69623"/>
                  </a:cubicBezTo>
                  <a:cubicBezTo>
                    <a:pt x="34567" y="69623"/>
                    <a:pt x="34604" y="69563"/>
                    <a:pt x="34594" y="69454"/>
                  </a:cubicBezTo>
                  <a:lnTo>
                    <a:pt x="34594" y="69454"/>
                  </a:lnTo>
                  <a:cubicBezTo>
                    <a:pt x="34614" y="69459"/>
                    <a:pt x="34632" y="69461"/>
                    <a:pt x="34649" y="69461"/>
                  </a:cubicBezTo>
                  <a:cubicBezTo>
                    <a:pt x="34763" y="69461"/>
                    <a:pt x="34811" y="69359"/>
                    <a:pt x="34870" y="69272"/>
                  </a:cubicBezTo>
                  <a:cubicBezTo>
                    <a:pt x="35235" y="68918"/>
                    <a:pt x="35675" y="68716"/>
                    <a:pt x="36172" y="68633"/>
                  </a:cubicBezTo>
                  <a:cubicBezTo>
                    <a:pt x="36209" y="68627"/>
                    <a:pt x="36245" y="68623"/>
                    <a:pt x="36280" y="68623"/>
                  </a:cubicBezTo>
                  <a:cubicBezTo>
                    <a:pt x="36377" y="68623"/>
                    <a:pt x="36461" y="68656"/>
                    <a:pt x="36505" y="68778"/>
                  </a:cubicBezTo>
                  <a:lnTo>
                    <a:pt x="36779" y="68787"/>
                  </a:lnTo>
                  <a:cubicBezTo>
                    <a:pt x="37164" y="68442"/>
                    <a:pt x="37617" y="68312"/>
                    <a:pt x="38107" y="68312"/>
                  </a:cubicBezTo>
                  <a:close/>
                  <a:moveTo>
                    <a:pt x="67238" y="70717"/>
                  </a:moveTo>
                  <a:cubicBezTo>
                    <a:pt x="67761" y="70717"/>
                    <a:pt x="68260" y="70942"/>
                    <a:pt x="68761" y="71146"/>
                  </a:cubicBezTo>
                  <a:cubicBezTo>
                    <a:pt x="67940" y="71443"/>
                    <a:pt x="67064" y="71268"/>
                    <a:pt x="66226" y="71437"/>
                  </a:cubicBezTo>
                  <a:cubicBezTo>
                    <a:pt x="66207" y="71441"/>
                    <a:pt x="66189" y="71443"/>
                    <a:pt x="66171" y="71443"/>
                  </a:cubicBezTo>
                  <a:cubicBezTo>
                    <a:pt x="66048" y="71443"/>
                    <a:pt x="65963" y="71353"/>
                    <a:pt x="65956" y="71202"/>
                  </a:cubicBezTo>
                  <a:lnTo>
                    <a:pt x="65956" y="71203"/>
                  </a:lnTo>
                  <a:cubicBezTo>
                    <a:pt x="65948" y="71030"/>
                    <a:pt x="66038" y="70958"/>
                    <a:pt x="66204" y="70951"/>
                  </a:cubicBezTo>
                  <a:cubicBezTo>
                    <a:pt x="66287" y="70946"/>
                    <a:pt x="66367" y="70923"/>
                    <a:pt x="66449" y="70909"/>
                  </a:cubicBezTo>
                  <a:cubicBezTo>
                    <a:pt x="66720" y="70771"/>
                    <a:pt x="66982" y="70717"/>
                    <a:pt x="67238" y="70717"/>
                  </a:cubicBezTo>
                  <a:close/>
                  <a:moveTo>
                    <a:pt x="47736" y="67860"/>
                  </a:moveTo>
                  <a:cubicBezTo>
                    <a:pt x="47887" y="67860"/>
                    <a:pt x="48017" y="67931"/>
                    <a:pt x="48146" y="67976"/>
                  </a:cubicBezTo>
                  <a:cubicBezTo>
                    <a:pt x="48341" y="68181"/>
                    <a:pt x="48493" y="68448"/>
                    <a:pt x="48826" y="68448"/>
                  </a:cubicBezTo>
                  <a:cubicBezTo>
                    <a:pt x="48832" y="68448"/>
                    <a:pt x="48839" y="68448"/>
                    <a:pt x="48846" y="68448"/>
                  </a:cubicBezTo>
                  <a:cubicBezTo>
                    <a:pt x="48963" y="68196"/>
                    <a:pt x="48602" y="68106"/>
                    <a:pt x="48653" y="67876"/>
                  </a:cubicBezTo>
                  <a:cubicBezTo>
                    <a:pt x="48972" y="67876"/>
                    <a:pt x="49237" y="67993"/>
                    <a:pt x="49494" y="68188"/>
                  </a:cubicBezTo>
                  <a:cubicBezTo>
                    <a:pt x="50026" y="68592"/>
                    <a:pt x="50603" y="68940"/>
                    <a:pt x="51120" y="69362"/>
                  </a:cubicBezTo>
                  <a:cubicBezTo>
                    <a:pt x="51363" y="69560"/>
                    <a:pt x="51596" y="69654"/>
                    <a:pt x="51833" y="69654"/>
                  </a:cubicBezTo>
                  <a:cubicBezTo>
                    <a:pt x="52045" y="69654"/>
                    <a:pt x="52260" y="69578"/>
                    <a:pt x="52486" y="69433"/>
                  </a:cubicBezTo>
                  <a:cubicBezTo>
                    <a:pt x="53001" y="69102"/>
                    <a:pt x="53527" y="68787"/>
                    <a:pt x="54044" y="68458"/>
                  </a:cubicBezTo>
                  <a:cubicBezTo>
                    <a:pt x="54233" y="68339"/>
                    <a:pt x="54419" y="68217"/>
                    <a:pt x="54643" y="68217"/>
                  </a:cubicBezTo>
                  <a:cubicBezTo>
                    <a:pt x="54761" y="68217"/>
                    <a:pt x="54890" y="68251"/>
                    <a:pt x="55036" y="68337"/>
                  </a:cubicBezTo>
                  <a:lnTo>
                    <a:pt x="53010" y="69746"/>
                  </a:lnTo>
                  <a:cubicBezTo>
                    <a:pt x="52900" y="69818"/>
                    <a:pt x="52641" y="69770"/>
                    <a:pt x="52775" y="70038"/>
                  </a:cubicBezTo>
                  <a:cubicBezTo>
                    <a:pt x="52838" y="70143"/>
                    <a:pt x="52906" y="70180"/>
                    <a:pt x="52974" y="70180"/>
                  </a:cubicBezTo>
                  <a:cubicBezTo>
                    <a:pt x="53073" y="70180"/>
                    <a:pt x="53173" y="70105"/>
                    <a:pt x="53261" y="70052"/>
                  </a:cubicBezTo>
                  <a:cubicBezTo>
                    <a:pt x="53958" y="69645"/>
                    <a:pt x="54677" y="69273"/>
                    <a:pt x="55330" y="68789"/>
                  </a:cubicBezTo>
                  <a:cubicBezTo>
                    <a:pt x="55669" y="68537"/>
                    <a:pt x="55836" y="68425"/>
                    <a:pt x="56065" y="68425"/>
                  </a:cubicBezTo>
                  <a:cubicBezTo>
                    <a:pt x="56257" y="68425"/>
                    <a:pt x="56493" y="68503"/>
                    <a:pt x="56910" y="68642"/>
                  </a:cubicBezTo>
                  <a:cubicBezTo>
                    <a:pt x="56522" y="69017"/>
                    <a:pt x="56054" y="69201"/>
                    <a:pt x="55626" y="69455"/>
                  </a:cubicBezTo>
                  <a:cubicBezTo>
                    <a:pt x="54683" y="70014"/>
                    <a:pt x="53766" y="70615"/>
                    <a:pt x="52833" y="71191"/>
                  </a:cubicBezTo>
                  <a:cubicBezTo>
                    <a:pt x="52313" y="71513"/>
                    <a:pt x="52122" y="71708"/>
                    <a:pt x="51920" y="71708"/>
                  </a:cubicBezTo>
                  <a:cubicBezTo>
                    <a:pt x="51725" y="71708"/>
                    <a:pt x="51520" y="71525"/>
                    <a:pt x="50998" y="71099"/>
                  </a:cubicBezTo>
                  <a:lnTo>
                    <a:pt x="50998" y="71101"/>
                  </a:lnTo>
                  <a:cubicBezTo>
                    <a:pt x="50460" y="70659"/>
                    <a:pt x="49943" y="70190"/>
                    <a:pt x="49502" y="69647"/>
                  </a:cubicBezTo>
                  <a:lnTo>
                    <a:pt x="47405" y="67976"/>
                  </a:lnTo>
                  <a:cubicBezTo>
                    <a:pt x="47529" y="67890"/>
                    <a:pt x="47637" y="67860"/>
                    <a:pt x="47736" y="67860"/>
                  </a:cubicBezTo>
                  <a:close/>
                  <a:moveTo>
                    <a:pt x="58068" y="68767"/>
                  </a:moveTo>
                  <a:cubicBezTo>
                    <a:pt x="58183" y="68767"/>
                    <a:pt x="58305" y="68800"/>
                    <a:pt x="58444" y="68887"/>
                  </a:cubicBezTo>
                  <a:cubicBezTo>
                    <a:pt x="56807" y="69860"/>
                    <a:pt x="55189" y="70774"/>
                    <a:pt x="53612" y="71868"/>
                  </a:cubicBezTo>
                  <a:cubicBezTo>
                    <a:pt x="53481" y="71441"/>
                    <a:pt x="53638" y="71274"/>
                    <a:pt x="53858" y="71115"/>
                  </a:cubicBezTo>
                  <a:lnTo>
                    <a:pt x="53859" y="71114"/>
                  </a:lnTo>
                  <a:cubicBezTo>
                    <a:pt x="55067" y="70246"/>
                    <a:pt x="56329" y="69464"/>
                    <a:pt x="57695" y="68864"/>
                  </a:cubicBezTo>
                  <a:cubicBezTo>
                    <a:pt x="57819" y="68809"/>
                    <a:pt x="57939" y="68767"/>
                    <a:pt x="58068" y="68767"/>
                  </a:cubicBezTo>
                  <a:close/>
                  <a:moveTo>
                    <a:pt x="40570" y="70684"/>
                  </a:moveTo>
                  <a:cubicBezTo>
                    <a:pt x="40591" y="70684"/>
                    <a:pt x="40604" y="70708"/>
                    <a:pt x="40612" y="70751"/>
                  </a:cubicBezTo>
                  <a:cubicBezTo>
                    <a:pt x="40757" y="71590"/>
                    <a:pt x="40944" y="71822"/>
                    <a:pt x="41643" y="71822"/>
                  </a:cubicBezTo>
                  <a:cubicBezTo>
                    <a:pt x="41731" y="71822"/>
                    <a:pt x="41828" y="71818"/>
                    <a:pt x="41934" y="71812"/>
                  </a:cubicBezTo>
                  <a:cubicBezTo>
                    <a:pt x="42029" y="71806"/>
                    <a:pt x="42105" y="71801"/>
                    <a:pt x="42166" y="71801"/>
                  </a:cubicBezTo>
                  <a:cubicBezTo>
                    <a:pt x="42421" y="71801"/>
                    <a:pt x="42403" y="71885"/>
                    <a:pt x="42310" y="72319"/>
                  </a:cubicBezTo>
                  <a:cubicBezTo>
                    <a:pt x="42072" y="72306"/>
                    <a:pt x="41835" y="72300"/>
                    <a:pt x="41597" y="72300"/>
                  </a:cubicBezTo>
                  <a:cubicBezTo>
                    <a:pt x="41002" y="72300"/>
                    <a:pt x="40408" y="72338"/>
                    <a:pt x="39814" y="72394"/>
                  </a:cubicBezTo>
                  <a:cubicBezTo>
                    <a:pt x="39483" y="72406"/>
                    <a:pt x="39153" y="72478"/>
                    <a:pt x="38821" y="72478"/>
                  </a:cubicBezTo>
                  <a:cubicBezTo>
                    <a:pt x="38706" y="72478"/>
                    <a:pt x="38591" y="72469"/>
                    <a:pt x="38475" y="72446"/>
                  </a:cubicBezTo>
                  <a:cubicBezTo>
                    <a:pt x="38523" y="72310"/>
                    <a:pt x="38610" y="72270"/>
                    <a:pt x="38711" y="72270"/>
                  </a:cubicBezTo>
                  <a:cubicBezTo>
                    <a:pt x="38762" y="72270"/>
                    <a:pt x="38815" y="72281"/>
                    <a:pt x="38869" y="72294"/>
                  </a:cubicBezTo>
                  <a:cubicBezTo>
                    <a:pt x="38993" y="72325"/>
                    <a:pt x="39114" y="72341"/>
                    <a:pt x="39235" y="72341"/>
                  </a:cubicBezTo>
                  <a:cubicBezTo>
                    <a:pt x="39405" y="72341"/>
                    <a:pt x="39572" y="72309"/>
                    <a:pt x="39737" y="72240"/>
                  </a:cubicBezTo>
                  <a:cubicBezTo>
                    <a:pt x="40262" y="71871"/>
                    <a:pt x="40355" y="71281"/>
                    <a:pt x="40478" y="70771"/>
                  </a:cubicBezTo>
                  <a:cubicBezTo>
                    <a:pt x="40518" y="70711"/>
                    <a:pt x="40549" y="70684"/>
                    <a:pt x="40570" y="70684"/>
                  </a:cubicBezTo>
                  <a:close/>
                  <a:moveTo>
                    <a:pt x="69061" y="71461"/>
                  </a:moveTo>
                  <a:cubicBezTo>
                    <a:pt x="69825" y="71461"/>
                    <a:pt x="70481" y="71816"/>
                    <a:pt x="71148" y="72132"/>
                  </a:cubicBezTo>
                  <a:cubicBezTo>
                    <a:pt x="71061" y="72267"/>
                    <a:pt x="70938" y="72293"/>
                    <a:pt x="70811" y="72293"/>
                  </a:cubicBezTo>
                  <a:cubicBezTo>
                    <a:pt x="70747" y="72293"/>
                    <a:pt x="70682" y="72287"/>
                    <a:pt x="70620" y="72284"/>
                  </a:cubicBezTo>
                  <a:cubicBezTo>
                    <a:pt x="70360" y="72274"/>
                    <a:pt x="70100" y="72269"/>
                    <a:pt x="69840" y="72269"/>
                  </a:cubicBezTo>
                  <a:cubicBezTo>
                    <a:pt x="68678" y="72269"/>
                    <a:pt x="67520" y="72362"/>
                    <a:pt x="66363" y="72475"/>
                  </a:cubicBezTo>
                  <a:cubicBezTo>
                    <a:pt x="65770" y="72533"/>
                    <a:pt x="65183" y="72660"/>
                    <a:pt x="64585" y="72660"/>
                  </a:cubicBezTo>
                  <a:cubicBezTo>
                    <a:pt x="64513" y="72660"/>
                    <a:pt x="64440" y="72658"/>
                    <a:pt x="64368" y="72654"/>
                  </a:cubicBezTo>
                  <a:lnTo>
                    <a:pt x="64368" y="72654"/>
                  </a:lnTo>
                  <a:cubicBezTo>
                    <a:pt x="64398" y="72541"/>
                    <a:pt x="64558" y="72453"/>
                    <a:pt x="64441" y="72315"/>
                  </a:cubicBezTo>
                  <a:lnTo>
                    <a:pt x="64441" y="72315"/>
                  </a:lnTo>
                  <a:cubicBezTo>
                    <a:pt x="64449" y="72315"/>
                    <a:pt x="64456" y="72316"/>
                    <a:pt x="64463" y="72316"/>
                  </a:cubicBezTo>
                  <a:cubicBezTo>
                    <a:pt x="64761" y="72316"/>
                    <a:pt x="64603" y="71825"/>
                    <a:pt x="64877" y="71825"/>
                  </a:cubicBezTo>
                  <a:cubicBezTo>
                    <a:pt x="64893" y="71825"/>
                    <a:pt x="64910" y="71827"/>
                    <a:pt x="64929" y="71830"/>
                  </a:cubicBezTo>
                  <a:cubicBezTo>
                    <a:pt x="65011" y="71845"/>
                    <a:pt x="65092" y="71851"/>
                    <a:pt x="65172" y="71851"/>
                  </a:cubicBezTo>
                  <a:cubicBezTo>
                    <a:pt x="65630" y="71851"/>
                    <a:pt x="66058" y="71646"/>
                    <a:pt x="66523" y="71646"/>
                  </a:cubicBezTo>
                  <a:cubicBezTo>
                    <a:pt x="66535" y="71646"/>
                    <a:pt x="66547" y="71646"/>
                    <a:pt x="66559" y="71646"/>
                  </a:cubicBezTo>
                  <a:cubicBezTo>
                    <a:pt x="66663" y="71648"/>
                    <a:pt x="66766" y="71650"/>
                    <a:pt x="66870" y="71650"/>
                  </a:cubicBezTo>
                  <a:cubicBezTo>
                    <a:pt x="67566" y="71650"/>
                    <a:pt x="68265" y="71594"/>
                    <a:pt x="68954" y="71463"/>
                  </a:cubicBezTo>
                  <a:cubicBezTo>
                    <a:pt x="68990" y="71461"/>
                    <a:pt x="69026" y="71461"/>
                    <a:pt x="69061" y="71461"/>
                  </a:cubicBezTo>
                  <a:close/>
                  <a:moveTo>
                    <a:pt x="24182" y="71818"/>
                  </a:moveTo>
                  <a:lnTo>
                    <a:pt x="24182" y="71818"/>
                  </a:lnTo>
                  <a:cubicBezTo>
                    <a:pt x="23891" y="72395"/>
                    <a:pt x="23608" y="72665"/>
                    <a:pt x="23220" y="72665"/>
                  </a:cubicBezTo>
                  <a:cubicBezTo>
                    <a:pt x="22982" y="72665"/>
                    <a:pt x="22704" y="72564"/>
                    <a:pt x="22361" y="72369"/>
                  </a:cubicBezTo>
                  <a:cubicBezTo>
                    <a:pt x="22939" y="72048"/>
                    <a:pt x="23533" y="71915"/>
                    <a:pt x="24182" y="71818"/>
                  </a:cubicBezTo>
                  <a:close/>
                  <a:moveTo>
                    <a:pt x="50678" y="71571"/>
                  </a:moveTo>
                  <a:cubicBezTo>
                    <a:pt x="51465" y="72020"/>
                    <a:pt x="51465" y="72020"/>
                    <a:pt x="51283" y="72709"/>
                  </a:cubicBezTo>
                  <a:lnTo>
                    <a:pt x="51283" y="72710"/>
                  </a:lnTo>
                  <a:cubicBezTo>
                    <a:pt x="50524" y="72379"/>
                    <a:pt x="50450" y="72240"/>
                    <a:pt x="50678" y="71571"/>
                  </a:cubicBezTo>
                  <a:close/>
                  <a:moveTo>
                    <a:pt x="63620" y="72626"/>
                  </a:moveTo>
                  <a:cubicBezTo>
                    <a:pt x="63641" y="72626"/>
                    <a:pt x="63663" y="72627"/>
                    <a:pt x="63687" y="72629"/>
                  </a:cubicBezTo>
                  <a:cubicBezTo>
                    <a:pt x="63871" y="72645"/>
                    <a:pt x="64057" y="72644"/>
                    <a:pt x="64243" y="72649"/>
                  </a:cubicBezTo>
                  <a:cubicBezTo>
                    <a:pt x="64007" y="72877"/>
                    <a:pt x="63682" y="72786"/>
                    <a:pt x="63410" y="72883"/>
                  </a:cubicBezTo>
                  <a:cubicBezTo>
                    <a:pt x="63381" y="72687"/>
                    <a:pt x="63466" y="72626"/>
                    <a:pt x="63620" y="72626"/>
                  </a:cubicBezTo>
                  <a:close/>
                  <a:moveTo>
                    <a:pt x="42311" y="72458"/>
                  </a:moveTo>
                  <a:lnTo>
                    <a:pt x="42311" y="72458"/>
                  </a:lnTo>
                  <a:cubicBezTo>
                    <a:pt x="42511" y="72682"/>
                    <a:pt x="42598" y="72888"/>
                    <a:pt x="42187" y="72943"/>
                  </a:cubicBezTo>
                  <a:cubicBezTo>
                    <a:pt x="41896" y="72981"/>
                    <a:pt x="41602" y="72987"/>
                    <a:pt x="41308" y="73007"/>
                  </a:cubicBezTo>
                  <a:cubicBezTo>
                    <a:pt x="41189" y="73001"/>
                    <a:pt x="41071" y="72998"/>
                    <a:pt x="40952" y="72998"/>
                  </a:cubicBezTo>
                  <a:cubicBezTo>
                    <a:pt x="40162" y="72998"/>
                    <a:pt x="39381" y="73118"/>
                    <a:pt x="38602" y="73240"/>
                  </a:cubicBezTo>
                  <a:cubicBezTo>
                    <a:pt x="38480" y="73220"/>
                    <a:pt x="38293" y="73262"/>
                    <a:pt x="38268" y="73118"/>
                  </a:cubicBezTo>
                  <a:cubicBezTo>
                    <a:pt x="38227" y="72894"/>
                    <a:pt x="38433" y="72831"/>
                    <a:pt x="38603" y="72767"/>
                  </a:cubicBezTo>
                  <a:cubicBezTo>
                    <a:pt x="39402" y="72720"/>
                    <a:pt x="40201" y="72668"/>
                    <a:pt x="41000" y="72626"/>
                  </a:cubicBezTo>
                  <a:cubicBezTo>
                    <a:pt x="41442" y="72602"/>
                    <a:pt x="41886" y="72610"/>
                    <a:pt x="42311" y="72458"/>
                  </a:cubicBezTo>
                  <a:close/>
                  <a:moveTo>
                    <a:pt x="36863" y="73051"/>
                  </a:moveTo>
                  <a:cubicBezTo>
                    <a:pt x="36879" y="73051"/>
                    <a:pt x="36897" y="73053"/>
                    <a:pt x="36915" y="73057"/>
                  </a:cubicBezTo>
                  <a:cubicBezTo>
                    <a:pt x="37037" y="73084"/>
                    <a:pt x="37214" y="73122"/>
                    <a:pt x="37231" y="73261"/>
                  </a:cubicBezTo>
                  <a:cubicBezTo>
                    <a:pt x="37261" y="73501"/>
                    <a:pt x="37040" y="73460"/>
                    <a:pt x="36891" y="73492"/>
                  </a:cubicBezTo>
                  <a:cubicBezTo>
                    <a:pt x="36757" y="73486"/>
                    <a:pt x="36606" y="73486"/>
                    <a:pt x="36648" y="73284"/>
                  </a:cubicBezTo>
                  <a:cubicBezTo>
                    <a:pt x="36672" y="73164"/>
                    <a:pt x="36737" y="73051"/>
                    <a:pt x="36863" y="73051"/>
                  </a:cubicBezTo>
                  <a:close/>
                  <a:moveTo>
                    <a:pt x="21634" y="72554"/>
                  </a:moveTo>
                  <a:lnTo>
                    <a:pt x="21634" y="72554"/>
                  </a:lnTo>
                  <a:cubicBezTo>
                    <a:pt x="21232" y="73336"/>
                    <a:pt x="20726" y="73742"/>
                    <a:pt x="20180" y="73742"/>
                  </a:cubicBezTo>
                  <a:cubicBezTo>
                    <a:pt x="19884" y="73742"/>
                    <a:pt x="19576" y="73623"/>
                    <a:pt x="19266" y="73380"/>
                  </a:cubicBezTo>
                  <a:cubicBezTo>
                    <a:pt x="20040" y="73022"/>
                    <a:pt x="20794" y="72744"/>
                    <a:pt x="21634" y="72554"/>
                  </a:cubicBezTo>
                  <a:close/>
                  <a:moveTo>
                    <a:pt x="49552" y="73276"/>
                  </a:moveTo>
                  <a:cubicBezTo>
                    <a:pt x="49652" y="73276"/>
                    <a:pt x="49729" y="73324"/>
                    <a:pt x="49732" y="73452"/>
                  </a:cubicBezTo>
                  <a:cubicBezTo>
                    <a:pt x="49740" y="73808"/>
                    <a:pt x="49484" y="73830"/>
                    <a:pt x="49248" y="73848"/>
                  </a:cubicBezTo>
                  <a:cubicBezTo>
                    <a:pt x="49221" y="73852"/>
                    <a:pt x="49196" y="73854"/>
                    <a:pt x="49173" y="73854"/>
                  </a:cubicBezTo>
                  <a:cubicBezTo>
                    <a:pt x="49032" y="73854"/>
                    <a:pt x="48964" y="73777"/>
                    <a:pt x="48971" y="73633"/>
                  </a:cubicBezTo>
                  <a:cubicBezTo>
                    <a:pt x="48988" y="73273"/>
                    <a:pt x="49275" y="73304"/>
                    <a:pt x="49515" y="73278"/>
                  </a:cubicBezTo>
                  <a:cubicBezTo>
                    <a:pt x="49527" y="73277"/>
                    <a:pt x="49540" y="73276"/>
                    <a:pt x="49552" y="73276"/>
                  </a:cubicBezTo>
                  <a:close/>
                  <a:moveTo>
                    <a:pt x="18239" y="73849"/>
                  </a:moveTo>
                  <a:cubicBezTo>
                    <a:pt x="18255" y="73849"/>
                    <a:pt x="18272" y="73877"/>
                    <a:pt x="18289" y="73891"/>
                  </a:cubicBezTo>
                  <a:cubicBezTo>
                    <a:pt x="18272" y="73905"/>
                    <a:pt x="18254" y="73932"/>
                    <a:pt x="18238" y="73932"/>
                  </a:cubicBezTo>
                  <a:cubicBezTo>
                    <a:pt x="18221" y="73931"/>
                    <a:pt x="18205" y="73904"/>
                    <a:pt x="18188" y="73889"/>
                  </a:cubicBezTo>
                  <a:cubicBezTo>
                    <a:pt x="18205" y="73875"/>
                    <a:pt x="18222" y="73849"/>
                    <a:pt x="18239" y="73849"/>
                  </a:cubicBezTo>
                  <a:close/>
                  <a:moveTo>
                    <a:pt x="89577" y="33780"/>
                  </a:moveTo>
                  <a:lnTo>
                    <a:pt x="89577" y="33780"/>
                  </a:lnTo>
                  <a:cubicBezTo>
                    <a:pt x="90781" y="34604"/>
                    <a:pt x="91632" y="35728"/>
                    <a:pt x="92106" y="37081"/>
                  </a:cubicBezTo>
                  <a:cubicBezTo>
                    <a:pt x="93064" y="39809"/>
                    <a:pt x="93184" y="42631"/>
                    <a:pt x="93003" y="45505"/>
                  </a:cubicBezTo>
                  <a:cubicBezTo>
                    <a:pt x="92720" y="50028"/>
                    <a:pt x="90724" y="53918"/>
                    <a:pt x="88654" y="57787"/>
                  </a:cubicBezTo>
                  <a:cubicBezTo>
                    <a:pt x="87097" y="60696"/>
                    <a:pt x="85265" y="63426"/>
                    <a:pt x="83159" y="65978"/>
                  </a:cubicBezTo>
                  <a:cubicBezTo>
                    <a:pt x="82394" y="66899"/>
                    <a:pt x="81702" y="67885"/>
                    <a:pt x="80998" y="68856"/>
                  </a:cubicBezTo>
                  <a:cubicBezTo>
                    <a:pt x="80305" y="69812"/>
                    <a:pt x="79779" y="70854"/>
                    <a:pt x="79465" y="71998"/>
                  </a:cubicBezTo>
                  <a:cubicBezTo>
                    <a:pt x="79309" y="72572"/>
                    <a:pt x="79074" y="73108"/>
                    <a:pt x="78579" y="73479"/>
                  </a:cubicBezTo>
                  <a:cubicBezTo>
                    <a:pt x="78152" y="73800"/>
                    <a:pt x="77710" y="73941"/>
                    <a:pt x="77260" y="73941"/>
                  </a:cubicBezTo>
                  <a:cubicBezTo>
                    <a:pt x="76862" y="73941"/>
                    <a:pt x="76458" y="73831"/>
                    <a:pt x="76051" y="73638"/>
                  </a:cubicBezTo>
                  <a:cubicBezTo>
                    <a:pt x="74186" y="72755"/>
                    <a:pt x="72316" y="71881"/>
                    <a:pt x="70463" y="70973"/>
                  </a:cubicBezTo>
                  <a:cubicBezTo>
                    <a:pt x="69512" y="70506"/>
                    <a:pt x="68518" y="70130"/>
                    <a:pt x="67496" y="69848"/>
                  </a:cubicBezTo>
                  <a:cubicBezTo>
                    <a:pt x="63268" y="68684"/>
                    <a:pt x="58993" y="67746"/>
                    <a:pt x="54642" y="67190"/>
                  </a:cubicBezTo>
                  <a:cubicBezTo>
                    <a:pt x="52048" y="66858"/>
                    <a:pt x="49442" y="66732"/>
                    <a:pt x="46833" y="66732"/>
                  </a:cubicBezTo>
                  <a:cubicBezTo>
                    <a:pt x="45842" y="66732"/>
                    <a:pt x="44850" y="66750"/>
                    <a:pt x="43859" y="66782"/>
                  </a:cubicBezTo>
                  <a:cubicBezTo>
                    <a:pt x="41123" y="66871"/>
                    <a:pt x="38410" y="67177"/>
                    <a:pt x="35692" y="67484"/>
                  </a:cubicBezTo>
                  <a:cubicBezTo>
                    <a:pt x="34238" y="67649"/>
                    <a:pt x="32771" y="67848"/>
                    <a:pt x="31300" y="67848"/>
                  </a:cubicBezTo>
                  <a:cubicBezTo>
                    <a:pt x="30540" y="67848"/>
                    <a:pt x="29779" y="67795"/>
                    <a:pt x="29018" y="67656"/>
                  </a:cubicBezTo>
                  <a:lnTo>
                    <a:pt x="29019" y="67656"/>
                  </a:lnTo>
                  <a:cubicBezTo>
                    <a:pt x="28890" y="67633"/>
                    <a:pt x="28762" y="67622"/>
                    <a:pt x="28636" y="67622"/>
                  </a:cubicBezTo>
                  <a:cubicBezTo>
                    <a:pt x="28233" y="67622"/>
                    <a:pt x="27843" y="67732"/>
                    <a:pt x="27466" y="67890"/>
                  </a:cubicBezTo>
                  <a:cubicBezTo>
                    <a:pt x="26437" y="68324"/>
                    <a:pt x="25358" y="68615"/>
                    <a:pt x="24300" y="68966"/>
                  </a:cubicBezTo>
                  <a:cubicBezTo>
                    <a:pt x="23962" y="69078"/>
                    <a:pt x="23626" y="69142"/>
                    <a:pt x="23285" y="69142"/>
                  </a:cubicBezTo>
                  <a:cubicBezTo>
                    <a:pt x="23132" y="69142"/>
                    <a:pt x="22977" y="69129"/>
                    <a:pt x="22821" y="69102"/>
                  </a:cubicBezTo>
                  <a:cubicBezTo>
                    <a:pt x="22809" y="69046"/>
                    <a:pt x="22774" y="68986"/>
                    <a:pt x="22790" y="68950"/>
                  </a:cubicBezTo>
                  <a:cubicBezTo>
                    <a:pt x="23195" y="68061"/>
                    <a:pt x="23020" y="67840"/>
                    <a:pt x="21862" y="67780"/>
                  </a:cubicBezTo>
                  <a:cubicBezTo>
                    <a:pt x="21292" y="68484"/>
                    <a:pt x="21292" y="68490"/>
                    <a:pt x="21819" y="69219"/>
                  </a:cubicBezTo>
                  <a:cubicBezTo>
                    <a:pt x="21369" y="69398"/>
                    <a:pt x="20938" y="69612"/>
                    <a:pt x="20366" y="69612"/>
                  </a:cubicBezTo>
                  <a:cubicBezTo>
                    <a:pt x="20292" y="69612"/>
                    <a:pt x="20216" y="69609"/>
                    <a:pt x="20137" y="69601"/>
                  </a:cubicBezTo>
                  <a:cubicBezTo>
                    <a:pt x="20658" y="68760"/>
                    <a:pt x="21176" y="68031"/>
                    <a:pt x="21843" y="67410"/>
                  </a:cubicBezTo>
                  <a:cubicBezTo>
                    <a:pt x="23876" y="64348"/>
                    <a:pt x="26207" y="61494"/>
                    <a:pt x="28803" y="58891"/>
                  </a:cubicBezTo>
                  <a:cubicBezTo>
                    <a:pt x="31385" y="56302"/>
                    <a:pt x="33736" y="53527"/>
                    <a:pt x="35975" y="50646"/>
                  </a:cubicBezTo>
                  <a:cubicBezTo>
                    <a:pt x="36150" y="50422"/>
                    <a:pt x="36305" y="50179"/>
                    <a:pt x="36577" y="50179"/>
                  </a:cubicBezTo>
                  <a:cubicBezTo>
                    <a:pt x="36648" y="50179"/>
                    <a:pt x="36727" y="50195"/>
                    <a:pt x="36816" y="50233"/>
                  </a:cubicBezTo>
                  <a:cubicBezTo>
                    <a:pt x="36952" y="50452"/>
                    <a:pt x="36634" y="50624"/>
                    <a:pt x="36753" y="50836"/>
                  </a:cubicBezTo>
                  <a:cubicBezTo>
                    <a:pt x="36725" y="50827"/>
                    <a:pt x="36702" y="50822"/>
                    <a:pt x="36682" y="50822"/>
                  </a:cubicBezTo>
                  <a:cubicBezTo>
                    <a:pt x="36591" y="50822"/>
                    <a:pt x="36594" y="50917"/>
                    <a:pt x="36597" y="51011"/>
                  </a:cubicBezTo>
                  <a:cubicBezTo>
                    <a:pt x="36592" y="51011"/>
                    <a:pt x="36587" y="51011"/>
                    <a:pt x="36582" y="51011"/>
                  </a:cubicBezTo>
                  <a:cubicBezTo>
                    <a:pt x="36462" y="51011"/>
                    <a:pt x="36424" y="51124"/>
                    <a:pt x="36357" y="51197"/>
                  </a:cubicBezTo>
                  <a:cubicBezTo>
                    <a:pt x="36462" y="51168"/>
                    <a:pt x="36575" y="51148"/>
                    <a:pt x="36611" y="51025"/>
                  </a:cubicBezTo>
                  <a:cubicBezTo>
                    <a:pt x="36700" y="51004"/>
                    <a:pt x="36748" y="50940"/>
                    <a:pt x="36777" y="50859"/>
                  </a:cubicBezTo>
                  <a:cubicBezTo>
                    <a:pt x="36787" y="50858"/>
                    <a:pt x="36797" y="50858"/>
                    <a:pt x="36807" y="50858"/>
                  </a:cubicBezTo>
                  <a:cubicBezTo>
                    <a:pt x="37023" y="50858"/>
                    <a:pt x="37026" y="51007"/>
                    <a:pt x="36991" y="51181"/>
                  </a:cubicBezTo>
                  <a:lnTo>
                    <a:pt x="36628" y="51543"/>
                  </a:lnTo>
                  <a:cubicBezTo>
                    <a:pt x="35693" y="52974"/>
                    <a:pt x="34650" y="54323"/>
                    <a:pt x="33409" y="55493"/>
                  </a:cubicBezTo>
                  <a:cubicBezTo>
                    <a:pt x="30970" y="57794"/>
                    <a:pt x="28752" y="60302"/>
                    <a:pt x="26479" y="62758"/>
                  </a:cubicBezTo>
                  <a:cubicBezTo>
                    <a:pt x="25414" y="63910"/>
                    <a:pt x="24515" y="65188"/>
                    <a:pt x="23599" y="66453"/>
                  </a:cubicBezTo>
                  <a:cubicBezTo>
                    <a:pt x="23457" y="66651"/>
                    <a:pt x="23260" y="66878"/>
                    <a:pt x="23412" y="67138"/>
                  </a:cubicBezTo>
                  <a:cubicBezTo>
                    <a:pt x="23522" y="67326"/>
                    <a:pt x="23691" y="67387"/>
                    <a:pt x="23878" y="67387"/>
                  </a:cubicBezTo>
                  <a:cubicBezTo>
                    <a:pt x="23968" y="67387"/>
                    <a:pt x="24063" y="67373"/>
                    <a:pt x="24158" y="67352"/>
                  </a:cubicBezTo>
                  <a:cubicBezTo>
                    <a:pt x="24375" y="67303"/>
                    <a:pt x="24597" y="67272"/>
                    <a:pt x="24813" y="67217"/>
                  </a:cubicBezTo>
                  <a:cubicBezTo>
                    <a:pt x="25784" y="66964"/>
                    <a:pt x="26756" y="66714"/>
                    <a:pt x="27724" y="66449"/>
                  </a:cubicBezTo>
                  <a:cubicBezTo>
                    <a:pt x="29956" y="65838"/>
                    <a:pt x="32248" y="65853"/>
                    <a:pt x="34534" y="65777"/>
                  </a:cubicBezTo>
                  <a:cubicBezTo>
                    <a:pt x="34666" y="65773"/>
                    <a:pt x="34797" y="65772"/>
                    <a:pt x="34929" y="65772"/>
                  </a:cubicBezTo>
                  <a:cubicBezTo>
                    <a:pt x="35064" y="65772"/>
                    <a:pt x="35198" y="65773"/>
                    <a:pt x="35333" y="65773"/>
                  </a:cubicBezTo>
                  <a:cubicBezTo>
                    <a:pt x="35707" y="65773"/>
                    <a:pt x="36081" y="65764"/>
                    <a:pt x="36452" y="65697"/>
                  </a:cubicBezTo>
                  <a:cubicBezTo>
                    <a:pt x="37172" y="65692"/>
                    <a:pt x="37892" y="65664"/>
                    <a:pt x="38611" y="65664"/>
                  </a:cubicBezTo>
                  <a:cubicBezTo>
                    <a:pt x="38924" y="65664"/>
                    <a:pt x="39237" y="65669"/>
                    <a:pt x="39549" y="65684"/>
                  </a:cubicBezTo>
                  <a:cubicBezTo>
                    <a:pt x="40214" y="65716"/>
                    <a:pt x="40877" y="65732"/>
                    <a:pt x="41540" y="65732"/>
                  </a:cubicBezTo>
                  <a:cubicBezTo>
                    <a:pt x="42579" y="65732"/>
                    <a:pt x="43616" y="65691"/>
                    <a:pt x="44653" y="65603"/>
                  </a:cubicBezTo>
                  <a:cubicBezTo>
                    <a:pt x="45321" y="65682"/>
                    <a:pt x="46004" y="65588"/>
                    <a:pt x="46663" y="65770"/>
                  </a:cubicBezTo>
                  <a:lnTo>
                    <a:pt x="46898" y="65721"/>
                  </a:lnTo>
                  <a:cubicBezTo>
                    <a:pt x="46921" y="65738"/>
                    <a:pt x="46941" y="65760"/>
                    <a:pt x="46954" y="65786"/>
                  </a:cubicBezTo>
                  <a:cubicBezTo>
                    <a:pt x="48847" y="65906"/>
                    <a:pt x="50742" y="65995"/>
                    <a:pt x="52630" y="66159"/>
                  </a:cubicBezTo>
                  <a:cubicBezTo>
                    <a:pt x="53740" y="66255"/>
                    <a:pt x="54835" y="66501"/>
                    <a:pt x="55944" y="66626"/>
                  </a:cubicBezTo>
                  <a:cubicBezTo>
                    <a:pt x="58433" y="66905"/>
                    <a:pt x="60926" y="67152"/>
                    <a:pt x="63418" y="67411"/>
                  </a:cubicBezTo>
                  <a:lnTo>
                    <a:pt x="65604" y="67938"/>
                  </a:lnTo>
                  <a:lnTo>
                    <a:pt x="73979" y="70965"/>
                  </a:lnTo>
                  <a:cubicBezTo>
                    <a:pt x="74083" y="71016"/>
                    <a:pt x="74188" y="71115"/>
                    <a:pt x="74291" y="71115"/>
                  </a:cubicBezTo>
                  <a:cubicBezTo>
                    <a:pt x="74351" y="71115"/>
                    <a:pt x="74410" y="71083"/>
                    <a:pt x="74468" y="70988"/>
                  </a:cubicBezTo>
                  <a:lnTo>
                    <a:pt x="74468" y="70988"/>
                  </a:lnTo>
                  <a:cubicBezTo>
                    <a:pt x="74424" y="71072"/>
                    <a:pt x="74405" y="71153"/>
                    <a:pt x="74514" y="71219"/>
                  </a:cubicBezTo>
                  <a:cubicBezTo>
                    <a:pt x="74565" y="71250"/>
                    <a:pt x="74612" y="71266"/>
                    <a:pt x="74653" y="71266"/>
                  </a:cubicBezTo>
                  <a:cubicBezTo>
                    <a:pt x="74722" y="71266"/>
                    <a:pt x="74778" y="71222"/>
                    <a:pt x="74820" y="71130"/>
                  </a:cubicBezTo>
                  <a:lnTo>
                    <a:pt x="74820" y="71130"/>
                  </a:lnTo>
                  <a:cubicBezTo>
                    <a:pt x="74808" y="71189"/>
                    <a:pt x="74720" y="71229"/>
                    <a:pt x="74804" y="71313"/>
                  </a:cubicBezTo>
                  <a:cubicBezTo>
                    <a:pt x="74830" y="71339"/>
                    <a:pt x="74852" y="71349"/>
                    <a:pt x="74871" y="71349"/>
                  </a:cubicBezTo>
                  <a:cubicBezTo>
                    <a:pt x="74914" y="71349"/>
                    <a:pt x="74946" y="71304"/>
                    <a:pt x="74988" y="71296"/>
                  </a:cubicBezTo>
                  <a:cubicBezTo>
                    <a:pt x="75030" y="71497"/>
                    <a:pt x="75109" y="71591"/>
                    <a:pt x="75218" y="71591"/>
                  </a:cubicBezTo>
                  <a:cubicBezTo>
                    <a:pt x="75294" y="71591"/>
                    <a:pt x="75385" y="71546"/>
                    <a:pt x="75489" y="71461"/>
                  </a:cubicBezTo>
                  <a:cubicBezTo>
                    <a:pt x="75437" y="71271"/>
                    <a:pt x="75359" y="71160"/>
                    <a:pt x="75244" y="71160"/>
                  </a:cubicBezTo>
                  <a:cubicBezTo>
                    <a:pt x="75175" y="71160"/>
                    <a:pt x="75091" y="71201"/>
                    <a:pt x="74992" y="71291"/>
                  </a:cubicBezTo>
                  <a:cubicBezTo>
                    <a:pt x="75006" y="71242"/>
                    <a:pt x="75039" y="71186"/>
                    <a:pt x="75023" y="71152"/>
                  </a:cubicBezTo>
                  <a:cubicBezTo>
                    <a:pt x="75001" y="71105"/>
                    <a:pt x="74971" y="71088"/>
                    <a:pt x="74937" y="71088"/>
                  </a:cubicBezTo>
                  <a:cubicBezTo>
                    <a:pt x="74901" y="71088"/>
                    <a:pt x="74860" y="71108"/>
                    <a:pt x="74821" y="71127"/>
                  </a:cubicBezTo>
                  <a:cubicBezTo>
                    <a:pt x="74812" y="70966"/>
                    <a:pt x="74758" y="70895"/>
                    <a:pt x="74668" y="70895"/>
                  </a:cubicBezTo>
                  <a:cubicBezTo>
                    <a:pt x="74618" y="70895"/>
                    <a:pt x="74556" y="70917"/>
                    <a:pt x="74486" y="70958"/>
                  </a:cubicBezTo>
                  <a:cubicBezTo>
                    <a:pt x="74449" y="70648"/>
                    <a:pt x="74181" y="70688"/>
                    <a:pt x="73981" y="70625"/>
                  </a:cubicBezTo>
                  <a:cubicBezTo>
                    <a:pt x="73228" y="70199"/>
                    <a:pt x="72378" y="70019"/>
                    <a:pt x="71588" y="69687"/>
                  </a:cubicBezTo>
                  <a:cubicBezTo>
                    <a:pt x="69643" y="68869"/>
                    <a:pt x="67670" y="68133"/>
                    <a:pt x="65611" y="67649"/>
                  </a:cubicBezTo>
                  <a:cubicBezTo>
                    <a:pt x="64905" y="67374"/>
                    <a:pt x="64165" y="67248"/>
                    <a:pt x="63420" y="67138"/>
                  </a:cubicBezTo>
                  <a:cubicBezTo>
                    <a:pt x="60990" y="66628"/>
                    <a:pt x="58498" y="66641"/>
                    <a:pt x="55961" y="66303"/>
                  </a:cubicBezTo>
                  <a:cubicBezTo>
                    <a:pt x="56173" y="65679"/>
                    <a:pt x="56357" y="65136"/>
                    <a:pt x="56541" y="64593"/>
                  </a:cubicBezTo>
                  <a:cubicBezTo>
                    <a:pt x="56650" y="64465"/>
                    <a:pt x="56776" y="64433"/>
                    <a:pt x="56907" y="64433"/>
                  </a:cubicBezTo>
                  <a:cubicBezTo>
                    <a:pt x="57040" y="64433"/>
                    <a:pt x="57177" y="64466"/>
                    <a:pt x="57308" y="64466"/>
                  </a:cubicBezTo>
                  <a:cubicBezTo>
                    <a:pt x="57313" y="64466"/>
                    <a:pt x="57318" y="64466"/>
                    <a:pt x="57323" y="64466"/>
                  </a:cubicBezTo>
                  <a:cubicBezTo>
                    <a:pt x="57422" y="64464"/>
                    <a:pt x="57522" y="64463"/>
                    <a:pt x="57621" y="64463"/>
                  </a:cubicBezTo>
                  <a:cubicBezTo>
                    <a:pt x="59274" y="64463"/>
                    <a:pt x="60897" y="64757"/>
                    <a:pt x="62522" y="65024"/>
                  </a:cubicBezTo>
                  <a:cubicBezTo>
                    <a:pt x="64131" y="65289"/>
                    <a:pt x="65739" y="65561"/>
                    <a:pt x="67348" y="65830"/>
                  </a:cubicBezTo>
                  <a:cubicBezTo>
                    <a:pt x="69812" y="66453"/>
                    <a:pt x="72309" y="66935"/>
                    <a:pt x="74757" y="67623"/>
                  </a:cubicBezTo>
                  <a:cubicBezTo>
                    <a:pt x="74786" y="67631"/>
                    <a:pt x="74817" y="67634"/>
                    <a:pt x="74849" y="67634"/>
                  </a:cubicBezTo>
                  <a:cubicBezTo>
                    <a:pt x="74899" y="67634"/>
                    <a:pt x="74952" y="67627"/>
                    <a:pt x="75002" y="67624"/>
                  </a:cubicBezTo>
                  <a:cubicBezTo>
                    <a:pt x="75031" y="67622"/>
                    <a:pt x="75057" y="67611"/>
                    <a:pt x="75077" y="67592"/>
                  </a:cubicBezTo>
                  <a:cubicBezTo>
                    <a:pt x="75155" y="67511"/>
                    <a:pt x="74981" y="67539"/>
                    <a:pt x="75164" y="67502"/>
                  </a:cubicBezTo>
                  <a:cubicBezTo>
                    <a:pt x="74789" y="67188"/>
                    <a:pt x="74394" y="67012"/>
                    <a:pt x="73993" y="66843"/>
                  </a:cubicBezTo>
                  <a:cubicBezTo>
                    <a:pt x="73878" y="66768"/>
                    <a:pt x="73769" y="66676"/>
                    <a:pt x="73645" y="66621"/>
                  </a:cubicBezTo>
                  <a:cubicBezTo>
                    <a:pt x="70914" y="65410"/>
                    <a:pt x="68119" y="64390"/>
                    <a:pt x="65196" y="63747"/>
                  </a:cubicBezTo>
                  <a:cubicBezTo>
                    <a:pt x="63049" y="63275"/>
                    <a:pt x="60893" y="62837"/>
                    <a:pt x="58707" y="62580"/>
                  </a:cubicBezTo>
                  <a:cubicBezTo>
                    <a:pt x="58507" y="62556"/>
                    <a:pt x="58298" y="62540"/>
                    <a:pt x="58380" y="62242"/>
                  </a:cubicBezTo>
                  <a:cubicBezTo>
                    <a:pt x="58716" y="61933"/>
                    <a:pt x="59087" y="61853"/>
                    <a:pt x="59471" y="61853"/>
                  </a:cubicBezTo>
                  <a:cubicBezTo>
                    <a:pt x="59771" y="61853"/>
                    <a:pt x="60079" y="61902"/>
                    <a:pt x="60382" y="61926"/>
                  </a:cubicBezTo>
                  <a:cubicBezTo>
                    <a:pt x="60413" y="62118"/>
                    <a:pt x="60154" y="62182"/>
                    <a:pt x="60165" y="62373"/>
                  </a:cubicBezTo>
                  <a:cubicBezTo>
                    <a:pt x="60219" y="62389"/>
                    <a:pt x="60269" y="62397"/>
                    <a:pt x="60316" y="62397"/>
                  </a:cubicBezTo>
                  <a:cubicBezTo>
                    <a:pt x="60489" y="62397"/>
                    <a:pt x="60624" y="62302"/>
                    <a:pt x="60760" y="62208"/>
                  </a:cubicBezTo>
                  <a:lnTo>
                    <a:pt x="61410" y="62060"/>
                  </a:lnTo>
                  <a:cubicBezTo>
                    <a:pt x="61723" y="62125"/>
                    <a:pt x="62037" y="62192"/>
                    <a:pt x="62367" y="62192"/>
                  </a:cubicBezTo>
                  <a:cubicBezTo>
                    <a:pt x="62407" y="62192"/>
                    <a:pt x="62448" y="62191"/>
                    <a:pt x="62489" y="62189"/>
                  </a:cubicBezTo>
                  <a:lnTo>
                    <a:pt x="61798" y="61807"/>
                  </a:lnTo>
                  <a:cubicBezTo>
                    <a:pt x="61931" y="61618"/>
                    <a:pt x="62093" y="61597"/>
                    <a:pt x="62254" y="61597"/>
                  </a:cubicBezTo>
                  <a:cubicBezTo>
                    <a:pt x="62298" y="61597"/>
                    <a:pt x="62342" y="61599"/>
                    <a:pt x="62386" y="61599"/>
                  </a:cubicBezTo>
                  <a:cubicBezTo>
                    <a:pt x="62454" y="61599"/>
                    <a:pt x="62521" y="61595"/>
                    <a:pt x="62584" y="61575"/>
                  </a:cubicBezTo>
                  <a:cubicBezTo>
                    <a:pt x="63491" y="61858"/>
                    <a:pt x="64439" y="61915"/>
                    <a:pt x="65367" y="62082"/>
                  </a:cubicBezTo>
                  <a:cubicBezTo>
                    <a:pt x="68879" y="62714"/>
                    <a:pt x="72432" y="63112"/>
                    <a:pt x="75916" y="63903"/>
                  </a:cubicBezTo>
                  <a:cubicBezTo>
                    <a:pt x="76014" y="63925"/>
                    <a:pt x="76121" y="63967"/>
                    <a:pt x="76223" y="63967"/>
                  </a:cubicBezTo>
                  <a:cubicBezTo>
                    <a:pt x="76301" y="63967"/>
                    <a:pt x="76376" y="63943"/>
                    <a:pt x="76444" y="63869"/>
                  </a:cubicBezTo>
                  <a:cubicBezTo>
                    <a:pt x="76483" y="63709"/>
                    <a:pt x="76375" y="63649"/>
                    <a:pt x="76280" y="63604"/>
                  </a:cubicBezTo>
                  <a:cubicBezTo>
                    <a:pt x="75354" y="63150"/>
                    <a:pt x="74463" y="62629"/>
                    <a:pt x="73512" y="62221"/>
                  </a:cubicBezTo>
                  <a:cubicBezTo>
                    <a:pt x="70866" y="61083"/>
                    <a:pt x="68142" y="60204"/>
                    <a:pt x="65297" y="59720"/>
                  </a:cubicBezTo>
                  <a:cubicBezTo>
                    <a:pt x="65099" y="59686"/>
                    <a:pt x="64895" y="59680"/>
                    <a:pt x="64917" y="59398"/>
                  </a:cubicBezTo>
                  <a:cubicBezTo>
                    <a:pt x="65101" y="59266"/>
                    <a:pt x="65287" y="59140"/>
                    <a:pt x="65498" y="59140"/>
                  </a:cubicBezTo>
                  <a:cubicBezTo>
                    <a:pt x="65587" y="59140"/>
                    <a:pt x="65681" y="59163"/>
                    <a:pt x="65781" y="59216"/>
                  </a:cubicBezTo>
                  <a:cubicBezTo>
                    <a:pt x="65839" y="59237"/>
                    <a:pt x="65896" y="59258"/>
                    <a:pt x="65954" y="59279"/>
                  </a:cubicBezTo>
                  <a:lnTo>
                    <a:pt x="66444" y="59257"/>
                  </a:lnTo>
                  <a:cubicBezTo>
                    <a:pt x="66338" y="58878"/>
                    <a:pt x="65891" y="59078"/>
                    <a:pt x="65710" y="58795"/>
                  </a:cubicBezTo>
                  <a:cubicBezTo>
                    <a:pt x="65818" y="58650"/>
                    <a:pt x="65929" y="58601"/>
                    <a:pt x="66042" y="58601"/>
                  </a:cubicBezTo>
                  <a:cubicBezTo>
                    <a:pt x="66238" y="58601"/>
                    <a:pt x="66438" y="58750"/>
                    <a:pt x="66636" y="58799"/>
                  </a:cubicBezTo>
                  <a:cubicBezTo>
                    <a:pt x="66774" y="58750"/>
                    <a:pt x="66914" y="58736"/>
                    <a:pt x="67055" y="58736"/>
                  </a:cubicBezTo>
                  <a:cubicBezTo>
                    <a:pt x="67246" y="58736"/>
                    <a:pt x="67438" y="58762"/>
                    <a:pt x="67629" y="58763"/>
                  </a:cubicBezTo>
                  <a:cubicBezTo>
                    <a:pt x="68348" y="58768"/>
                    <a:pt x="69061" y="58894"/>
                    <a:pt x="69781" y="58894"/>
                  </a:cubicBezTo>
                  <a:cubicBezTo>
                    <a:pt x="69896" y="58894"/>
                    <a:pt x="70011" y="58891"/>
                    <a:pt x="70126" y="58884"/>
                  </a:cubicBezTo>
                  <a:cubicBezTo>
                    <a:pt x="70871" y="58980"/>
                    <a:pt x="71616" y="59080"/>
                    <a:pt x="72363" y="59171"/>
                  </a:cubicBezTo>
                  <a:cubicBezTo>
                    <a:pt x="73856" y="59352"/>
                    <a:pt x="75349" y="59538"/>
                    <a:pt x="76844" y="59694"/>
                  </a:cubicBezTo>
                  <a:cubicBezTo>
                    <a:pt x="77006" y="59710"/>
                    <a:pt x="77180" y="59758"/>
                    <a:pt x="77358" y="59758"/>
                  </a:cubicBezTo>
                  <a:cubicBezTo>
                    <a:pt x="77535" y="59758"/>
                    <a:pt x="77716" y="59711"/>
                    <a:pt x="77895" y="59544"/>
                  </a:cubicBezTo>
                  <a:cubicBezTo>
                    <a:pt x="77603" y="59331"/>
                    <a:pt x="77325" y="59211"/>
                    <a:pt x="77029" y="59211"/>
                  </a:cubicBezTo>
                  <a:cubicBezTo>
                    <a:pt x="77026" y="59211"/>
                    <a:pt x="77023" y="59211"/>
                    <a:pt x="77021" y="59211"/>
                  </a:cubicBezTo>
                  <a:cubicBezTo>
                    <a:pt x="77019" y="59211"/>
                    <a:pt x="77018" y="59211"/>
                    <a:pt x="77016" y="59211"/>
                  </a:cubicBezTo>
                  <a:cubicBezTo>
                    <a:pt x="76806" y="59211"/>
                    <a:pt x="76655" y="59136"/>
                    <a:pt x="76501" y="59025"/>
                  </a:cubicBezTo>
                  <a:cubicBezTo>
                    <a:pt x="76174" y="58743"/>
                    <a:pt x="75749" y="58689"/>
                    <a:pt x="75361" y="58566"/>
                  </a:cubicBezTo>
                  <a:cubicBezTo>
                    <a:pt x="73406" y="57943"/>
                    <a:pt x="71434" y="57380"/>
                    <a:pt x="69412" y="57007"/>
                  </a:cubicBezTo>
                  <a:cubicBezTo>
                    <a:pt x="68805" y="56896"/>
                    <a:pt x="68808" y="56884"/>
                    <a:pt x="68965" y="56393"/>
                  </a:cubicBezTo>
                  <a:cubicBezTo>
                    <a:pt x="68965" y="56392"/>
                    <a:pt x="68964" y="56392"/>
                    <a:pt x="68963" y="56392"/>
                  </a:cubicBezTo>
                  <a:lnTo>
                    <a:pt x="68963" y="56392"/>
                  </a:lnTo>
                  <a:cubicBezTo>
                    <a:pt x="68968" y="56392"/>
                    <a:pt x="68972" y="56392"/>
                    <a:pt x="68977" y="56392"/>
                  </a:cubicBezTo>
                  <a:cubicBezTo>
                    <a:pt x="69079" y="56392"/>
                    <a:pt x="69128" y="56335"/>
                    <a:pt x="69131" y="56228"/>
                  </a:cubicBezTo>
                  <a:cubicBezTo>
                    <a:pt x="69298" y="56100"/>
                    <a:pt x="69478" y="56018"/>
                    <a:pt x="69695" y="56018"/>
                  </a:cubicBezTo>
                  <a:cubicBezTo>
                    <a:pt x="69698" y="56018"/>
                    <a:pt x="69701" y="56019"/>
                    <a:pt x="69704" y="56019"/>
                  </a:cubicBezTo>
                  <a:cubicBezTo>
                    <a:pt x="69806" y="56019"/>
                    <a:pt x="69895" y="55995"/>
                    <a:pt x="69951" y="55934"/>
                  </a:cubicBezTo>
                  <a:cubicBezTo>
                    <a:pt x="69972" y="55977"/>
                    <a:pt x="70016" y="56012"/>
                    <a:pt x="70092" y="56038"/>
                  </a:cubicBezTo>
                  <a:cubicBezTo>
                    <a:pt x="70247" y="56091"/>
                    <a:pt x="70401" y="56110"/>
                    <a:pt x="70559" y="56110"/>
                  </a:cubicBezTo>
                  <a:cubicBezTo>
                    <a:pt x="70919" y="56110"/>
                    <a:pt x="71302" y="56011"/>
                    <a:pt x="71777" y="55990"/>
                  </a:cubicBezTo>
                  <a:cubicBezTo>
                    <a:pt x="71332" y="55871"/>
                    <a:pt x="70909" y="55887"/>
                    <a:pt x="71180" y="55403"/>
                  </a:cubicBezTo>
                  <a:lnTo>
                    <a:pt x="71628" y="55327"/>
                  </a:lnTo>
                  <a:cubicBezTo>
                    <a:pt x="72978" y="55499"/>
                    <a:pt x="74325" y="55698"/>
                    <a:pt x="75679" y="55834"/>
                  </a:cubicBezTo>
                  <a:cubicBezTo>
                    <a:pt x="77000" y="55967"/>
                    <a:pt x="78297" y="56322"/>
                    <a:pt x="79654" y="56402"/>
                  </a:cubicBezTo>
                  <a:cubicBezTo>
                    <a:pt x="79617" y="56017"/>
                    <a:pt x="79378" y="56023"/>
                    <a:pt x="79214" y="55961"/>
                  </a:cubicBezTo>
                  <a:cubicBezTo>
                    <a:pt x="77213" y="55202"/>
                    <a:pt x="75185" y="54525"/>
                    <a:pt x="73096" y="54046"/>
                  </a:cubicBezTo>
                  <a:cubicBezTo>
                    <a:pt x="72842" y="53988"/>
                    <a:pt x="72516" y="54044"/>
                    <a:pt x="72412" y="53689"/>
                  </a:cubicBezTo>
                  <a:cubicBezTo>
                    <a:pt x="72917" y="53086"/>
                    <a:pt x="73337" y="52416"/>
                    <a:pt x="73659" y="51699"/>
                  </a:cubicBezTo>
                  <a:cubicBezTo>
                    <a:pt x="73820" y="51679"/>
                    <a:pt x="73980" y="51671"/>
                    <a:pt x="74139" y="51671"/>
                  </a:cubicBezTo>
                  <a:cubicBezTo>
                    <a:pt x="74812" y="51671"/>
                    <a:pt x="75478" y="51813"/>
                    <a:pt x="76151" y="51828"/>
                  </a:cubicBezTo>
                  <a:cubicBezTo>
                    <a:pt x="76841" y="51914"/>
                    <a:pt x="77531" y="51998"/>
                    <a:pt x="78220" y="52087"/>
                  </a:cubicBezTo>
                  <a:cubicBezTo>
                    <a:pt x="78883" y="52173"/>
                    <a:pt x="79543" y="52298"/>
                    <a:pt x="80207" y="52346"/>
                  </a:cubicBezTo>
                  <a:cubicBezTo>
                    <a:pt x="80715" y="52381"/>
                    <a:pt x="81215" y="52585"/>
                    <a:pt x="81752" y="52585"/>
                  </a:cubicBezTo>
                  <a:cubicBezTo>
                    <a:pt x="81916" y="52585"/>
                    <a:pt x="82083" y="52566"/>
                    <a:pt x="82254" y="52518"/>
                  </a:cubicBezTo>
                  <a:cubicBezTo>
                    <a:pt x="82013" y="52138"/>
                    <a:pt x="81653" y="52117"/>
                    <a:pt x="81358" y="51997"/>
                  </a:cubicBezTo>
                  <a:cubicBezTo>
                    <a:pt x="79028" y="51044"/>
                    <a:pt x="76600" y="50447"/>
                    <a:pt x="74131" y="50002"/>
                  </a:cubicBezTo>
                  <a:cubicBezTo>
                    <a:pt x="73567" y="49900"/>
                    <a:pt x="73569" y="49893"/>
                    <a:pt x="73649" y="49348"/>
                  </a:cubicBezTo>
                  <a:lnTo>
                    <a:pt x="73967" y="49137"/>
                  </a:lnTo>
                  <a:cubicBezTo>
                    <a:pt x="74083" y="49166"/>
                    <a:pt x="74197" y="49178"/>
                    <a:pt x="74311" y="49178"/>
                  </a:cubicBezTo>
                  <a:cubicBezTo>
                    <a:pt x="74519" y="49178"/>
                    <a:pt x="74724" y="49136"/>
                    <a:pt x="74930" y="49068"/>
                  </a:cubicBezTo>
                  <a:lnTo>
                    <a:pt x="73982" y="48839"/>
                  </a:lnTo>
                  <a:cubicBezTo>
                    <a:pt x="73994" y="48431"/>
                    <a:pt x="74178" y="48236"/>
                    <a:pt x="74542" y="48236"/>
                  </a:cubicBezTo>
                  <a:cubicBezTo>
                    <a:pt x="74585" y="48236"/>
                    <a:pt x="74631" y="48239"/>
                    <a:pt x="74680" y="48245"/>
                  </a:cubicBezTo>
                  <a:cubicBezTo>
                    <a:pt x="74953" y="48275"/>
                    <a:pt x="75228" y="48272"/>
                    <a:pt x="75531" y="48285"/>
                  </a:cubicBezTo>
                  <a:cubicBezTo>
                    <a:pt x="75116" y="48080"/>
                    <a:pt x="74644" y="48131"/>
                    <a:pt x="74295" y="47834"/>
                  </a:cubicBezTo>
                  <a:cubicBezTo>
                    <a:pt x="74358" y="47727"/>
                    <a:pt x="74421" y="47619"/>
                    <a:pt x="74484" y="47512"/>
                  </a:cubicBezTo>
                  <a:cubicBezTo>
                    <a:pt x="75485" y="47594"/>
                    <a:pt x="76487" y="47666"/>
                    <a:pt x="77487" y="47763"/>
                  </a:cubicBezTo>
                  <a:cubicBezTo>
                    <a:pt x="79569" y="47966"/>
                    <a:pt x="81656" y="48133"/>
                    <a:pt x="83719" y="48501"/>
                  </a:cubicBezTo>
                  <a:cubicBezTo>
                    <a:pt x="83829" y="48520"/>
                    <a:pt x="83954" y="48568"/>
                    <a:pt x="84076" y="48568"/>
                  </a:cubicBezTo>
                  <a:cubicBezTo>
                    <a:pt x="84195" y="48568"/>
                    <a:pt x="84312" y="48523"/>
                    <a:pt x="84410" y="48364"/>
                  </a:cubicBezTo>
                  <a:cubicBezTo>
                    <a:pt x="84245" y="48111"/>
                    <a:pt x="83962" y="48058"/>
                    <a:pt x="83711" y="47961"/>
                  </a:cubicBezTo>
                  <a:cubicBezTo>
                    <a:pt x="82670" y="47556"/>
                    <a:pt x="81605" y="47224"/>
                    <a:pt x="80531" y="46919"/>
                  </a:cubicBezTo>
                  <a:cubicBezTo>
                    <a:pt x="79032" y="46494"/>
                    <a:pt x="77544" y="46014"/>
                    <a:pt x="75982" y="45852"/>
                  </a:cubicBezTo>
                  <a:cubicBezTo>
                    <a:pt x="75695" y="45735"/>
                    <a:pt x="75320" y="45828"/>
                    <a:pt x="75124" y="45493"/>
                  </a:cubicBezTo>
                  <a:cubicBezTo>
                    <a:pt x="75227" y="45109"/>
                    <a:pt x="75416" y="44855"/>
                    <a:pt x="75806" y="44855"/>
                  </a:cubicBezTo>
                  <a:cubicBezTo>
                    <a:pt x="75861" y="44855"/>
                    <a:pt x="75920" y="44860"/>
                    <a:pt x="75983" y="44871"/>
                  </a:cubicBezTo>
                  <a:cubicBezTo>
                    <a:pt x="76036" y="44879"/>
                    <a:pt x="76089" y="44885"/>
                    <a:pt x="76142" y="44885"/>
                  </a:cubicBezTo>
                  <a:cubicBezTo>
                    <a:pt x="76301" y="44885"/>
                    <a:pt x="76456" y="44836"/>
                    <a:pt x="76568" y="44683"/>
                  </a:cubicBezTo>
                  <a:cubicBezTo>
                    <a:pt x="76613" y="44689"/>
                    <a:pt x="76658" y="44691"/>
                    <a:pt x="76702" y="44691"/>
                  </a:cubicBezTo>
                  <a:cubicBezTo>
                    <a:pt x="77151" y="44691"/>
                    <a:pt x="77544" y="44421"/>
                    <a:pt x="78020" y="44421"/>
                  </a:cubicBezTo>
                  <a:cubicBezTo>
                    <a:pt x="78023" y="44421"/>
                    <a:pt x="78026" y="44421"/>
                    <a:pt x="78028" y="44422"/>
                  </a:cubicBezTo>
                  <a:cubicBezTo>
                    <a:pt x="78110" y="44422"/>
                    <a:pt x="78191" y="44422"/>
                    <a:pt x="78271" y="44422"/>
                  </a:cubicBezTo>
                  <a:cubicBezTo>
                    <a:pt x="78389" y="44422"/>
                    <a:pt x="78507" y="44422"/>
                    <a:pt x="78624" y="44422"/>
                  </a:cubicBezTo>
                  <a:cubicBezTo>
                    <a:pt x="79302" y="44422"/>
                    <a:pt x="79971" y="44435"/>
                    <a:pt x="80656" y="44609"/>
                  </a:cubicBezTo>
                  <a:cubicBezTo>
                    <a:pt x="80834" y="44655"/>
                    <a:pt x="81013" y="44676"/>
                    <a:pt x="81191" y="44676"/>
                  </a:cubicBezTo>
                  <a:cubicBezTo>
                    <a:pt x="81783" y="44676"/>
                    <a:pt x="82368" y="44442"/>
                    <a:pt x="82879" y="44090"/>
                  </a:cubicBezTo>
                  <a:cubicBezTo>
                    <a:pt x="83135" y="43914"/>
                    <a:pt x="83378" y="43819"/>
                    <a:pt x="83650" y="43819"/>
                  </a:cubicBezTo>
                  <a:cubicBezTo>
                    <a:pt x="83751" y="43819"/>
                    <a:pt x="83856" y="43832"/>
                    <a:pt x="83967" y="43859"/>
                  </a:cubicBezTo>
                  <a:cubicBezTo>
                    <a:pt x="84182" y="43910"/>
                    <a:pt x="84392" y="43935"/>
                    <a:pt x="84597" y="43935"/>
                  </a:cubicBezTo>
                  <a:cubicBezTo>
                    <a:pt x="85193" y="43935"/>
                    <a:pt x="85750" y="43728"/>
                    <a:pt x="86273" y="43382"/>
                  </a:cubicBezTo>
                  <a:cubicBezTo>
                    <a:pt x="86487" y="43240"/>
                    <a:pt x="86695" y="43159"/>
                    <a:pt x="86962" y="43146"/>
                  </a:cubicBezTo>
                  <a:cubicBezTo>
                    <a:pt x="88176" y="43085"/>
                    <a:pt x="89059" y="42478"/>
                    <a:pt x="89655" y="41434"/>
                  </a:cubicBezTo>
                  <a:cubicBezTo>
                    <a:pt x="90109" y="40639"/>
                    <a:pt x="90295" y="39777"/>
                    <a:pt x="90285" y="38868"/>
                  </a:cubicBezTo>
                  <a:cubicBezTo>
                    <a:pt x="90352" y="38836"/>
                    <a:pt x="90410" y="38774"/>
                    <a:pt x="90484" y="38774"/>
                  </a:cubicBezTo>
                  <a:cubicBezTo>
                    <a:pt x="90508" y="38774"/>
                    <a:pt x="90534" y="38781"/>
                    <a:pt x="90562" y="38797"/>
                  </a:cubicBezTo>
                  <a:cubicBezTo>
                    <a:pt x="90581" y="38774"/>
                    <a:pt x="90601" y="38750"/>
                    <a:pt x="90619" y="38726"/>
                  </a:cubicBezTo>
                  <a:lnTo>
                    <a:pt x="90619" y="38726"/>
                  </a:lnTo>
                  <a:cubicBezTo>
                    <a:pt x="90601" y="38750"/>
                    <a:pt x="90582" y="38773"/>
                    <a:pt x="90562" y="38797"/>
                  </a:cubicBezTo>
                  <a:cubicBezTo>
                    <a:pt x="91089" y="40315"/>
                    <a:pt x="91442" y="41888"/>
                    <a:pt x="91616" y="43486"/>
                  </a:cubicBezTo>
                  <a:lnTo>
                    <a:pt x="91634" y="44479"/>
                  </a:lnTo>
                  <a:cubicBezTo>
                    <a:pt x="91614" y="44616"/>
                    <a:pt x="91589" y="44751"/>
                    <a:pt x="91573" y="44889"/>
                  </a:cubicBezTo>
                  <a:cubicBezTo>
                    <a:pt x="91314" y="47188"/>
                    <a:pt x="90836" y="49431"/>
                    <a:pt x="89971" y="51591"/>
                  </a:cubicBezTo>
                  <a:cubicBezTo>
                    <a:pt x="89247" y="53396"/>
                    <a:pt x="88473" y="55175"/>
                    <a:pt x="87546" y="56886"/>
                  </a:cubicBezTo>
                  <a:lnTo>
                    <a:pt x="86531" y="58390"/>
                  </a:lnTo>
                  <a:cubicBezTo>
                    <a:pt x="86518" y="58410"/>
                    <a:pt x="86489" y="58433"/>
                    <a:pt x="86492" y="58449"/>
                  </a:cubicBezTo>
                  <a:cubicBezTo>
                    <a:pt x="86501" y="58486"/>
                    <a:pt x="86523" y="58520"/>
                    <a:pt x="86541" y="58556"/>
                  </a:cubicBezTo>
                  <a:cubicBezTo>
                    <a:pt x="86501" y="58541"/>
                    <a:pt x="86470" y="58534"/>
                    <a:pt x="86446" y="58534"/>
                  </a:cubicBezTo>
                  <a:cubicBezTo>
                    <a:pt x="86356" y="58534"/>
                    <a:pt x="86356" y="58624"/>
                    <a:pt x="86370" y="58727"/>
                  </a:cubicBezTo>
                  <a:cubicBezTo>
                    <a:pt x="86183" y="58813"/>
                    <a:pt x="85983" y="58894"/>
                    <a:pt x="86206" y="59145"/>
                  </a:cubicBezTo>
                  <a:cubicBezTo>
                    <a:pt x="86531" y="59066"/>
                    <a:pt x="86580" y="58956"/>
                    <a:pt x="86388" y="58738"/>
                  </a:cubicBezTo>
                  <a:lnTo>
                    <a:pt x="86388" y="58738"/>
                  </a:lnTo>
                  <a:cubicBezTo>
                    <a:pt x="86423" y="58752"/>
                    <a:pt x="86453" y="58786"/>
                    <a:pt x="86492" y="58786"/>
                  </a:cubicBezTo>
                  <a:cubicBezTo>
                    <a:pt x="86513" y="58786"/>
                    <a:pt x="86536" y="58776"/>
                    <a:pt x="86563" y="58749"/>
                  </a:cubicBezTo>
                  <a:cubicBezTo>
                    <a:pt x="86644" y="58666"/>
                    <a:pt x="86567" y="58624"/>
                    <a:pt x="86548" y="58569"/>
                  </a:cubicBezTo>
                  <a:lnTo>
                    <a:pt x="86548" y="58569"/>
                  </a:lnTo>
                  <a:cubicBezTo>
                    <a:pt x="86576" y="58618"/>
                    <a:pt x="86608" y="58644"/>
                    <a:pt x="86646" y="58644"/>
                  </a:cubicBezTo>
                  <a:cubicBezTo>
                    <a:pt x="86673" y="58644"/>
                    <a:pt x="86703" y="58631"/>
                    <a:pt x="86736" y="58605"/>
                  </a:cubicBezTo>
                  <a:cubicBezTo>
                    <a:pt x="87155" y="58157"/>
                    <a:pt x="87468" y="57640"/>
                    <a:pt x="87744" y="57096"/>
                  </a:cubicBezTo>
                  <a:cubicBezTo>
                    <a:pt x="87961" y="56908"/>
                    <a:pt x="88063" y="56643"/>
                    <a:pt x="88190" y="56400"/>
                  </a:cubicBezTo>
                  <a:cubicBezTo>
                    <a:pt x="89474" y="53929"/>
                    <a:pt x="90520" y="51362"/>
                    <a:pt x="91204" y="48659"/>
                  </a:cubicBezTo>
                  <a:cubicBezTo>
                    <a:pt x="91548" y="47291"/>
                    <a:pt x="91891" y="45915"/>
                    <a:pt x="91893" y="44484"/>
                  </a:cubicBezTo>
                  <a:cubicBezTo>
                    <a:pt x="91934" y="44151"/>
                    <a:pt x="91936" y="43818"/>
                    <a:pt x="91881" y="43486"/>
                  </a:cubicBezTo>
                  <a:cubicBezTo>
                    <a:pt x="91851" y="41768"/>
                    <a:pt x="91445" y="40134"/>
                    <a:pt x="90793" y="38555"/>
                  </a:cubicBezTo>
                  <a:cubicBezTo>
                    <a:pt x="90773" y="38477"/>
                    <a:pt x="90754" y="38398"/>
                    <a:pt x="90671" y="38398"/>
                  </a:cubicBezTo>
                  <a:cubicBezTo>
                    <a:pt x="90653" y="38398"/>
                    <a:pt x="90633" y="38401"/>
                    <a:pt x="90610" y="38409"/>
                  </a:cubicBezTo>
                  <a:cubicBezTo>
                    <a:pt x="90610" y="38409"/>
                    <a:pt x="90620" y="38384"/>
                    <a:pt x="90620" y="38384"/>
                  </a:cubicBezTo>
                  <a:lnTo>
                    <a:pt x="90620" y="38384"/>
                  </a:lnTo>
                  <a:cubicBezTo>
                    <a:pt x="90447" y="38423"/>
                    <a:pt x="90311" y="38489"/>
                    <a:pt x="90270" y="38620"/>
                  </a:cubicBezTo>
                  <a:cubicBezTo>
                    <a:pt x="90311" y="38489"/>
                    <a:pt x="90447" y="38423"/>
                    <a:pt x="90619" y="38384"/>
                  </a:cubicBezTo>
                  <a:cubicBezTo>
                    <a:pt x="90800" y="38132"/>
                    <a:pt x="90571" y="37990"/>
                    <a:pt x="90469" y="37812"/>
                  </a:cubicBezTo>
                  <a:cubicBezTo>
                    <a:pt x="90251" y="37433"/>
                    <a:pt x="90078" y="37051"/>
                    <a:pt x="90400" y="36640"/>
                  </a:cubicBezTo>
                  <a:lnTo>
                    <a:pt x="90400" y="36640"/>
                  </a:lnTo>
                  <a:lnTo>
                    <a:pt x="91441" y="38360"/>
                  </a:lnTo>
                  <a:lnTo>
                    <a:pt x="91619" y="38251"/>
                  </a:lnTo>
                  <a:cubicBezTo>
                    <a:pt x="91320" y="37529"/>
                    <a:pt x="90991" y="36824"/>
                    <a:pt x="90434" y="36239"/>
                  </a:cubicBezTo>
                  <a:cubicBezTo>
                    <a:pt x="89819" y="35533"/>
                    <a:pt x="89639" y="34677"/>
                    <a:pt x="89577" y="33780"/>
                  </a:cubicBezTo>
                  <a:close/>
                  <a:moveTo>
                    <a:pt x="42793" y="73197"/>
                  </a:moveTo>
                  <a:cubicBezTo>
                    <a:pt x="43046" y="73197"/>
                    <a:pt x="43298" y="73217"/>
                    <a:pt x="43552" y="73281"/>
                  </a:cubicBezTo>
                  <a:cubicBezTo>
                    <a:pt x="43807" y="73345"/>
                    <a:pt x="43880" y="73436"/>
                    <a:pt x="43827" y="73669"/>
                  </a:cubicBezTo>
                  <a:cubicBezTo>
                    <a:pt x="41849" y="73680"/>
                    <a:pt x="39871" y="73684"/>
                    <a:pt x="37906" y="73958"/>
                  </a:cubicBezTo>
                  <a:cubicBezTo>
                    <a:pt x="37417" y="74026"/>
                    <a:pt x="36937" y="74177"/>
                    <a:pt x="36440" y="74177"/>
                  </a:cubicBezTo>
                  <a:cubicBezTo>
                    <a:pt x="36328" y="74177"/>
                    <a:pt x="36215" y="74170"/>
                    <a:pt x="36100" y="74151"/>
                  </a:cubicBezTo>
                  <a:lnTo>
                    <a:pt x="36116" y="74140"/>
                  </a:lnTo>
                  <a:lnTo>
                    <a:pt x="36106" y="74140"/>
                  </a:lnTo>
                  <a:cubicBezTo>
                    <a:pt x="36106" y="74142"/>
                    <a:pt x="36103" y="74144"/>
                    <a:pt x="36103" y="74146"/>
                  </a:cubicBezTo>
                  <a:cubicBezTo>
                    <a:pt x="35630" y="74392"/>
                    <a:pt x="35119" y="74466"/>
                    <a:pt x="34595" y="74486"/>
                  </a:cubicBezTo>
                  <a:cubicBezTo>
                    <a:pt x="34602" y="74375"/>
                    <a:pt x="34698" y="74265"/>
                    <a:pt x="34599" y="74155"/>
                  </a:cubicBezTo>
                  <a:lnTo>
                    <a:pt x="34600" y="74155"/>
                  </a:lnTo>
                  <a:cubicBezTo>
                    <a:pt x="34753" y="74055"/>
                    <a:pt x="34895" y="73929"/>
                    <a:pt x="35068" y="73929"/>
                  </a:cubicBezTo>
                  <a:cubicBezTo>
                    <a:pt x="35149" y="73929"/>
                    <a:pt x="35236" y="73956"/>
                    <a:pt x="35333" y="74025"/>
                  </a:cubicBezTo>
                  <a:cubicBezTo>
                    <a:pt x="35476" y="74127"/>
                    <a:pt x="35641" y="74144"/>
                    <a:pt x="35810" y="74144"/>
                  </a:cubicBezTo>
                  <a:cubicBezTo>
                    <a:pt x="35894" y="74144"/>
                    <a:pt x="35979" y="74140"/>
                    <a:pt x="36062" y="74140"/>
                  </a:cubicBezTo>
                  <a:cubicBezTo>
                    <a:pt x="36077" y="74140"/>
                    <a:pt x="36091" y="74140"/>
                    <a:pt x="36106" y="74140"/>
                  </a:cubicBezTo>
                  <a:cubicBezTo>
                    <a:pt x="36268" y="73752"/>
                    <a:pt x="36609" y="73700"/>
                    <a:pt x="36973" y="73662"/>
                  </a:cubicBezTo>
                  <a:cubicBezTo>
                    <a:pt x="37523" y="73607"/>
                    <a:pt x="38069" y="73529"/>
                    <a:pt x="38616" y="73460"/>
                  </a:cubicBezTo>
                  <a:lnTo>
                    <a:pt x="41311" y="73263"/>
                  </a:lnTo>
                  <a:cubicBezTo>
                    <a:pt x="41348" y="73264"/>
                    <a:pt x="41384" y="73264"/>
                    <a:pt x="41420" y="73264"/>
                  </a:cubicBezTo>
                  <a:cubicBezTo>
                    <a:pt x="41878" y="73264"/>
                    <a:pt x="42335" y="73197"/>
                    <a:pt x="42793" y="73197"/>
                  </a:cubicBezTo>
                  <a:close/>
                  <a:moveTo>
                    <a:pt x="49229" y="74229"/>
                  </a:moveTo>
                  <a:cubicBezTo>
                    <a:pt x="49312" y="74229"/>
                    <a:pt x="49328" y="74307"/>
                    <a:pt x="49353" y="74372"/>
                  </a:cubicBezTo>
                  <a:cubicBezTo>
                    <a:pt x="49363" y="74535"/>
                    <a:pt x="49278" y="74619"/>
                    <a:pt x="49124" y="74635"/>
                  </a:cubicBezTo>
                  <a:cubicBezTo>
                    <a:pt x="49118" y="74635"/>
                    <a:pt x="49112" y="74636"/>
                    <a:pt x="49107" y="74636"/>
                  </a:cubicBezTo>
                  <a:cubicBezTo>
                    <a:pt x="49023" y="74636"/>
                    <a:pt x="48971" y="74575"/>
                    <a:pt x="48964" y="74495"/>
                  </a:cubicBezTo>
                  <a:cubicBezTo>
                    <a:pt x="48945" y="74329"/>
                    <a:pt x="49051" y="74258"/>
                    <a:pt x="49197" y="74232"/>
                  </a:cubicBezTo>
                  <a:lnTo>
                    <a:pt x="49198" y="74232"/>
                  </a:lnTo>
                  <a:cubicBezTo>
                    <a:pt x="49209" y="74230"/>
                    <a:pt x="49220" y="74229"/>
                    <a:pt x="49229" y="74229"/>
                  </a:cubicBezTo>
                  <a:close/>
                  <a:moveTo>
                    <a:pt x="28196" y="74676"/>
                  </a:moveTo>
                  <a:lnTo>
                    <a:pt x="28196" y="74676"/>
                  </a:lnTo>
                  <a:cubicBezTo>
                    <a:pt x="28210" y="74781"/>
                    <a:pt x="28223" y="74887"/>
                    <a:pt x="28235" y="74993"/>
                  </a:cubicBezTo>
                  <a:lnTo>
                    <a:pt x="28235" y="74993"/>
                  </a:lnTo>
                  <a:cubicBezTo>
                    <a:pt x="28222" y="74888"/>
                    <a:pt x="28209" y="74782"/>
                    <a:pt x="28196" y="74676"/>
                  </a:cubicBezTo>
                  <a:close/>
                  <a:moveTo>
                    <a:pt x="18174" y="73855"/>
                  </a:moveTo>
                  <a:cubicBezTo>
                    <a:pt x="17950" y="74352"/>
                    <a:pt x="17676" y="74529"/>
                    <a:pt x="17438" y="74735"/>
                  </a:cubicBezTo>
                  <a:cubicBezTo>
                    <a:pt x="17360" y="74804"/>
                    <a:pt x="17300" y="74872"/>
                    <a:pt x="17280" y="74945"/>
                  </a:cubicBezTo>
                  <a:cubicBezTo>
                    <a:pt x="17254" y="74936"/>
                    <a:pt x="17227" y="74932"/>
                    <a:pt x="17200" y="74932"/>
                  </a:cubicBezTo>
                  <a:cubicBezTo>
                    <a:pt x="17189" y="74932"/>
                    <a:pt x="17179" y="74933"/>
                    <a:pt x="17168" y="74934"/>
                  </a:cubicBezTo>
                  <a:cubicBezTo>
                    <a:pt x="16985" y="74950"/>
                    <a:pt x="16805" y="75030"/>
                    <a:pt x="16572" y="75030"/>
                  </a:cubicBezTo>
                  <a:cubicBezTo>
                    <a:pt x="16475" y="75030"/>
                    <a:pt x="16369" y="75016"/>
                    <a:pt x="16249" y="74978"/>
                  </a:cubicBezTo>
                  <a:cubicBezTo>
                    <a:pt x="16808" y="74435"/>
                    <a:pt x="17383" y="74158"/>
                    <a:pt x="18174" y="73855"/>
                  </a:cubicBezTo>
                  <a:close/>
                  <a:moveTo>
                    <a:pt x="71490" y="72390"/>
                  </a:moveTo>
                  <a:cubicBezTo>
                    <a:pt x="72399" y="72578"/>
                    <a:pt x="73169" y="73082"/>
                    <a:pt x="73989" y="73476"/>
                  </a:cubicBezTo>
                  <a:cubicBezTo>
                    <a:pt x="73884" y="73600"/>
                    <a:pt x="73759" y="73627"/>
                    <a:pt x="73629" y="73627"/>
                  </a:cubicBezTo>
                  <a:cubicBezTo>
                    <a:pt x="73526" y="73627"/>
                    <a:pt x="73421" y="73610"/>
                    <a:pt x="73321" y="73610"/>
                  </a:cubicBezTo>
                  <a:cubicBezTo>
                    <a:pt x="73309" y="73610"/>
                    <a:pt x="73298" y="73610"/>
                    <a:pt x="73287" y="73611"/>
                  </a:cubicBezTo>
                  <a:cubicBezTo>
                    <a:pt x="73141" y="73616"/>
                    <a:pt x="72995" y="73617"/>
                    <a:pt x="72849" y="73617"/>
                  </a:cubicBezTo>
                  <a:cubicBezTo>
                    <a:pt x="72798" y="73617"/>
                    <a:pt x="72747" y="73617"/>
                    <a:pt x="72696" y="73617"/>
                  </a:cubicBezTo>
                  <a:cubicBezTo>
                    <a:pt x="72339" y="73617"/>
                    <a:pt x="71982" y="73622"/>
                    <a:pt x="71628" y="73693"/>
                  </a:cubicBezTo>
                  <a:cubicBezTo>
                    <a:pt x="68887" y="73912"/>
                    <a:pt x="66172" y="74338"/>
                    <a:pt x="63450" y="74725"/>
                  </a:cubicBezTo>
                  <a:cubicBezTo>
                    <a:pt x="62250" y="74896"/>
                    <a:pt x="61057" y="75151"/>
                    <a:pt x="59837" y="75151"/>
                  </a:cubicBezTo>
                  <a:cubicBezTo>
                    <a:pt x="59804" y="75151"/>
                    <a:pt x="59771" y="75150"/>
                    <a:pt x="59738" y="75150"/>
                  </a:cubicBezTo>
                  <a:cubicBezTo>
                    <a:pt x="59932" y="74858"/>
                    <a:pt x="60077" y="74540"/>
                    <a:pt x="60155" y="74200"/>
                  </a:cubicBezTo>
                  <a:cubicBezTo>
                    <a:pt x="60591" y="74314"/>
                    <a:pt x="60888" y="74385"/>
                    <a:pt x="61097" y="74385"/>
                  </a:cubicBezTo>
                  <a:cubicBezTo>
                    <a:pt x="61505" y="74385"/>
                    <a:pt x="61574" y="74115"/>
                    <a:pt x="61672" y="73377"/>
                  </a:cubicBezTo>
                  <a:lnTo>
                    <a:pt x="62241" y="73442"/>
                  </a:lnTo>
                  <a:cubicBezTo>
                    <a:pt x="62331" y="73473"/>
                    <a:pt x="62416" y="73486"/>
                    <a:pt x="62497" y="73486"/>
                  </a:cubicBezTo>
                  <a:cubicBezTo>
                    <a:pt x="62839" y="73486"/>
                    <a:pt x="63114" y="73248"/>
                    <a:pt x="63418" y="73112"/>
                  </a:cubicBezTo>
                  <a:lnTo>
                    <a:pt x="63418" y="73112"/>
                  </a:lnTo>
                  <a:lnTo>
                    <a:pt x="63417" y="73113"/>
                  </a:lnTo>
                  <a:cubicBezTo>
                    <a:pt x="65133" y="72906"/>
                    <a:pt x="66849" y="72698"/>
                    <a:pt x="68576" y="72604"/>
                  </a:cubicBezTo>
                  <a:cubicBezTo>
                    <a:pt x="69548" y="72552"/>
                    <a:pt x="70518" y="72463"/>
                    <a:pt x="71490" y="72390"/>
                  </a:cubicBezTo>
                  <a:close/>
                  <a:moveTo>
                    <a:pt x="49238" y="74972"/>
                  </a:moveTo>
                  <a:cubicBezTo>
                    <a:pt x="49338" y="74972"/>
                    <a:pt x="49429" y="74988"/>
                    <a:pt x="49445" y="75119"/>
                  </a:cubicBezTo>
                  <a:cubicBezTo>
                    <a:pt x="49419" y="75405"/>
                    <a:pt x="49236" y="75445"/>
                    <a:pt x="49027" y="75455"/>
                  </a:cubicBezTo>
                  <a:lnTo>
                    <a:pt x="49027" y="75454"/>
                  </a:lnTo>
                  <a:cubicBezTo>
                    <a:pt x="48998" y="75455"/>
                    <a:pt x="48968" y="75457"/>
                    <a:pt x="48939" y="75457"/>
                  </a:cubicBezTo>
                  <a:cubicBezTo>
                    <a:pt x="48827" y="75457"/>
                    <a:pt x="48729" y="75432"/>
                    <a:pt x="48730" y="75273"/>
                  </a:cubicBezTo>
                  <a:cubicBezTo>
                    <a:pt x="48731" y="75009"/>
                    <a:pt x="48923" y="74973"/>
                    <a:pt x="49127" y="74973"/>
                  </a:cubicBezTo>
                  <a:cubicBezTo>
                    <a:pt x="49131" y="74973"/>
                    <a:pt x="49134" y="74974"/>
                    <a:pt x="49137" y="74974"/>
                  </a:cubicBezTo>
                  <a:cubicBezTo>
                    <a:pt x="49170" y="74974"/>
                    <a:pt x="49205" y="74972"/>
                    <a:pt x="49238" y="74972"/>
                  </a:cubicBezTo>
                  <a:close/>
                  <a:moveTo>
                    <a:pt x="48921" y="75798"/>
                  </a:moveTo>
                  <a:lnTo>
                    <a:pt x="48921" y="75798"/>
                  </a:lnTo>
                  <a:cubicBezTo>
                    <a:pt x="48930" y="75800"/>
                    <a:pt x="48939" y="75804"/>
                    <a:pt x="48948" y="75808"/>
                  </a:cubicBezTo>
                  <a:cubicBezTo>
                    <a:pt x="48939" y="75804"/>
                    <a:pt x="48930" y="75800"/>
                    <a:pt x="48921" y="75798"/>
                  </a:cubicBezTo>
                  <a:close/>
                  <a:moveTo>
                    <a:pt x="48948" y="75808"/>
                  </a:moveTo>
                  <a:cubicBezTo>
                    <a:pt x="48964" y="75815"/>
                    <a:pt x="48980" y="75826"/>
                    <a:pt x="48991" y="75839"/>
                  </a:cubicBezTo>
                  <a:cubicBezTo>
                    <a:pt x="48978" y="75826"/>
                    <a:pt x="48964" y="75815"/>
                    <a:pt x="48948" y="75808"/>
                  </a:cubicBezTo>
                  <a:close/>
                  <a:moveTo>
                    <a:pt x="95762" y="75288"/>
                  </a:moveTo>
                  <a:cubicBezTo>
                    <a:pt x="95890" y="75288"/>
                    <a:pt x="96009" y="75377"/>
                    <a:pt x="96134" y="75377"/>
                  </a:cubicBezTo>
                  <a:cubicBezTo>
                    <a:pt x="96179" y="75377"/>
                    <a:pt x="96225" y="75366"/>
                    <a:pt x="96273" y="75334"/>
                  </a:cubicBezTo>
                  <a:lnTo>
                    <a:pt x="96273" y="75334"/>
                  </a:lnTo>
                  <a:cubicBezTo>
                    <a:pt x="96220" y="75557"/>
                    <a:pt x="96273" y="75675"/>
                    <a:pt x="96443" y="75675"/>
                  </a:cubicBezTo>
                  <a:cubicBezTo>
                    <a:pt x="96487" y="75675"/>
                    <a:pt x="96539" y="75667"/>
                    <a:pt x="96599" y="75651"/>
                  </a:cubicBezTo>
                  <a:lnTo>
                    <a:pt x="96599" y="75651"/>
                  </a:lnTo>
                  <a:cubicBezTo>
                    <a:pt x="96464" y="75806"/>
                    <a:pt x="96328" y="75858"/>
                    <a:pt x="96192" y="75858"/>
                  </a:cubicBezTo>
                  <a:cubicBezTo>
                    <a:pt x="95944" y="75858"/>
                    <a:pt x="95694" y="75688"/>
                    <a:pt x="95445" y="75653"/>
                  </a:cubicBezTo>
                  <a:cubicBezTo>
                    <a:pt x="95395" y="75409"/>
                    <a:pt x="95504" y="75307"/>
                    <a:pt x="95743" y="75289"/>
                  </a:cubicBezTo>
                  <a:cubicBezTo>
                    <a:pt x="95749" y="75289"/>
                    <a:pt x="95756" y="75288"/>
                    <a:pt x="95762" y="75288"/>
                  </a:cubicBezTo>
                  <a:close/>
                  <a:moveTo>
                    <a:pt x="48948" y="76064"/>
                  </a:moveTo>
                  <a:cubicBezTo>
                    <a:pt x="48934" y="76078"/>
                    <a:pt x="48919" y="76088"/>
                    <a:pt x="48900" y="76095"/>
                  </a:cubicBezTo>
                  <a:cubicBezTo>
                    <a:pt x="48918" y="76088"/>
                    <a:pt x="48934" y="76078"/>
                    <a:pt x="48946" y="76064"/>
                  </a:cubicBezTo>
                  <a:close/>
                  <a:moveTo>
                    <a:pt x="49026" y="76368"/>
                  </a:moveTo>
                  <a:cubicBezTo>
                    <a:pt x="49099" y="76368"/>
                    <a:pt x="49156" y="76405"/>
                    <a:pt x="49166" y="76522"/>
                  </a:cubicBezTo>
                  <a:cubicBezTo>
                    <a:pt x="49115" y="76737"/>
                    <a:pt x="48925" y="76682"/>
                    <a:pt x="48780" y="76701"/>
                  </a:cubicBezTo>
                  <a:cubicBezTo>
                    <a:pt x="48755" y="76704"/>
                    <a:pt x="48727" y="76707"/>
                    <a:pt x="48700" y="76707"/>
                  </a:cubicBezTo>
                  <a:cubicBezTo>
                    <a:pt x="48617" y="76707"/>
                    <a:pt x="48538" y="76681"/>
                    <a:pt x="48551" y="76568"/>
                  </a:cubicBezTo>
                  <a:cubicBezTo>
                    <a:pt x="48579" y="76334"/>
                    <a:pt x="48800" y="76421"/>
                    <a:pt x="48940" y="76382"/>
                  </a:cubicBezTo>
                  <a:cubicBezTo>
                    <a:pt x="48970" y="76374"/>
                    <a:pt x="48999" y="76368"/>
                    <a:pt x="49026" y="76368"/>
                  </a:cubicBezTo>
                  <a:close/>
                  <a:moveTo>
                    <a:pt x="43103" y="73960"/>
                  </a:moveTo>
                  <a:cubicBezTo>
                    <a:pt x="43343" y="73960"/>
                    <a:pt x="43583" y="73962"/>
                    <a:pt x="43823" y="73967"/>
                  </a:cubicBezTo>
                  <a:cubicBezTo>
                    <a:pt x="44010" y="74585"/>
                    <a:pt x="44010" y="74588"/>
                    <a:pt x="43474" y="74607"/>
                  </a:cubicBezTo>
                  <a:cubicBezTo>
                    <a:pt x="42695" y="74634"/>
                    <a:pt x="41917" y="74653"/>
                    <a:pt x="41139" y="74677"/>
                  </a:cubicBezTo>
                  <a:cubicBezTo>
                    <a:pt x="41113" y="74677"/>
                    <a:pt x="41086" y="74677"/>
                    <a:pt x="41060" y="74677"/>
                  </a:cubicBezTo>
                  <a:cubicBezTo>
                    <a:pt x="40915" y="74677"/>
                    <a:pt x="40771" y="74673"/>
                    <a:pt x="40626" y="74673"/>
                  </a:cubicBezTo>
                  <a:cubicBezTo>
                    <a:pt x="40491" y="74673"/>
                    <a:pt x="40356" y="74677"/>
                    <a:pt x="40222" y="74689"/>
                  </a:cubicBezTo>
                  <a:cubicBezTo>
                    <a:pt x="36659" y="75012"/>
                    <a:pt x="33143" y="75590"/>
                    <a:pt x="29737" y="76721"/>
                  </a:cubicBezTo>
                  <a:cubicBezTo>
                    <a:pt x="29667" y="76337"/>
                    <a:pt x="29807" y="76012"/>
                    <a:pt x="30043" y="76012"/>
                  </a:cubicBezTo>
                  <a:cubicBezTo>
                    <a:pt x="30073" y="76012"/>
                    <a:pt x="30105" y="76017"/>
                    <a:pt x="30138" y="76029"/>
                  </a:cubicBezTo>
                  <a:cubicBezTo>
                    <a:pt x="30279" y="76077"/>
                    <a:pt x="30403" y="76098"/>
                    <a:pt x="30513" y="76098"/>
                  </a:cubicBezTo>
                  <a:cubicBezTo>
                    <a:pt x="30940" y="76098"/>
                    <a:pt x="31159" y="75770"/>
                    <a:pt x="31353" y="75360"/>
                  </a:cubicBezTo>
                  <a:cubicBezTo>
                    <a:pt x="31388" y="75287"/>
                    <a:pt x="31445" y="75225"/>
                    <a:pt x="31510" y="75131"/>
                  </a:cubicBezTo>
                  <a:cubicBezTo>
                    <a:pt x="31738" y="75291"/>
                    <a:pt x="31957" y="75363"/>
                    <a:pt x="32183" y="75363"/>
                  </a:cubicBezTo>
                  <a:cubicBezTo>
                    <a:pt x="32409" y="75363"/>
                    <a:pt x="32642" y="75290"/>
                    <a:pt x="32897" y="75159"/>
                  </a:cubicBezTo>
                  <a:cubicBezTo>
                    <a:pt x="33349" y="74926"/>
                    <a:pt x="33908" y="74903"/>
                    <a:pt x="34420" y="74788"/>
                  </a:cubicBezTo>
                  <a:cubicBezTo>
                    <a:pt x="34463" y="74791"/>
                    <a:pt x="34508" y="74801"/>
                    <a:pt x="34550" y="74801"/>
                  </a:cubicBezTo>
                  <a:cubicBezTo>
                    <a:pt x="34562" y="74801"/>
                    <a:pt x="34574" y="74800"/>
                    <a:pt x="34586" y="74798"/>
                  </a:cubicBezTo>
                  <a:cubicBezTo>
                    <a:pt x="37404" y="74283"/>
                    <a:pt x="40239" y="73960"/>
                    <a:pt x="43103" y="73960"/>
                  </a:cubicBezTo>
                  <a:close/>
                  <a:moveTo>
                    <a:pt x="94222" y="76136"/>
                  </a:moveTo>
                  <a:cubicBezTo>
                    <a:pt x="94310" y="76136"/>
                    <a:pt x="94430" y="76152"/>
                    <a:pt x="94588" y="76176"/>
                  </a:cubicBezTo>
                  <a:cubicBezTo>
                    <a:pt x="94746" y="76530"/>
                    <a:pt x="95191" y="76605"/>
                    <a:pt x="95353" y="76969"/>
                  </a:cubicBezTo>
                  <a:cubicBezTo>
                    <a:pt x="95271" y="76979"/>
                    <a:pt x="95189" y="76984"/>
                    <a:pt x="95108" y="76984"/>
                  </a:cubicBezTo>
                  <a:cubicBezTo>
                    <a:pt x="94742" y="76984"/>
                    <a:pt x="94396" y="76886"/>
                    <a:pt x="94058" y="76740"/>
                  </a:cubicBezTo>
                  <a:cubicBezTo>
                    <a:pt x="93971" y="76272"/>
                    <a:pt x="93964" y="76136"/>
                    <a:pt x="94222" y="76136"/>
                  </a:cubicBezTo>
                  <a:close/>
                  <a:moveTo>
                    <a:pt x="22364" y="73060"/>
                  </a:moveTo>
                  <a:cubicBezTo>
                    <a:pt x="22440" y="73060"/>
                    <a:pt x="22527" y="73078"/>
                    <a:pt x="22629" y="73116"/>
                  </a:cubicBezTo>
                  <a:cubicBezTo>
                    <a:pt x="22854" y="73200"/>
                    <a:pt x="23125" y="73154"/>
                    <a:pt x="23373" y="73186"/>
                  </a:cubicBezTo>
                  <a:cubicBezTo>
                    <a:pt x="23386" y="73187"/>
                    <a:pt x="23399" y="73188"/>
                    <a:pt x="23412" y="73188"/>
                  </a:cubicBezTo>
                  <a:cubicBezTo>
                    <a:pt x="23572" y="73188"/>
                    <a:pt x="23746" y="73075"/>
                    <a:pt x="23892" y="73075"/>
                  </a:cubicBezTo>
                  <a:cubicBezTo>
                    <a:pt x="23956" y="73075"/>
                    <a:pt x="24016" y="73097"/>
                    <a:pt x="24066" y="73161"/>
                  </a:cubicBezTo>
                  <a:cubicBezTo>
                    <a:pt x="24233" y="73377"/>
                    <a:pt x="24160" y="73694"/>
                    <a:pt x="24097" y="73969"/>
                  </a:cubicBezTo>
                  <a:cubicBezTo>
                    <a:pt x="24121" y="74174"/>
                    <a:pt x="24147" y="74381"/>
                    <a:pt x="24172" y="74586"/>
                  </a:cubicBezTo>
                  <a:lnTo>
                    <a:pt x="20524" y="75329"/>
                  </a:lnTo>
                  <a:lnTo>
                    <a:pt x="20355" y="75494"/>
                  </a:lnTo>
                  <a:cubicBezTo>
                    <a:pt x="20355" y="75495"/>
                    <a:pt x="20355" y="75495"/>
                    <a:pt x="20355" y="75496"/>
                  </a:cubicBezTo>
                  <a:lnTo>
                    <a:pt x="20355" y="75496"/>
                  </a:lnTo>
                  <a:lnTo>
                    <a:pt x="20038" y="75514"/>
                  </a:lnTo>
                  <a:cubicBezTo>
                    <a:pt x="19549" y="75837"/>
                    <a:pt x="18945" y="75886"/>
                    <a:pt x="18447" y="76185"/>
                  </a:cubicBezTo>
                  <a:cubicBezTo>
                    <a:pt x="18330" y="76256"/>
                    <a:pt x="18112" y="76258"/>
                    <a:pt x="18174" y="76489"/>
                  </a:cubicBezTo>
                  <a:cubicBezTo>
                    <a:pt x="18090" y="76448"/>
                    <a:pt x="18012" y="76431"/>
                    <a:pt x="17936" y="76431"/>
                  </a:cubicBezTo>
                  <a:cubicBezTo>
                    <a:pt x="17699" y="76431"/>
                    <a:pt x="17494" y="76594"/>
                    <a:pt x="17275" y="76673"/>
                  </a:cubicBezTo>
                  <a:cubicBezTo>
                    <a:pt x="16581" y="76927"/>
                    <a:pt x="15954" y="77361"/>
                    <a:pt x="15196" y="77439"/>
                  </a:cubicBezTo>
                  <a:cubicBezTo>
                    <a:pt x="15193" y="77221"/>
                    <a:pt x="15156" y="76982"/>
                    <a:pt x="15485" y="76968"/>
                  </a:cubicBezTo>
                  <a:cubicBezTo>
                    <a:pt x="16183" y="76868"/>
                    <a:pt x="16791" y="76513"/>
                    <a:pt x="17440" y="76278"/>
                  </a:cubicBezTo>
                  <a:cubicBezTo>
                    <a:pt x="18275" y="75976"/>
                    <a:pt x="19084" y="75601"/>
                    <a:pt x="19957" y="75409"/>
                  </a:cubicBezTo>
                  <a:cubicBezTo>
                    <a:pt x="20081" y="75341"/>
                    <a:pt x="20208" y="75285"/>
                    <a:pt x="20343" y="75285"/>
                  </a:cubicBezTo>
                  <a:cubicBezTo>
                    <a:pt x="20402" y="75285"/>
                    <a:pt x="20464" y="75296"/>
                    <a:pt x="20527" y="75321"/>
                  </a:cubicBezTo>
                  <a:cubicBezTo>
                    <a:pt x="20728" y="75052"/>
                    <a:pt x="21048" y="75036"/>
                    <a:pt x="21335" y="74949"/>
                  </a:cubicBezTo>
                  <a:cubicBezTo>
                    <a:pt x="21267" y="74884"/>
                    <a:pt x="21201" y="74820"/>
                    <a:pt x="21134" y="74756"/>
                  </a:cubicBezTo>
                  <a:cubicBezTo>
                    <a:pt x="19435" y="75125"/>
                    <a:pt x="17844" y="75809"/>
                    <a:pt x="16224" y="76412"/>
                  </a:cubicBezTo>
                  <a:cubicBezTo>
                    <a:pt x="16002" y="76494"/>
                    <a:pt x="15792" y="76652"/>
                    <a:pt x="15547" y="76652"/>
                  </a:cubicBezTo>
                  <a:cubicBezTo>
                    <a:pt x="15485" y="76652"/>
                    <a:pt x="15420" y="76642"/>
                    <a:pt x="15353" y="76618"/>
                  </a:cubicBezTo>
                  <a:cubicBezTo>
                    <a:pt x="15286" y="76229"/>
                    <a:pt x="15590" y="75962"/>
                    <a:pt x="15681" y="75624"/>
                  </a:cubicBezTo>
                  <a:cubicBezTo>
                    <a:pt x="15733" y="75432"/>
                    <a:pt x="15848" y="75338"/>
                    <a:pt x="16011" y="75338"/>
                  </a:cubicBezTo>
                  <a:cubicBezTo>
                    <a:pt x="16068" y="75338"/>
                    <a:pt x="16131" y="75349"/>
                    <a:pt x="16199" y="75372"/>
                  </a:cubicBezTo>
                  <a:cubicBezTo>
                    <a:pt x="16329" y="75415"/>
                    <a:pt x="16455" y="75435"/>
                    <a:pt x="16579" y="75435"/>
                  </a:cubicBezTo>
                  <a:cubicBezTo>
                    <a:pt x="16859" y="75435"/>
                    <a:pt x="17124" y="75336"/>
                    <a:pt x="17381" y="75192"/>
                  </a:cubicBezTo>
                  <a:cubicBezTo>
                    <a:pt x="17386" y="75196"/>
                    <a:pt x="17388" y="75201"/>
                    <a:pt x="17393" y="75205"/>
                  </a:cubicBezTo>
                  <a:cubicBezTo>
                    <a:pt x="17921" y="75020"/>
                    <a:pt x="18196" y="74536"/>
                    <a:pt x="18580" y="74186"/>
                  </a:cubicBezTo>
                  <a:cubicBezTo>
                    <a:pt x="18729" y="74049"/>
                    <a:pt x="18848" y="73956"/>
                    <a:pt x="19010" y="73956"/>
                  </a:cubicBezTo>
                  <a:cubicBezTo>
                    <a:pt x="19091" y="73956"/>
                    <a:pt x="19183" y="73979"/>
                    <a:pt x="19294" y="74031"/>
                  </a:cubicBezTo>
                  <a:cubicBezTo>
                    <a:pt x="19605" y="74177"/>
                    <a:pt x="19918" y="74249"/>
                    <a:pt x="20223" y="74249"/>
                  </a:cubicBezTo>
                  <a:cubicBezTo>
                    <a:pt x="20846" y="74249"/>
                    <a:pt x="21432" y="73950"/>
                    <a:pt x="21884" y="73377"/>
                  </a:cubicBezTo>
                  <a:cubicBezTo>
                    <a:pt x="22047" y="73170"/>
                    <a:pt x="22177" y="73060"/>
                    <a:pt x="22364" y="73060"/>
                  </a:cubicBezTo>
                  <a:close/>
                  <a:moveTo>
                    <a:pt x="48872" y="77075"/>
                  </a:moveTo>
                  <a:cubicBezTo>
                    <a:pt x="48994" y="77075"/>
                    <a:pt x="48988" y="77205"/>
                    <a:pt x="49021" y="77286"/>
                  </a:cubicBezTo>
                  <a:cubicBezTo>
                    <a:pt x="48967" y="77526"/>
                    <a:pt x="48962" y="77797"/>
                    <a:pt x="48644" y="77832"/>
                  </a:cubicBezTo>
                  <a:cubicBezTo>
                    <a:pt x="48637" y="77833"/>
                    <a:pt x="48630" y="77833"/>
                    <a:pt x="48623" y="77833"/>
                  </a:cubicBezTo>
                  <a:cubicBezTo>
                    <a:pt x="48501" y="77833"/>
                    <a:pt x="48477" y="77702"/>
                    <a:pt x="48474" y="77608"/>
                  </a:cubicBezTo>
                  <a:cubicBezTo>
                    <a:pt x="48464" y="77344"/>
                    <a:pt x="48540" y="77119"/>
                    <a:pt x="48844" y="77077"/>
                  </a:cubicBezTo>
                  <a:cubicBezTo>
                    <a:pt x="48854" y="77076"/>
                    <a:pt x="48863" y="77075"/>
                    <a:pt x="48872" y="77075"/>
                  </a:cubicBezTo>
                  <a:close/>
                  <a:moveTo>
                    <a:pt x="44831" y="74954"/>
                  </a:moveTo>
                  <a:cubicBezTo>
                    <a:pt x="44866" y="75259"/>
                    <a:pt x="44789" y="75629"/>
                    <a:pt x="44984" y="75961"/>
                  </a:cubicBezTo>
                  <a:cubicBezTo>
                    <a:pt x="45052" y="76078"/>
                    <a:pt x="44926" y="76152"/>
                    <a:pt x="44824" y="76203"/>
                  </a:cubicBezTo>
                  <a:cubicBezTo>
                    <a:pt x="44518" y="76148"/>
                    <a:pt x="44211" y="76127"/>
                    <a:pt x="43904" y="76127"/>
                  </a:cubicBezTo>
                  <a:cubicBezTo>
                    <a:pt x="43517" y="76127"/>
                    <a:pt x="43131" y="76161"/>
                    <a:pt x="42747" y="76202"/>
                  </a:cubicBezTo>
                  <a:cubicBezTo>
                    <a:pt x="40455" y="76446"/>
                    <a:pt x="38162" y="76691"/>
                    <a:pt x="35877" y="76998"/>
                  </a:cubicBezTo>
                  <a:cubicBezTo>
                    <a:pt x="33981" y="77253"/>
                    <a:pt x="32080" y="77510"/>
                    <a:pt x="30236" y="78062"/>
                  </a:cubicBezTo>
                  <a:cubicBezTo>
                    <a:pt x="30222" y="78057"/>
                    <a:pt x="30205" y="78056"/>
                    <a:pt x="30186" y="78056"/>
                  </a:cubicBezTo>
                  <a:cubicBezTo>
                    <a:pt x="30106" y="78056"/>
                    <a:pt x="29995" y="78086"/>
                    <a:pt x="29914" y="78086"/>
                  </a:cubicBezTo>
                  <a:cubicBezTo>
                    <a:pt x="29805" y="78086"/>
                    <a:pt x="29752" y="78031"/>
                    <a:pt x="29909" y="77770"/>
                  </a:cubicBezTo>
                  <a:cubicBezTo>
                    <a:pt x="30086" y="77472"/>
                    <a:pt x="29527" y="77238"/>
                    <a:pt x="29899" y="76977"/>
                  </a:cubicBezTo>
                  <a:cubicBezTo>
                    <a:pt x="30729" y="76860"/>
                    <a:pt x="31510" y="76554"/>
                    <a:pt x="32318" y="76351"/>
                  </a:cubicBezTo>
                  <a:cubicBezTo>
                    <a:pt x="35217" y="75626"/>
                    <a:pt x="38166" y="75228"/>
                    <a:pt x="41136" y="74954"/>
                  </a:cubicBezTo>
                  <a:close/>
                  <a:moveTo>
                    <a:pt x="100506" y="77052"/>
                  </a:moveTo>
                  <a:cubicBezTo>
                    <a:pt x="100554" y="77052"/>
                    <a:pt x="100609" y="77060"/>
                    <a:pt x="100673" y="77080"/>
                  </a:cubicBezTo>
                  <a:cubicBezTo>
                    <a:pt x="101283" y="77271"/>
                    <a:pt x="101696" y="77588"/>
                    <a:pt x="101790" y="78377"/>
                  </a:cubicBezTo>
                  <a:cubicBezTo>
                    <a:pt x="101289" y="78129"/>
                    <a:pt x="101013" y="77743"/>
                    <a:pt x="100638" y="77500"/>
                  </a:cubicBezTo>
                  <a:cubicBezTo>
                    <a:pt x="100527" y="77429"/>
                    <a:pt x="100435" y="77256"/>
                    <a:pt x="100293" y="77256"/>
                  </a:cubicBezTo>
                  <a:cubicBezTo>
                    <a:pt x="100242" y="77256"/>
                    <a:pt x="100185" y="77278"/>
                    <a:pt x="100118" y="77335"/>
                  </a:cubicBezTo>
                  <a:lnTo>
                    <a:pt x="100118" y="77335"/>
                  </a:lnTo>
                  <a:cubicBezTo>
                    <a:pt x="100230" y="77194"/>
                    <a:pt x="100314" y="77052"/>
                    <a:pt x="100506" y="77052"/>
                  </a:cubicBezTo>
                  <a:close/>
                  <a:moveTo>
                    <a:pt x="82191" y="79001"/>
                  </a:moveTo>
                  <a:lnTo>
                    <a:pt x="82191" y="79001"/>
                  </a:lnTo>
                  <a:cubicBezTo>
                    <a:pt x="82196" y="79003"/>
                    <a:pt x="82200" y="79006"/>
                    <a:pt x="82205" y="79008"/>
                  </a:cubicBezTo>
                  <a:cubicBezTo>
                    <a:pt x="82212" y="79017"/>
                    <a:pt x="82220" y="79025"/>
                    <a:pt x="82228" y="79031"/>
                  </a:cubicBezTo>
                  <a:lnTo>
                    <a:pt x="82228" y="79031"/>
                  </a:lnTo>
                  <a:cubicBezTo>
                    <a:pt x="82218" y="79024"/>
                    <a:pt x="82207" y="79018"/>
                    <a:pt x="82196" y="79011"/>
                  </a:cubicBezTo>
                  <a:cubicBezTo>
                    <a:pt x="82195" y="79007"/>
                    <a:pt x="82192" y="79004"/>
                    <a:pt x="82191" y="79001"/>
                  </a:cubicBezTo>
                  <a:close/>
                  <a:moveTo>
                    <a:pt x="48446" y="78274"/>
                  </a:moveTo>
                  <a:cubicBezTo>
                    <a:pt x="48453" y="78274"/>
                    <a:pt x="48461" y="78274"/>
                    <a:pt x="48469" y="78275"/>
                  </a:cubicBezTo>
                  <a:cubicBezTo>
                    <a:pt x="48629" y="78278"/>
                    <a:pt x="48870" y="78275"/>
                    <a:pt x="48877" y="78574"/>
                  </a:cubicBezTo>
                  <a:cubicBezTo>
                    <a:pt x="48885" y="78967"/>
                    <a:pt x="48692" y="79043"/>
                    <a:pt x="48439" y="79043"/>
                  </a:cubicBezTo>
                  <a:cubicBezTo>
                    <a:pt x="48329" y="79043"/>
                    <a:pt x="48206" y="79029"/>
                    <a:pt x="48084" y="79020"/>
                  </a:cubicBezTo>
                  <a:lnTo>
                    <a:pt x="48084" y="79020"/>
                  </a:lnTo>
                  <a:cubicBezTo>
                    <a:pt x="48283" y="78795"/>
                    <a:pt x="47896" y="78274"/>
                    <a:pt x="48446" y="78274"/>
                  </a:cubicBezTo>
                  <a:close/>
                  <a:moveTo>
                    <a:pt x="96421" y="77616"/>
                  </a:moveTo>
                  <a:lnTo>
                    <a:pt x="96722" y="77728"/>
                  </a:lnTo>
                  <a:lnTo>
                    <a:pt x="96997" y="77953"/>
                  </a:lnTo>
                  <a:lnTo>
                    <a:pt x="96997" y="77953"/>
                  </a:lnTo>
                  <a:lnTo>
                    <a:pt x="96997" y="77953"/>
                  </a:lnTo>
                  <a:lnTo>
                    <a:pt x="97388" y="78231"/>
                  </a:lnTo>
                  <a:lnTo>
                    <a:pt x="97575" y="78376"/>
                  </a:lnTo>
                  <a:lnTo>
                    <a:pt x="97843" y="78614"/>
                  </a:lnTo>
                  <a:cubicBezTo>
                    <a:pt x="98063" y="78830"/>
                    <a:pt x="98276" y="79051"/>
                    <a:pt x="98559" y="79186"/>
                  </a:cubicBezTo>
                  <a:cubicBezTo>
                    <a:pt x="98383" y="79335"/>
                    <a:pt x="98199" y="79379"/>
                    <a:pt x="98013" y="79379"/>
                  </a:cubicBezTo>
                  <a:cubicBezTo>
                    <a:pt x="97745" y="79379"/>
                    <a:pt x="97470" y="79288"/>
                    <a:pt x="97202" y="79280"/>
                  </a:cubicBezTo>
                  <a:cubicBezTo>
                    <a:pt x="96389" y="78985"/>
                    <a:pt x="96413" y="78297"/>
                    <a:pt x="96421" y="77616"/>
                  </a:cubicBezTo>
                  <a:close/>
                  <a:moveTo>
                    <a:pt x="91439" y="78947"/>
                  </a:moveTo>
                  <a:cubicBezTo>
                    <a:pt x="91451" y="79024"/>
                    <a:pt x="91523" y="79100"/>
                    <a:pt x="91585" y="79176"/>
                  </a:cubicBezTo>
                  <a:cubicBezTo>
                    <a:pt x="91565" y="79401"/>
                    <a:pt x="91556" y="79506"/>
                    <a:pt x="91474" y="79506"/>
                  </a:cubicBezTo>
                  <a:cubicBezTo>
                    <a:pt x="91403" y="79506"/>
                    <a:pt x="91277" y="79428"/>
                    <a:pt x="91041" y="79281"/>
                  </a:cubicBezTo>
                  <a:cubicBezTo>
                    <a:pt x="90944" y="79135"/>
                    <a:pt x="90874" y="79000"/>
                    <a:pt x="91144" y="78978"/>
                  </a:cubicBezTo>
                  <a:cubicBezTo>
                    <a:pt x="91244" y="78970"/>
                    <a:pt x="91363" y="78981"/>
                    <a:pt x="91439" y="78947"/>
                  </a:cubicBezTo>
                  <a:close/>
                  <a:moveTo>
                    <a:pt x="44631" y="76504"/>
                  </a:moveTo>
                  <a:cubicBezTo>
                    <a:pt x="44446" y="76937"/>
                    <a:pt x="44427" y="77367"/>
                    <a:pt x="44702" y="77815"/>
                  </a:cubicBezTo>
                  <a:cubicBezTo>
                    <a:pt x="44231" y="77962"/>
                    <a:pt x="43786" y="77951"/>
                    <a:pt x="43347" y="77959"/>
                  </a:cubicBezTo>
                  <a:cubicBezTo>
                    <a:pt x="39631" y="78018"/>
                    <a:pt x="35952" y="78433"/>
                    <a:pt x="32310" y="79167"/>
                  </a:cubicBezTo>
                  <a:cubicBezTo>
                    <a:pt x="32065" y="79216"/>
                    <a:pt x="31826" y="79289"/>
                    <a:pt x="31583" y="79351"/>
                  </a:cubicBezTo>
                  <a:cubicBezTo>
                    <a:pt x="31549" y="79347"/>
                    <a:pt x="31515" y="79346"/>
                    <a:pt x="31482" y="79346"/>
                  </a:cubicBezTo>
                  <a:cubicBezTo>
                    <a:pt x="31221" y="79346"/>
                    <a:pt x="30983" y="79442"/>
                    <a:pt x="30742" y="79535"/>
                  </a:cubicBezTo>
                  <a:cubicBezTo>
                    <a:pt x="30603" y="79550"/>
                    <a:pt x="30439" y="79610"/>
                    <a:pt x="30310" y="79610"/>
                  </a:cubicBezTo>
                  <a:cubicBezTo>
                    <a:pt x="30263" y="79610"/>
                    <a:pt x="30221" y="79602"/>
                    <a:pt x="30187" y="79581"/>
                  </a:cubicBezTo>
                  <a:cubicBezTo>
                    <a:pt x="29959" y="79444"/>
                    <a:pt x="29788" y="79206"/>
                    <a:pt x="29614" y="78995"/>
                  </a:cubicBezTo>
                  <a:cubicBezTo>
                    <a:pt x="29508" y="78866"/>
                    <a:pt x="29613" y="78738"/>
                    <a:pt x="29675" y="78616"/>
                  </a:cubicBezTo>
                  <a:cubicBezTo>
                    <a:pt x="29793" y="78383"/>
                    <a:pt x="30033" y="78382"/>
                    <a:pt x="30239" y="78314"/>
                  </a:cubicBezTo>
                  <a:cubicBezTo>
                    <a:pt x="32863" y="77826"/>
                    <a:pt x="35493" y="77378"/>
                    <a:pt x="38148" y="77093"/>
                  </a:cubicBezTo>
                  <a:cubicBezTo>
                    <a:pt x="40307" y="76861"/>
                    <a:pt x="42461" y="76599"/>
                    <a:pt x="44631" y="76504"/>
                  </a:cubicBezTo>
                  <a:close/>
                  <a:moveTo>
                    <a:pt x="100798" y="79495"/>
                  </a:moveTo>
                  <a:cubicBezTo>
                    <a:pt x="100871" y="79495"/>
                    <a:pt x="100933" y="79571"/>
                    <a:pt x="100986" y="79631"/>
                  </a:cubicBezTo>
                  <a:cubicBezTo>
                    <a:pt x="101022" y="79673"/>
                    <a:pt x="101046" y="79724"/>
                    <a:pt x="101075" y="79771"/>
                  </a:cubicBezTo>
                  <a:cubicBezTo>
                    <a:pt x="101118" y="79834"/>
                    <a:pt x="101174" y="79910"/>
                    <a:pt x="101096" y="79969"/>
                  </a:cubicBezTo>
                  <a:cubicBezTo>
                    <a:pt x="101074" y="79985"/>
                    <a:pt x="101055" y="79991"/>
                    <a:pt x="101036" y="79991"/>
                  </a:cubicBezTo>
                  <a:cubicBezTo>
                    <a:pt x="100986" y="79991"/>
                    <a:pt x="100946" y="79944"/>
                    <a:pt x="100915" y="79895"/>
                  </a:cubicBezTo>
                  <a:cubicBezTo>
                    <a:pt x="100870" y="79862"/>
                    <a:pt x="100816" y="79836"/>
                    <a:pt x="100785" y="79794"/>
                  </a:cubicBezTo>
                  <a:cubicBezTo>
                    <a:pt x="100727" y="79716"/>
                    <a:pt x="100593" y="79628"/>
                    <a:pt x="100717" y="79527"/>
                  </a:cubicBezTo>
                  <a:cubicBezTo>
                    <a:pt x="100745" y="79505"/>
                    <a:pt x="100772" y="79495"/>
                    <a:pt x="100798" y="79495"/>
                  </a:cubicBezTo>
                  <a:close/>
                  <a:moveTo>
                    <a:pt x="48510" y="79425"/>
                  </a:moveTo>
                  <a:cubicBezTo>
                    <a:pt x="48517" y="79425"/>
                    <a:pt x="48523" y="79425"/>
                    <a:pt x="48529" y="79426"/>
                  </a:cubicBezTo>
                  <a:cubicBezTo>
                    <a:pt x="48680" y="79430"/>
                    <a:pt x="48701" y="79553"/>
                    <a:pt x="48704" y="79655"/>
                  </a:cubicBezTo>
                  <a:cubicBezTo>
                    <a:pt x="48709" y="79940"/>
                    <a:pt x="48478" y="80218"/>
                    <a:pt x="48258" y="80218"/>
                  </a:cubicBezTo>
                  <a:cubicBezTo>
                    <a:pt x="48247" y="80218"/>
                    <a:pt x="48236" y="80217"/>
                    <a:pt x="48225" y="80216"/>
                  </a:cubicBezTo>
                  <a:cubicBezTo>
                    <a:pt x="48097" y="80199"/>
                    <a:pt x="48039" y="80109"/>
                    <a:pt x="48037" y="79988"/>
                  </a:cubicBezTo>
                  <a:cubicBezTo>
                    <a:pt x="48032" y="79713"/>
                    <a:pt x="48281" y="79425"/>
                    <a:pt x="48510" y="79425"/>
                  </a:cubicBezTo>
                  <a:close/>
                  <a:moveTo>
                    <a:pt x="103049" y="79305"/>
                  </a:moveTo>
                  <a:cubicBezTo>
                    <a:pt x="103909" y="79305"/>
                    <a:pt x="104166" y="79679"/>
                    <a:pt x="104241" y="80806"/>
                  </a:cubicBezTo>
                  <a:cubicBezTo>
                    <a:pt x="103671" y="80364"/>
                    <a:pt x="103226" y="79856"/>
                    <a:pt x="102713" y="79321"/>
                  </a:cubicBezTo>
                  <a:lnTo>
                    <a:pt x="102715" y="79321"/>
                  </a:lnTo>
                  <a:cubicBezTo>
                    <a:pt x="102835" y="79311"/>
                    <a:pt x="102946" y="79305"/>
                    <a:pt x="103049" y="79305"/>
                  </a:cubicBezTo>
                  <a:close/>
                  <a:moveTo>
                    <a:pt x="92603" y="80170"/>
                  </a:moveTo>
                  <a:cubicBezTo>
                    <a:pt x="92927" y="80170"/>
                    <a:pt x="92986" y="80309"/>
                    <a:pt x="93232" y="80886"/>
                  </a:cubicBezTo>
                  <a:cubicBezTo>
                    <a:pt x="92762" y="80708"/>
                    <a:pt x="92524" y="80454"/>
                    <a:pt x="92198" y="80203"/>
                  </a:cubicBezTo>
                  <a:lnTo>
                    <a:pt x="92199" y="80203"/>
                  </a:lnTo>
                  <a:cubicBezTo>
                    <a:pt x="92370" y="80184"/>
                    <a:pt x="92500" y="80170"/>
                    <a:pt x="92603" y="80170"/>
                  </a:cubicBezTo>
                  <a:close/>
                  <a:moveTo>
                    <a:pt x="43864" y="78276"/>
                  </a:moveTo>
                  <a:cubicBezTo>
                    <a:pt x="43977" y="78276"/>
                    <a:pt x="44094" y="78298"/>
                    <a:pt x="44218" y="78367"/>
                  </a:cubicBezTo>
                  <a:cubicBezTo>
                    <a:pt x="43855" y="78929"/>
                    <a:pt x="43526" y="79509"/>
                    <a:pt x="43738" y="80214"/>
                  </a:cubicBezTo>
                  <a:cubicBezTo>
                    <a:pt x="41212" y="80279"/>
                    <a:pt x="38690" y="80418"/>
                    <a:pt x="36177" y="80688"/>
                  </a:cubicBezTo>
                  <a:cubicBezTo>
                    <a:pt x="34523" y="80865"/>
                    <a:pt x="32863" y="81000"/>
                    <a:pt x="31235" y="81370"/>
                  </a:cubicBezTo>
                  <a:cubicBezTo>
                    <a:pt x="31204" y="81365"/>
                    <a:pt x="31173" y="81363"/>
                    <a:pt x="31142" y="81363"/>
                  </a:cubicBezTo>
                  <a:cubicBezTo>
                    <a:pt x="30907" y="81363"/>
                    <a:pt x="30682" y="81487"/>
                    <a:pt x="30425" y="81487"/>
                  </a:cubicBezTo>
                  <a:cubicBezTo>
                    <a:pt x="30364" y="81487"/>
                    <a:pt x="30301" y="81480"/>
                    <a:pt x="30235" y="81463"/>
                  </a:cubicBezTo>
                  <a:cubicBezTo>
                    <a:pt x="30376" y="81023"/>
                    <a:pt x="30493" y="80584"/>
                    <a:pt x="30423" y="80120"/>
                  </a:cubicBezTo>
                  <a:cubicBezTo>
                    <a:pt x="30389" y="79897"/>
                    <a:pt x="30600" y="79887"/>
                    <a:pt x="30742" y="79828"/>
                  </a:cubicBezTo>
                  <a:cubicBezTo>
                    <a:pt x="30785" y="79834"/>
                    <a:pt x="30828" y="79836"/>
                    <a:pt x="30870" y="79836"/>
                  </a:cubicBezTo>
                  <a:cubicBezTo>
                    <a:pt x="31119" y="79836"/>
                    <a:pt x="31351" y="79749"/>
                    <a:pt x="31584" y="79666"/>
                  </a:cubicBezTo>
                  <a:cubicBezTo>
                    <a:pt x="35504" y="78928"/>
                    <a:pt x="39478" y="78667"/>
                    <a:pt x="43443" y="78324"/>
                  </a:cubicBezTo>
                  <a:cubicBezTo>
                    <a:pt x="43578" y="78313"/>
                    <a:pt x="43717" y="78276"/>
                    <a:pt x="43864" y="78276"/>
                  </a:cubicBezTo>
                  <a:close/>
                  <a:moveTo>
                    <a:pt x="74968" y="79278"/>
                  </a:moveTo>
                  <a:lnTo>
                    <a:pt x="78176" y="79658"/>
                  </a:lnTo>
                  <a:cubicBezTo>
                    <a:pt x="78416" y="79769"/>
                    <a:pt x="78311" y="79900"/>
                    <a:pt x="78204" y="80038"/>
                  </a:cubicBezTo>
                  <a:cubicBezTo>
                    <a:pt x="77947" y="80373"/>
                    <a:pt x="77792" y="80743"/>
                    <a:pt x="77825" y="81176"/>
                  </a:cubicBezTo>
                  <a:lnTo>
                    <a:pt x="77159" y="81213"/>
                  </a:lnTo>
                  <a:cubicBezTo>
                    <a:pt x="75353" y="81021"/>
                    <a:pt x="73546" y="80950"/>
                    <a:pt x="71738" y="80950"/>
                  </a:cubicBezTo>
                  <a:cubicBezTo>
                    <a:pt x="70097" y="80950"/>
                    <a:pt x="68456" y="81008"/>
                    <a:pt x="66814" y="81087"/>
                  </a:cubicBezTo>
                  <a:cubicBezTo>
                    <a:pt x="64312" y="81206"/>
                    <a:pt x="61824" y="81485"/>
                    <a:pt x="59272" y="81766"/>
                  </a:cubicBezTo>
                  <a:cubicBezTo>
                    <a:pt x="59273" y="81310"/>
                    <a:pt x="59622" y="80909"/>
                    <a:pt x="59385" y="80484"/>
                  </a:cubicBezTo>
                  <a:cubicBezTo>
                    <a:pt x="59339" y="80334"/>
                    <a:pt x="59294" y="80184"/>
                    <a:pt x="59248" y="80034"/>
                  </a:cubicBezTo>
                  <a:lnTo>
                    <a:pt x="59247" y="80034"/>
                  </a:lnTo>
                  <a:cubicBezTo>
                    <a:pt x="61242" y="79895"/>
                    <a:pt x="63240" y="79774"/>
                    <a:pt x="65232" y="79605"/>
                  </a:cubicBezTo>
                  <a:cubicBezTo>
                    <a:pt x="65978" y="79544"/>
                    <a:pt x="66733" y="79609"/>
                    <a:pt x="67470" y="79438"/>
                  </a:cubicBezTo>
                  <a:lnTo>
                    <a:pt x="69952" y="79332"/>
                  </a:lnTo>
                  <a:cubicBezTo>
                    <a:pt x="70183" y="79353"/>
                    <a:pt x="70414" y="79366"/>
                    <a:pt x="70645" y="79366"/>
                  </a:cubicBezTo>
                  <a:cubicBezTo>
                    <a:pt x="70923" y="79366"/>
                    <a:pt x="71200" y="79347"/>
                    <a:pt x="71477" y="79300"/>
                  </a:cubicBezTo>
                  <a:lnTo>
                    <a:pt x="74968" y="79278"/>
                  </a:lnTo>
                  <a:close/>
                  <a:moveTo>
                    <a:pt x="101943" y="80889"/>
                  </a:moveTo>
                  <a:cubicBezTo>
                    <a:pt x="102631" y="80950"/>
                    <a:pt x="102765" y="81074"/>
                    <a:pt x="102949" y="81843"/>
                  </a:cubicBezTo>
                  <a:cubicBezTo>
                    <a:pt x="102479" y="81630"/>
                    <a:pt x="102141" y="81355"/>
                    <a:pt x="101943" y="80889"/>
                  </a:cubicBezTo>
                  <a:close/>
                  <a:moveTo>
                    <a:pt x="94031" y="81160"/>
                  </a:moveTo>
                  <a:cubicBezTo>
                    <a:pt x="94076" y="81160"/>
                    <a:pt x="94124" y="81164"/>
                    <a:pt x="94167" y="81164"/>
                  </a:cubicBezTo>
                  <a:cubicBezTo>
                    <a:pt x="94175" y="81164"/>
                    <a:pt x="94183" y="81164"/>
                    <a:pt x="94190" y="81164"/>
                  </a:cubicBezTo>
                  <a:cubicBezTo>
                    <a:pt x="94201" y="81164"/>
                    <a:pt x="94212" y="81163"/>
                    <a:pt x="94223" y="81163"/>
                  </a:cubicBezTo>
                  <a:cubicBezTo>
                    <a:pt x="94290" y="81163"/>
                    <a:pt x="94358" y="81169"/>
                    <a:pt x="94426" y="81170"/>
                  </a:cubicBezTo>
                  <a:cubicBezTo>
                    <a:pt x="94603" y="81348"/>
                    <a:pt x="94787" y="81521"/>
                    <a:pt x="94715" y="81850"/>
                  </a:cubicBezTo>
                  <a:cubicBezTo>
                    <a:pt x="94680" y="81864"/>
                    <a:pt x="94647" y="81870"/>
                    <a:pt x="94615" y="81870"/>
                  </a:cubicBezTo>
                  <a:cubicBezTo>
                    <a:pt x="94437" y="81870"/>
                    <a:pt x="94308" y="81688"/>
                    <a:pt x="94137" y="81666"/>
                  </a:cubicBezTo>
                  <a:cubicBezTo>
                    <a:pt x="94104" y="81626"/>
                    <a:pt x="94073" y="81584"/>
                    <a:pt x="94037" y="81547"/>
                  </a:cubicBezTo>
                  <a:cubicBezTo>
                    <a:pt x="93952" y="81459"/>
                    <a:pt x="93773" y="81402"/>
                    <a:pt x="93840" y="81252"/>
                  </a:cubicBezTo>
                  <a:cubicBezTo>
                    <a:pt x="93875" y="81174"/>
                    <a:pt x="93950" y="81160"/>
                    <a:pt x="94031" y="81160"/>
                  </a:cubicBezTo>
                  <a:close/>
                  <a:moveTo>
                    <a:pt x="48070" y="80666"/>
                  </a:moveTo>
                  <a:cubicBezTo>
                    <a:pt x="48112" y="80666"/>
                    <a:pt x="48157" y="80669"/>
                    <a:pt x="48206" y="80675"/>
                  </a:cubicBezTo>
                  <a:cubicBezTo>
                    <a:pt x="48552" y="80717"/>
                    <a:pt x="48515" y="80920"/>
                    <a:pt x="48477" y="81142"/>
                  </a:cubicBezTo>
                  <a:cubicBezTo>
                    <a:pt x="48341" y="81954"/>
                    <a:pt x="48321" y="82074"/>
                    <a:pt x="47894" y="82074"/>
                  </a:cubicBezTo>
                  <a:cubicBezTo>
                    <a:pt x="47790" y="82074"/>
                    <a:pt x="47663" y="82067"/>
                    <a:pt x="47504" y="82061"/>
                  </a:cubicBezTo>
                  <a:cubicBezTo>
                    <a:pt x="47576" y="81667"/>
                    <a:pt x="47643" y="81346"/>
                    <a:pt x="47689" y="81024"/>
                  </a:cubicBezTo>
                  <a:cubicBezTo>
                    <a:pt x="47728" y="80755"/>
                    <a:pt x="47850" y="80666"/>
                    <a:pt x="48070" y="80666"/>
                  </a:cubicBezTo>
                  <a:close/>
                  <a:moveTo>
                    <a:pt x="19059" y="81720"/>
                  </a:moveTo>
                  <a:cubicBezTo>
                    <a:pt x="19299" y="81720"/>
                    <a:pt x="19605" y="81821"/>
                    <a:pt x="19994" y="82021"/>
                  </a:cubicBezTo>
                  <a:cubicBezTo>
                    <a:pt x="19383" y="82280"/>
                    <a:pt x="18880" y="82376"/>
                    <a:pt x="18360" y="82484"/>
                  </a:cubicBezTo>
                  <a:lnTo>
                    <a:pt x="18360" y="82483"/>
                  </a:lnTo>
                  <a:cubicBezTo>
                    <a:pt x="18466" y="81973"/>
                    <a:pt x="18678" y="81720"/>
                    <a:pt x="19059" y="81720"/>
                  </a:cubicBezTo>
                  <a:close/>
                  <a:moveTo>
                    <a:pt x="91424" y="81897"/>
                  </a:moveTo>
                  <a:cubicBezTo>
                    <a:pt x="91757" y="81897"/>
                    <a:pt x="91942" y="82139"/>
                    <a:pt x="92136" y="82363"/>
                  </a:cubicBezTo>
                  <a:cubicBezTo>
                    <a:pt x="92125" y="82522"/>
                    <a:pt x="92062" y="82562"/>
                    <a:pt x="91982" y="82562"/>
                  </a:cubicBezTo>
                  <a:cubicBezTo>
                    <a:pt x="91917" y="82562"/>
                    <a:pt x="91840" y="82535"/>
                    <a:pt x="91770" y="82525"/>
                  </a:cubicBezTo>
                  <a:cubicBezTo>
                    <a:pt x="91636" y="82318"/>
                    <a:pt x="91375" y="82220"/>
                    <a:pt x="91273" y="81913"/>
                  </a:cubicBezTo>
                  <a:lnTo>
                    <a:pt x="91274" y="81912"/>
                  </a:lnTo>
                  <a:cubicBezTo>
                    <a:pt x="91327" y="81902"/>
                    <a:pt x="91377" y="81897"/>
                    <a:pt x="91424" y="81897"/>
                  </a:cubicBezTo>
                  <a:close/>
                  <a:moveTo>
                    <a:pt x="88387" y="81982"/>
                  </a:moveTo>
                  <a:lnTo>
                    <a:pt x="88387" y="81982"/>
                  </a:lnTo>
                  <a:cubicBezTo>
                    <a:pt x="88418" y="82021"/>
                    <a:pt x="88454" y="82041"/>
                    <a:pt x="88494" y="82041"/>
                  </a:cubicBezTo>
                  <a:cubicBezTo>
                    <a:pt x="88514" y="82041"/>
                    <a:pt x="88536" y="82036"/>
                    <a:pt x="88558" y="82026"/>
                  </a:cubicBezTo>
                  <a:lnTo>
                    <a:pt x="88558" y="82026"/>
                  </a:lnTo>
                  <a:cubicBezTo>
                    <a:pt x="88531" y="82148"/>
                    <a:pt x="88577" y="82198"/>
                    <a:pt x="88672" y="82198"/>
                  </a:cubicBezTo>
                  <a:cubicBezTo>
                    <a:pt x="88688" y="82198"/>
                    <a:pt x="88706" y="82196"/>
                    <a:pt x="88725" y="82194"/>
                  </a:cubicBezTo>
                  <a:lnTo>
                    <a:pt x="88725" y="82194"/>
                  </a:lnTo>
                  <a:cubicBezTo>
                    <a:pt x="88707" y="82317"/>
                    <a:pt x="88767" y="82363"/>
                    <a:pt x="88873" y="82363"/>
                  </a:cubicBezTo>
                  <a:cubicBezTo>
                    <a:pt x="88880" y="82363"/>
                    <a:pt x="88888" y="82363"/>
                    <a:pt x="88896" y="82362"/>
                  </a:cubicBezTo>
                  <a:lnTo>
                    <a:pt x="89129" y="82812"/>
                  </a:lnTo>
                  <a:cubicBezTo>
                    <a:pt x="89059" y="82826"/>
                    <a:pt x="88994" y="82832"/>
                    <a:pt x="88933" y="82832"/>
                  </a:cubicBezTo>
                  <a:cubicBezTo>
                    <a:pt x="88592" y="82832"/>
                    <a:pt x="88367" y="82629"/>
                    <a:pt x="88170" y="82360"/>
                  </a:cubicBezTo>
                  <a:cubicBezTo>
                    <a:pt x="88190" y="82203"/>
                    <a:pt x="88162" y="82020"/>
                    <a:pt x="88387" y="81982"/>
                  </a:cubicBezTo>
                  <a:close/>
                  <a:moveTo>
                    <a:pt x="24534" y="82491"/>
                  </a:moveTo>
                  <a:cubicBezTo>
                    <a:pt x="24628" y="82491"/>
                    <a:pt x="24678" y="82567"/>
                    <a:pt x="24691" y="82642"/>
                  </a:cubicBezTo>
                  <a:cubicBezTo>
                    <a:pt x="24714" y="82772"/>
                    <a:pt x="24638" y="82849"/>
                    <a:pt x="24512" y="82866"/>
                  </a:cubicBezTo>
                  <a:lnTo>
                    <a:pt x="24511" y="82865"/>
                  </a:lnTo>
                  <a:cubicBezTo>
                    <a:pt x="24361" y="82885"/>
                    <a:pt x="24211" y="82916"/>
                    <a:pt x="24051" y="82916"/>
                  </a:cubicBezTo>
                  <a:cubicBezTo>
                    <a:pt x="23889" y="82916"/>
                    <a:pt x="23718" y="82884"/>
                    <a:pt x="23529" y="82775"/>
                  </a:cubicBezTo>
                  <a:cubicBezTo>
                    <a:pt x="23862" y="82466"/>
                    <a:pt x="24202" y="82510"/>
                    <a:pt x="24524" y="82492"/>
                  </a:cubicBezTo>
                  <a:cubicBezTo>
                    <a:pt x="24527" y="82491"/>
                    <a:pt x="24531" y="82491"/>
                    <a:pt x="24534" y="82491"/>
                  </a:cubicBezTo>
                  <a:close/>
                  <a:moveTo>
                    <a:pt x="43816" y="80506"/>
                  </a:moveTo>
                  <a:cubicBezTo>
                    <a:pt x="43998" y="80631"/>
                    <a:pt x="44167" y="80768"/>
                    <a:pt x="44285" y="81007"/>
                  </a:cubicBezTo>
                  <a:cubicBezTo>
                    <a:pt x="44043" y="81254"/>
                    <a:pt x="43797" y="81508"/>
                    <a:pt x="43478" y="81680"/>
                  </a:cubicBezTo>
                  <a:cubicBezTo>
                    <a:pt x="43416" y="81650"/>
                    <a:pt x="43354" y="81633"/>
                    <a:pt x="43290" y="81633"/>
                  </a:cubicBezTo>
                  <a:cubicBezTo>
                    <a:pt x="43244" y="81633"/>
                    <a:pt x="43197" y="81643"/>
                    <a:pt x="43149" y="81663"/>
                  </a:cubicBezTo>
                  <a:lnTo>
                    <a:pt x="43149" y="81664"/>
                  </a:lnTo>
                  <a:cubicBezTo>
                    <a:pt x="42828" y="81652"/>
                    <a:pt x="42508" y="81646"/>
                    <a:pt x="42188" y="81646"/>
                  </a:cubicBezTo>
                  <a:cubicBezTo>
                    <a:pt x="40191" y="81646"/>
                    <a:pt x="38208" y="81865"/>
                    <a:pt x="36228" y="82106"/>
                  </a:cubicBezTo>
                  <a:cubicBezTo>
                    <a:pt x="34435" y="82325"/>
                    <a:pt x="32639" y="82536"/>
                    <a:pt x="30875" y="82969"/>
                  </a:cubicBezTo>
                  <a:cubicBezTo>
                    <a:pt x="30694" y="82613"/>
                    <a:pt x="30759" y="82196"/>
                    <a:pt x="30395" y="81942"/>
                  </a:cubicBezTo>
                  <a:lnTo>
                    <a:pt x="31245" y="81684"/>
                  </a:lnTo>
                  <a:cubicBezTo>
                    <a:pt x="33121" y="81418"/>
                    <a:pt x="34998" y="81145"/>
                    <a:pt x="36889" y="81010"/>
                  </a:cubicBezTo>
                  <a:cubicBezTo>
                    <a:pt x="39198" y="80846"/>
                    <a:pt x="41507" y="80678"/>
                    <a:pt x="43816" y="80506"/>
                  </a:cubicBezTo>
                  <a:close/>
                  <a:moveTo>
                    <a:pt x="47884" y="82568"/>
                  </a:moveTo>
                  <a:cubicBezTo>
                    <a:pt x="48012" y="82568"/>
                    <a:pt x="48046" y="82660"/>
                    <a:pt x="48049" y="82773"/>
                  </a:cubicBezTo>
                  <a:cubicBezTo>
                    <a:pt x="48060" y="83103"/>
                    <a:pt x="47828" y="83483"/>
                    <a:pt x="47612" y="83499"/>
                  </a:cubicBezTo>
                  <a:cubicBezTo>
                    <a:pt x="47450" y="83476"/>
                    <a:pt x="47361" y="83380"/>
                    <a:pt x="47346" y="83228"/>
                  </a:cubicBezTo>
                  <a:cubicBezTo>
                    <a:pt x="47317" y="82937"/>
                    <a:pt x="47594" y="82588"/>
                    <a:pt x="47862" y="82569"/>
                  </a:cubicBezTo>
                  <a:cubicBezTo>
                    <a:pt x="47869" y="82568"/>
                    <a:pt x="47877" y="82568"/>
                    <a:pt x="47884" y="82568"/>
                  </a:cubicBezTo>
                  <a:close/>
                  <a:moveTo>
                    <a:pt x="94984" y="75653"/>
                  </a:moveTo>
                  <a:cubicBezTo>
                    <a:pt x="95057" y="75653"/>
                    <a:pt x="95137" y="75666"/>
                    <a:pt x="95219" y="75680"/>
                  </a:cubicBezTo>
                  <a:cubicBezTo>
                    <a:pt x="95433" y="76116"/>
                    <a:pt x="95866" y="76176"/>
                    <a:pt x="96266" y="76259"/>
                  </a:cubicBezTo>
                  <a:cubicBezTo>
                    <a:pt x="96555" y="76320"/>
                    <a:pt x="96786" y="76408"/>
                    <a:pt x="96926" y="76685"/>
                  </a:cubicBezTo>
                  <a:cubicBezTo>
                    <a:pt x="96973" y="76780"/>
                    <a:pt x="97053" y="76887"/>
                    <a:pt x="97146" y="76929"/>
                  </a:cubicBezTo>
                  <a:cubicBezTo>
                    <a:pt x="97798" y="77232"/>
                    <a:pt x="98070" y="77832"/>
                    <a:pt x="98352" y="78429"/>
                  </a:cubicBezTo>
                  <a:lnTo>
                    <a:pt x="98353" y="78429"/>
                  </a:lnTo>
                  <a:lnTo>
                    <a:pt x="98517" y="78599"/>
                  </a:lnTo>
                  <a:lnTo>
                    <a:pt x="98692" y="78756"/>
                  </a:lnTo>
                  <a:lnTo>
                    <a:pt x="98876" y="78894"/>
                  </a:lnTo>
                  <a:cubicBezTo>
                    <a:pt x="99105" y="78985"/>
                    <a:pt x="99334" y="79077"/>
                    <a:pt x="99563" y="79171"/>
                  </a:cubicBezTo>
                  <a:cubicBezTo>
                    <a:pt x="99910" y="79314"/>
                    <a:pt x="100256" y="79423"/>
                    <a:pt x="100420" y="79847"/>
                  </a:cubicBezTo>
                  <a:cubicBezTo>
                    <a:pt x="100512" y="80082"/>
                    <a:pt x="100749" y="80310"/>
                    <a:pt x="100979" y="80431"/>
                  </a:cubicBezTo>
                  <a:cubicBezTo>
                    <a:pt x="101309" y="80604"/>
                    <a:pt x="101451" y="80838"/>
                    <a:pt x="101469" y="81183"/>
                  </a:cubicBezTo>
                  <a:cubicBezTo>
                    <a:pt x="101569" y="81194"/>
                    <a:pt x="101618" y="81258"/>
                    <a:pt x="101636" y="81350"/>
                  </a:cubicBezTo>
                  <a:cubicBezTo>
                    <a:pt x="101718" y="81379"/>
                    <a:pt x="101784" y="81423"/>
                    <a:pt x="101802" y="81517"/>
                  </a:cubicBezTo>
                  <a:cubicBezTo>
                    <a:pt x="101929" y="81595"/>
                    <a:pt x="102039" y="81680"/>
                    <a:pt x="101974" y="81851"/>
                  </a:cubicBezTo>
                  <a:cubicBezTo>
                    <a:pt x="101995" y="81847"/>
                    <a:pt x="102014" y="81845"/>
                    <a:pt x="102032" y="81845"/>
                  </a:cubicBezTo>
                  <a:cubicBezTo>
                    <a:pt x="102125" y="81845"/>
                    <a:pt x="102161" y="81904"/>
                    <a:pt x="102140" y="82019"/>
                  </a:cubicBezTo>
                  <a:cubicBezTo>
                    <a:pt x="102176" y="82003"/>
                    <a:pt x="102208" y="81997"/>
                    <a:pt x="102238" y="81997"/>
                  </a:cubicBezTo>
                  <a:cubicBezTo>
                    <a:pt x="102350" y="81997"/>
                    <a:pt x="102418" y="82097"/>
                    <a:pt x="102492" y="82185"/>
                  </a:cubicBezTo>
                  <a:cubicBezTo>
                    <a:pt x="102520" y="82186"/>
                    <a:pt x="102547" y="82203"/>
                    <a:pt x="102558" y="82230"/>
                  </a:cubicBezTo>
                  <a:cubicBezTo>
                    <a:pt x="102880" y="82430"/>
                    <a:pt x="103392" y="82341"/>
                    <a:pt x="103510" y="82854"/>
                  </a:cubicBezTo>
                  <a:cubicBezTo>
                    <a:pt x="103504" y="83132"/>
                    <a:pt x="103596" y="83367"/>
                    <a:pt x="103804" y="83555"/>
                  </a:cubicBezTo>
                  <a:cubicBezTo>
                    <a:pt x="103747" y="83622"/>
                    <a:pt x="103696" y="83646"/>
                    <a:pt x="103647" y="83646"/>
                  </a:cubicBezTo>
                  <a:cubicBezTo>
                    <a:pt x="103562" y="83646"/>
                    <a:pt x="103485" y="83573"/>
                    <a:pt x="103404" y="83513"/>
                  </a:cubicBezTo>
                  <a:cubicBezTo>
                    <a:pt x="103195" y="83360"/>
                    <a:pt x="103073" y="83099"/>
                    <a:pt x="102798" y="83029"/>
                  </a:cubicBezTo>
                  <a:cubicBezTo>
                    <a:pt x="102807" y="82924"/>
                    <a:pt x="102769" y="82865"/>
                    <a:pt x="102672" y="82865"/>
                  </a:cubicBezTo>
                  <a:cubicBezTo>
                    <a:pt x="102659" y="82865"/>
                    <a:pt x="102646" y="82866"/>
                    <a:pt x="102631" y="82868"/>
                  </a:cubicBezTo>
                  <a:cubicBezTo>
                    <a:pt x="102646" y="82759"/>
                    <a:pt x="102615" y="82695"/>
                    <a:pt x="102520" y="82695"/>
                  </a:cubicBezTo>
                  <a:cubicBezTo>
                    <a:pt x="102504" y="82695"/>
                    <a:pt x="102485" y="82697"/>
                    <a:pt x="102464" y="82701"/>
                  </a:cubicBezTo>
                  <a:cubicBezTo>
                    <a:pt x="102524" y="82591"/>
                    <a:pt x="102445" y="82505"/>
                    <a:pt x="102413" y="82410"/>
                  </a:cubicBezTo>
                  <a:lnTo>
                    <a:pt x="102236" y="82213"/>
                  </a:lnTo>
                  <a:cubicBezTo>
                    <a:pt x="102222" y="82214"/>
                    <a:pt x="102209" y="82215"/>
                    <a:pt x="102196" y="82215"/>
                  </a:cubicBezTo>
                  <a:cubicBezTo>
                    <a:pt x="102171" y="82215"/>
                    <a:pt x="102147" y="82213"/>
                    <a:pt x="102123" y="82211"/>
                  </a:cubicBezTo>
                  <a:cubicBezTo>
                    <a:pt x="102125" y="82150"/>
                    <a:pt x="102126" y="82091"/>
                    <a:pt x="102127" y="82031"/>
                  </a:cubicBezTo>
                  <a:lnTo>
                    <a:pt x="102127" y="82031"/>
                  </a:lnTo>
                  <a:cubicBezTo>
                    <a:pt x="102122" y="82032"/>
                    <a:pt x="102116" y="82032"/>
                    <a:pt x="102111" y="82032"/>
                  </a:cubicBezTo>
                  <a:cubicBezTo>
                    <a:pt x="102005" y="82032"/>
                    <a:pt x="101961" y="81970"/>
                    <a:pt x="101960" y="81865"/>
                  </a:cubicBezTo>
                  <a:cubicBezTo>
                    <a:pt x="101952" y="81865"/>
                    <a:pt x="101944" y="81866"/>
                    <a:pt x="101936" y="81866"/>
                  </a:cubicBezTo>
                  <a:cubicBezTo>
                    <a:pt x="101847" y="81866"/>
                    <a:pt x="101804" y="81812"/>
                    <a:pt x="101794" y="81718"/>
                  </a:cubicBezTo>
                  <a:cubicBezTo>
                    <a:pt x="101677" y="81626"/>
                    <a:pt x="101467" y="81578"/>
                    <a:pt x="101611" y="81370"/>
                  </a:cubicBezTo>
                  <a:lnTo>
                    <a:pt x="101611" y="81370"/>
                  </a:lnTo>
                  <a:cubicBezTo>
                    <a:pt x="101580" y="81385"/>
                    <a:pt x="101552" y="81409"/>
                    <a:pt x="101518" y="81409"/>
                  </a:cubicBezTo>
                  <a:cubicBezTo>
                    <a:pt x="101497" y="81409"/>
                    <a:pt x="101474" y="81399"/>
                    <a:pt x="101446" y="81372"/>
                  </a:cubicBezTo>
                  <a:cubicBezTo>
                    <a:pt x="101371" y="81298"/>
                    <a:pt x="101429" y="81254"/>
                    <a:pt x="101451" y="81204"/>
                  </a:cubicBezTo>
                  <a:lnTo>
                    <a:pt x="101451" y="81204"/>
                  </a:lnTo>
                  <a:cubicBezTo>
                    <a:pt x="101402" y="81236"/>
                    <a:pt x="101359" y="81250"/>
                    <a:pt x="101319" y="81250"/>
                  </a:cubicBezTo>
                  <a:cubicBezTo>
                    <a:pt x="101145" y="81250"/>
                    <a:pt x="101044" y="80993"/>
                    <a:pt x="100871" y="80993"/>
                  </a:cubicBezTo>
                  <a:cubicBezTo>
                    <a:pt x="100850" y="80993"/>
                    <a:pt x="100829" y="80997"/>
                    <a:pt x="100806" y="81005"/>
                  </a:cubicBezTo>
                  <a:cubicBezTo>
                    <a:pt x="100785" y="80914"/>
                    <a:pt x="100730" y="80859"/>
                    <a:pt x="100640" y="80839"/>
                  </a:cubicBezTo>
                  <a:cubicBezTo>
                    <a:pt x="100597" y="80790"/>
                    <a:pt x="100556" y="80702"/>
                    <a:pt x="100500" y="80702"/>
                  </a:cubicBezTo>
                  <a:cubicBezTo>
                    <a:pt x="100475" y="80702"/>
                    <a:pt x="100447" y="80719"/>
                    <a:pt x="100415" y="80763"/>
                  </a:cubicBezTo>
                  <a:cubicBezTo>
                    <a:pt x="100325" y="80887"/>
                    <a:pt x="100473" y="80940"/>
                    <a:pt x="100547" y="81006"/>
                  </a:cubicBezTo>
                  <a:cubicBezTo>
                    <a:pt x="100572" y="81041"/>
                    <a:pt x="100603" y="81071"/>
                    <a:pt x="100639" y="81097"/>
                  </a:cubicBezTo>
                  <a:cubicBezTo>
                    <a:pt x="100720" y="81282"/>
                    <a:pt x="100955" y="81507"/>
                    <a:pt x="100503" y="81539"/>
                  </a:cubicBezTo>
                  <a:cubicBezTo>
                    <a:pt x="100427" y="81544"/>
                    <a:pt x="100355" y="81547"/>
                    <a:pt x="100287" y="81547"/>
                  </a:cubicBezTo>
                  <a:cubicBezTo>
                    <a:pt x="99462" y="81547"/>
                    <a:pt x="99213" y="81154"/>
                    <a:pt x="99384" y="80132"/>
                  </a:cubicBezTo>
                  <a:lnTo>
                    <a:pt x="99384" y="80132"/>
                  </a:lnTo>
                  <a:cubicBezTo>
                    <a:pt x="99698" y="80215"/>
                    <a:pt x="99838" y="80607"/>
                    <a:pt x="100180" y="80607"/>
                  </a:cubicBezTo>
                  <a:cubicBezTo>
                    <a:pt x="100186" y="80607"/>
                    <a:pt x="100193" y="80607"/>
                    <a:pt x="100199" y="80606"/>
                  </a:cubicBezTo>
                  <a:cubicBezTo>
                    <a:pt x="100055" y="80168"/>
                    <a:pt x="100048" y="80178"/>
                    <a:pt x="99617" y="79859"/>
                  </a:cubicBezTo>
                  <a:cubicBezTo>
                    <a:pt x="99330" y="79646"/>
                    <a:pt x="99067" y="79401"/>
                    <a:pt x="98793" y="79171"/>
                  </a:cubicBezTo>
                  <a:cubicBezTo>
                    <a:pt x="98793" y="79117"/>
                    <a:pt x="98790" y="79063"/>
                    <a:pt x="98783" y="79008"/>
                  </a:cubicBezTo>
                  <a:cubicBezTo>
                    <a:pt x="98686" y="78993"/>
                    <a:pt x="98623" y="78944"/>
                    <a:pt x="98616" y="78841"/>
                  </a:cubicBezTo>
                  <a:cubicBezTo>
                    <a:pt x="98514" y="78836"/>
                    <a:pt x="98451" y="78788"/>
                    <a:pt x="98440" y="78682"/>
                  </a:cubicBezTo>
                  <a:cubicBezTo>
                    <a:pt x="98438" y="78682"/>
                    <a:pt x="98436" y="78682"/>
                    <a:pt x="98434" y="78682"/>
                  </a:cubicBezTo>
                  <a:cubicBezTo>
                    <a:pt x="98339" y="78682"/>
                    <a:pt x="98279" y="78632"/>
                    <a:pt x="98245" y="78546"/>
                  </a:cubicBezTo>
                  <a:cubicBezTo>
                    <a:pt x="98161" y="78516"/>
                    <a:pt x="98076" y="78486"/>
                    <a:pt x="97991" y="78458"/>
                  </a:cubicBezTo>
                  <a:lnTo>
                    <a:pt x="97693" y="78213"/>
                  </a:lnTo>
                  <a:cubicBezTo>
                    <a:pt x="97642" y="78170"/>
                    <a:pt x="97593" y="78126"/>
                    <a:pt x="97543" y="78081"/>
                  </a:cubicBezTo>
                  <a:cubicBezTo>
                    <a:pt x="97434" y="77956"/>
                    <a:pt x="97317" y="77841"/>
                    <a:pt x="97153" y="77788"/>
                  </a:cubicBezTo>
                  <a:lnTo>
                    <a:pt x="97153" y="77788"/>
                  </a:lnTo>
                  <a:lnTo>
                    <a:pt x="97153" y="77788"/>
                  </a:lnTo>
                  <a:lnTo>
                    <a:pt x="96884" y="77566"/>
                  </a:lnTo>
                  <a:lnTo>
                    <a:pt x="96467" y="77286"/>
                  </a:lnTo>
                  <a:cubicBezTo>
                    <a:pt x="95948" y="76756"/>
                    <a:pt x="95343" y="76348"/>
                    <a:pt x="94687" y="76011"/>
                  </a:cubicBezTo>
                  <a:cubicBezTo>
                    <a:pt x="94681" y="75724"/>
                    <a:pt x="94811" y="75653"/>
                    <a:pt x="94984" y="75653"/>
                  </a:cubicBezTo>
                  <a:close/>
                  <a:moveTo>
                    <a:pt x="103825" y="82702"/>
                  </a:moveTo>
                  <a:lnTo>
                    <a:pt x="103825" y="82702"/>
                  </a:lnTo>
                  <a:cubicBezTo>
                    <a:pt x="104243" y="82771"/>
                    <a:pt x="104430" y="83118"/>
                    <a:pt x="104665" y="83406"/>
                  </a:cubicBezTo>
                  <a:cubicBezTo>
                    <a:pt x="104658" y="83497"/>
                    <a:pt x="104650" y="83587"/>
                    <a:pt x="104643" y="83678"/>
                  </a:cubicBezTo>
                  <a:lnTo>
                    <a:pt x="104172" y="83520"/>
                  </a:lnTo>
                  <a:cubicBezTo>
                    <a:pt x="103991" y="83275"/>
                    <a:pt x="103738" y="83061"/>
                    <a:pt x="103825" y="82702"/>
                  </a:cubicBezTo>
                  <a:close/>
                  <a:moveTo>
                    <a:pt x="106812" y="83694"/>
                  </a:moveTo>
                  <a:lnTo>
                    <a:pt x="106827" y="83711"/>
                  </a:lnTo>
                  <a:cubicBezTo>
                    <a:pt x="106827" y="83706"/>
                    <a:pt x="106827" y="83700"/>
                    <a:pt x="106828" y="83694"/>
                  </a:cubicBezTo>
                  <a:close/>
                  <a:moveTo>
                    <a:pt x="16988" y="82287"/>
                  </a:moveTo>
                  <a:cubicBezTo>
                    <a:pt x="17161" y="82287"/>
                    <a:pt x="17376" y="82327"/>
                    <a:pt x="17656" y="82395"/>
                  </a:cubicBezTo>
                  <a:lnTo>
                    <a:pt x="17656" y="82395"/>
                  </a:lnTo>
                  <a:cubicBezTo>
                    <a:pt x="17656" y="82395"/>
                    <a:pt x="17656" y="82395"/>
                    <a:pt x="17656" y="82395"/>
                  </a:cubicBezTo>
                  <a:cubicBezTo>
                    <a:pt x="17672" y="82471"/>
                    <a:pt x="17708" y="82608"/>
                    <a:pt x="17698" y="82613"/>
                  </a:cubicBezTo>
                  <a:cubicBezTo>
                    <a:pt x="17249" y="82773"/>
                    <a:pt x="16830" y="83049"/>
                    <a:pt x="16336" y="83049"/>
                  </a:cubicBezTo>
                  <a:cubicBezTo>
                    <a:pt x="16281" y="83049"/>
                    <a:pt x="16224" y="83045"/>
                    <a:pt x="16166" y="83038"/>
                  </a:cubicBezTo>
                  <a:cubicBezTo>
                    <a:pt x="16033" y="83355"/>
                    <a:pt x="15691" y="83328"/>
                    <a:pt x="15447" y="83463"/>
                  </a:cubicBezTo>
                  <a:cubicBezTo>
                    <a:pt x="15184" y="83607"/>
                    <a:pt x="14866" y="83638"/>
                    <a:pt x="14639" y="83856"/>
                  </a:cubicBezTo>
                  <a:cubicBezTo>
                    <a:pt x="14339" y="83700"/>
                    <a:pt x="14469" y="83511"/>
                    <a:pt x="14609" y="83338"/>
                  </a:cubicBezTo>
                  <a:cubicBezTo>
                    <a:pt x="14748" y="83165"/>
                    <a:pt x="14950" y="83081"/>
                    <a:pt x="15151" y="83001"/>
                  </a:cubicBezTo>
                  <a:cubicBezTo>
                    <a:pt x="15389" y="83008"/>
                    <a:pt x="15626" y="83062"/>
                    <a:pt x="15864" y="83062"/>
                  </a:cubicBezTo>
                  <a:cubicBezTo>
                    <a:pt x="15965" y="83062"/>
                    <a:pt x="16065" y="83052"/>
                    <a:pt x="16166" y="83026"/>
                  </a:cubicBezTo>
                  <a:cubicBezTo>
                    <a:pt x="16418" y="82492"/>
                    <a:pt x="16595" y="82287"/>
                    <a:pt x="16988" y="82287"/>
                  </a:cubicBezTo>
                  <a:close/>
                  <a:moveTo>
                    <a:pt x="89667" y="83182"/>
                  </a:moveTo>
                  <a:cubicBezTo>
                    <a:pt x="90122" y="83318"/>
                    <a:pt x="90389" y="83693"/>
                    <a:pt x="90877" y="83983"/>
                  </a:cubicBezTo>
                  <a:cubicBezTo>
                    <a:pt x="90628" y="84036"/>
                    <a:pt x="90426" y="84065"/>
                    <a:pt x="90264" y="84065"/>
                  </a:cubicBezTo>
                  <a:cubicBezTo>
                    <a:pt x="89770" y="84065"/>
                    <a:pt x="89638" y="83802"/>
                    <a:pt x="89666" y="83182"/>
                  </a:cubicBezTo>
                  <a:close/>
                  <a:moveTo>
                    <a:pt x="19997" y="83563"/>
                  </a:moveTo>
                  <a:cubicBezTo>
                    <a:pt x="20125" y="83563"/>
                    <a:pt x="20252" y="83598"/>
                    <a:pt x="20380" y="83694"/>
                  </a:cubicBezTo>
                  <a:cubicBezTo>
                    <a:pt x="20102" y="83962"/>
                    <a:pt x="19875" y="84095"/>
                    <a:pt x="19680" y="84095"/>
                  </a:cubicBezTo>
                  <a:cubicBezTo>
                    <a:pt x="19483" y="84095"/>
                    <a:pt x="19318" y="83961"/>
                    <a:pt x="19166" y="83694"/>
                  </a:cubicBezTo>
                  <a:cubicBezTo>
                    <a:pt x="19160" y="83687"/>
                    <a:pt x="19154" y="83679"/>
                    <a:pt x="19150" y="83670"/>
                  </a:cubicBezTo>
                  <a:lnTo>
                    <a:pt x="19150" y="83670"/>
                  </a:lnTo>
                  <a:cubicBezTo>
                    <a:pt x="19158" y="83675"/>
                    <a:pt x="19165" y="83682"/>
                    <a:pt x="19175" y="83687"/>
                  </a:cubicBezTo>
                  <a:cubicBezTo>
                    <a:pt x="19227" y="83752"/>
                    <a:pt x="19277" y="83775"/>
                    <a:pt x="19324" y="83775"/>
                  </a:cubicBezTo>
                  <a:cubicBezTo>
                    <a:pt x="19422" y="83775"/>
                    <a:pt x="19511" y="83677"/>
                    <a:pt x="19600" y="83646"/>
                  </a:cubicBezTo>
                  <a:cubicBezTo>
                    <a:pt x="19735" y="83599"/>
                    <a:pt x="19867" y="83563"/>
                    <a:pt x="19997" y="83563"/>
                  </a:cubicBezTo>
                  <a:close/>
                  <a:moveTo>
                    <a:pt x="102052" y="82510"/>
                  </a:moveTo>
                  <a:cubicBezTo>
                    <a:pt x="102063" y="82510"/>
                    <a:pt x="102075" y="82511"/>
                    <a:pt x="102088" y="82511"/>
                  </a:cubicBezTo>
                  <a:lnTo>
                    <a:pt x="102089" y="82511"/>
                  </a:lnTo>
                  <a:cubicBezTo>
                    <a:pt x="102158" y="82608"/>
                    <a:pt x="102198" y="82760"/>
                    <a:pt x="102318" y="82760"/>
                  </a:cubicBezTo>
                  <a:cubicBezTo>
                    <a:pt x="102355" y="82760"/>
                    <a:pt x="102400" y="82745"/>
                    <a:pt x="102456" y="82709"/>
                  </a:cubicBezTo>
                  <a:lnTo>
                    <a:pt x="102456" y="82709"/>
                  </a:lnTo>
                  <a:cubicBezTo>
                    <a:pt x="102413" y="82835"/>
                    <a:pt x="102424" y="82904"/>
                    <a:pt x="102505" y="82904"/>
                  </a:cubicBezTo>
                  <a:cubicBezTo>
                    <a:pt x="102534" y="82904"/>
                    <a:pt x="102573" y="82895"/>
                    <a:pt x="102622" y="82876"/>
                  </a:cubicBezTo>
                  <a:lnTo>
                    <a:pt x="102622" y="82876"/>
                  </a:lnTo>
                  <a:cubicBezTo>
                    <a:pt x="102588" y="82948"/>
                    <a:pt x="102559" y="83027"/>
                    <a:pt x="102653" y="83072"/>
                  </a:cubicBezTo>
                  <a:cubicBezTo>
                    <a:pt x="102659" y="83075"/>
                    <a:pt x="102666" y="83076"/>
                    <a:pt x="102674" y="83076"/>
                  </a:cubicBezTo>
                  <a:cubicBezTo>
                    <a:pt x="102705" y="83076"/>
                    <a:pt x="102745" y="83057"/>
                    <a:pt x="102782" y="83046"/>
                  </a:cubicBezTo>
                  <a:lnTo>
                    <a:pt x="102782" y="83046"/>
                  </a:lnTo>
                  <a:cubicBezTo>
                    <a:pt x="102647" y="83314"/>
                    <a:pt x="102860" y="83467"/>
                    <a:pt x="102997" y="83640"/>
                  </a:cubicBezTo>
                  <a:cubicBezTo>
                    <a:pt x="103128" y="83806"/>
                    <a:pt x="103367" y="83900"/>
                    <a:pt x="103334" y="84231"/>
                  </a:cubicBezTo>
                  <a:cubicBezTo>
                    <a:pt x="103272" y="84232"/>
                    <a:pt x="103211" y="84233"/>
                    <a:pt x="103150" y="84233"/>
                  </a:cubicBezTo>
                  <a:cubicBezTo>
                    <a:pt x="102814" y="84233"/>
                    <a:pt x="102480" y="84207"/>
                    <a:pt x="102152" y="84094"/>
                  </a:cubicBezTo>
                  <a:cubicBezTo>
                    <a:pt x="101744" y="83839"/>
                    <a:pt x="101814" y="83412"/>
                    <a:pt x="101771" y="83027"/>
                  </a:cubicBezTo>
                  <a:cubicBezTo>
                    <a:pt x="101893" y="82873"/>
                    <a:pt x="101678" y="82510"/>
                    <a:pt x="102052" y="82510"/>
                  </a:cubicBezTo>
                  <a:close/>
                  <a:moveTo>
                    <a:pt x="97419" y="83388"/>
                  </a:moveTo>
                  <a:cubicBezTo>
                    <a:pt x="97694" y="83388"/>
                    <a:pt x="97745" y="83617"/>
                    <a:pt x="97748" y="84244"/>
                  </a:cubicBezTo>
                  <a:cubicBezTo>
                    <a:pt x="97393" y="83969"/>
                    <a:pt x="97126" y="83788"/>
                    <a:pt x="96929" y="83501"/>
                  </a:cubicBezTo>
                  <a:cubicBezTo>
                    <a:pt x="97143" y="83430"/>
                    <a:pt x="97302" y="83388"/>
                    <a:pt x="97419" y="83388"/>
                  </a:cubicBezTo>
                  <a:close/>
                  <a:moveTo>
                    <a:pt x="17712" y="84185"/>
                  </a:moveTo>
                  <a:cubicBezTo>
                    <a:pt x="17794" y="84185"/>
                    <a:pt x="17883" y="84197"/>
                    <a:pt x="17986" y="84236"/>
                  </a:cubicBezTo>
                  <a:cubicBezTo>
                    <a:pt x="17782" y="84529"/>
                    <a:pt x="17534" y="84561"/>
                    <a:pt x="17253" y="84561"/>
                  </a:cubicBezTo>
                  <a:cubicBezTo>
                    <a:pt x="17197" y="84561"/>
                    <a:pt x="17139" y="84559"/>
                    <a:pt x="17080" y="84559"/>
                  </a:cubicBezTo>
                  <a:cubicBezTo>
                    <a:pt x="17143" y="84292"/>
                    <a:pt x="17329" y="84295"/>
                    <a:pt x="17451" y="84216"/>
                  </a:cubicBezTo>
                  <a:lnTo>
                    <a:pt x="17451" y="84215"/>
                  </a:lnTo>
                  <a:cubicBezTo>
                    <a:pt x="17534" y="84202"/>
                    <a:pt x="17618" y="84185"/>
                    <a:pt x="17712" y="84185"/>
                  </a:cubicBezTo>
                  <a:close/>
                  <a:moveTo>
                    <a:pt x="43145" y="81854"/>
                  </a:moveTo>
                  <a:cubicBezTo>
                    <a:pt x="43231" y="81891"/>
                    <a:pt x="43331" y="81910"/>
                    <a:pt x="43361" y="82020"/>
                  </a:cubicBezTo>
                  <a:cubicBezTo>
                    <a:pt x="43134" y="82570"/>
                    <a:pt x="43596" y="82817"/>
                    <a:pt x="43876" y="83163"/>
                  </a:cubicBezTo>
                  <a:cubicBezTo>
                    <a:pt x="43614" y="83635"/>
                    <a:pt x="43217" y="83720"/>
                    <a:pt x="42699" y="83733"/>
                  </a:cubicBezTo>
                  <a:cubicBezTo>
                    <a:pt x="39019" y="83824"/>
                    <a:pt x="35334" y="83857"/>
                    <a:pt x="31698" y="84533"/>
                  </a:cubicBezTo>
                  <a:cubicBezTo>
                    <a:pt x="31342" y="84599"/>
                    <a:pt x="30994" y="84702"/>
                    <a:pt x="30638" y="84774"/>
                  </a:cubicBezTo>
                  <a:cubicBezTo>
                    <a:pt x="30608" y="84780"/>
                    <a:pt x="30579" y="84783"/>
                    <a:pt x="30550" y="84783"/>
                  </a:cubicBezTo>
                  <a:cubicBezTo>
                    <a:pt x="30357" y="84783"/>
                    <a:pt x="30195" y="84655"/>
                    <a:pt x="30239" y="84486"/>
                  </a:cubicBezTo>
                  <a:cubicBezTo>
                    <a:pt x="30327" y="84143"/>
                    <a:pt x="30526" y="83828"/>
                    <a:pt x="30687" y="83506"/>
                  </a:cubicBezTo>
                  <a:cubicBezTo>
                    <a:pt x="30809" y="83261"/>
                    <a:pt x="31065" y="83299"/>
                    <a:pt x="31275" y="83263"/>
                  </a:cubicBezTo>
                  <a:cubicBezTo>
                    <a:pt x="34793" y="82650"/>
                    <a:pt x="38324" y="82139"/>
                    <a:pt x="41899" y="81998"/>
                  </a:cubicBezTo>
                  <a:cubicBezTo>
                    <a:pt x="42316" y="81982"/>
                    <a:pt x="42730" y="81903"/>
                    <a:pt x="43145" y="81854"/>
                  </a:cubicBezTo>
                  <a:close/>
                  <a:moveTo>
                    <a:pt x="24174" y="75068"/>
                  </a:moveTo>
                  <a:lnTo>
                    <a:pt x="24174" y="75068"/>
                  </a:lnTo>
                  <a:cubicBezTo>
                    <a:pt x="24142" y="75318"/>
                    <a:pt x="24279" y="75671"/>
                    <a:pt x="23917" y="75671"/>
                  </a:cubicBezTo>
                  <a:cubicBezTo>
                    <a:pt x="23857" y="75671"/>
                    <a:pt x="23784" y="75661"/>
                    <a:pt x="23694" y="75640"/>
                  </a:cubicBezTo>
                  <a:cubicBezTo>
                    <a:pt x="23656" y="75631"/>
                    <a:pt x="23619" y="75627"/>
                    <a:pt x="23584" y="75627"/>
                  </a:cubicBezTo>
                  <a:cubicBezTo>
                    <a:pt x="23333" y="75627"/>
                    <a:pt x="23172" y="75849"/>
                    <a:pt x="23242" y="76179"/>
                  </a:cubicBezTo>
                  <a:cubicBezTo>
                    <a:pt x="23246" y="76186"/>
                    <a:pt x="23250" y="76196"/>
                    <a:pt x="23255" y="76206"/>
                  </a:cubicBezTo>
                  <a:cubicBezTo>
                    <a:pt x="23242" y="76193"/>
                    <a:pt x="23228" y="76181"/>
                    <a:pt x="23214" y="76170"/>
                  </a:cubicBezTo>
                  <a:cubicBezTo>
                    <a:pt x="22835" y="76053"/>
                    <a:pt x="22402" y="76151"/>
                    <a:pt x="22067" y="75847"/>
                  </a:cubicBezTo>
                  <a:cubicBezTo>
                    <a:pt x="22031" y="75814"/>
                    <a:pt x="21989" y="75800"/>
                    <a:pt x="21943" y="75800"/>
                  </a:cubicBezTo>
                  <a:cubicBezTo>
                    <a:pt x="21858" y="75800"/>
                    <a:pt x="21763" y="75848"/>
                    <a:pt x="21687" y="75907"/>
                  </a:cubicBezTo>
                  <a:cubicBezTo>
                    <a:pt x="21598" y="76096"/>
                    <a:pt x="21268" y="76223"/>
                    <a:pt x="21535" y="76502"/>
                  </a:cubicBezTo>
                  <a:cubicBezTo>
                    <a:pt x="21593" y="76585"/>
                    <a:pt x="21647" y="76614"/>
                    <a:pt x="21700" y="76614"/>
                  </a:cubicBezTo>
                  <a:cubicBezTo>
                    <a:pt x="21827" y="76614"/>
                    <a:pt x="21946" y="76446"/>
                    <a:pt x="22085" y="76446"/>
                  </a:cubicBezTo>
                  <a:cubicBezTo>
                    <a:pt x="22112" y="76446"/>
                    <a:pt x="22139" y="76452"/>
                    <a:pt x="22168" y="76467"/>
                  </a:cubicBezTo>
                  <a:cubicBezTo>
                    <a:pt x="22322" y="76547"/>
                    <a:pt x="22492" y="76587"/>
                    <a:pt x="22663" y="76587"/>
                  </a:cubicBezTo>
                  <a:cubicBezTo>
                    <a:pt x="22738" y="76587"/>
                    <a:pt x="22813" y="76580"/>
                    <a:pt x="22887" y="76564"/>
                  </a:cubicBezTo>
                  <a:cubicBezTo>
                    <a:pt x="23018" y="76536"/>
                    <a:pt x="23159" y="76503"/>
                    <a:pt x="23261" y="76428"/>
                  </a:cubicBezTo>
                  <a:cubicBezTo>
                    <a:pt x="23338" y="76373"/>
                    <a:pt x="23330" y="76307"/>
                    <a:pt x="23289" y="76247"/>
                  </a:cubicBezTo>
                  <a:lnTo>
                    <a:pt x="23289" y="76247"/>
                  </a:lnTo>
                  <a:cubicBezTo>
                    <a:pt x="24179" y="76352"/>
                    <a:pt x="24192" y="76353"/>
                    <a:pt x="24257" y="77328"/>
                  </a:cubicBezTo>
                  <a:cubicBezTo>
                    <a:pt x="24320" y="78288"/>
                    <a:pt x="24468" y="79245"/>
                    <a:pt x="24385" y="80210"/>
                  </a:cubicBezTo>
                  <a:lnTo>
                    <a:pt x="24377" y="80656"/>
                  </a:lnTo>
                  <a:cubicBezTo>
                    <a:pt x="24513" y="80792"/>
                    <a:pt x="24547" y="80960"/>
                    <a:pt x="24525" y="81144"/>
                  </a:cubicBezTo>
                  <a:cubicBezTo>
                    <a:pt x="24108" y="81248"/>
                    <a:pt x="23605" y="81114"/>
                    <a:pt x="23231" y="81534"/>
                  </a:cubicBezTo>
                  <a:cubicBezTo>
                    <a:pt x="23146" y="81338"/>
                    <a:pt x="22808" y="81438"/>
                    <a:pt x="22848" y="81165"/>
                  </a:cubicBezTo>
                  <a:cubicBezTo>
                    <a:pt x="22858" y="80986"/>
                    <a:pt x="22808" y="80892"/>
                    <a:pt x="22692" y="80892"/>
                  </a:cubicBezTo>
                  <a:cubicBezTo>
                    <a:pt x="22647" y="80892"/>
                    <a:pt x="22591" y="80907"/>
                    <a:pt x="22524" y="80936"/>
                  </a:cubicBezTo>
                  <a:cubicBezTo>
                    <a:pt x="22498" y="80945"/>
                    <a:pt x="22470" y="80948"/>
                    <a:pt x="22442" y="80948"/>
                  </a:cubicBezTo>
                  <a:cubicBezTo>
                    <a:pt x="22416" y="80948"/>
                    <a:pt x="22389" y="80946"/>
                    <a:pt x="22363" y="80946"/>
                  </a:cubicBezTo>
                  <a:cubicBezTo>
                    <a:pt x="22306" y="80946"/>
                    <a:pt x="22250" y="80955"/>
                    <a:pt x="22206" y="81010"/>
                  </a:cubicBezTo>
                  <a:cubicBezTo>
                    <a:pt x="22127" y="81045"/>
                    <a:pt x="22108" y="81099"/>
                    <a:pt x="22148" y="81175"/>
                  </a:cubicBezTo>
                  <a:lnTo>
                    <a:pt x="22349" y="81357"/>
                  </a:lnTo>
                  <a:cubicBezTo>
                    <a:pt x="22326" y="81681"/>
                    <a:pt x="21819" y="81529"/>
                    <a:pt x="21815" y="81886"/>
                  </a:cubicBezTo>
                  <a:cubicBezTo>
                    <a:pt x="21894" y="81932"/>
                    <a:pt x="21969" y="81950"/>
                    <a:pt x="22042" y="81950"/>
                  </a:cubicBezTo>
                  <a:cubicBezTo>
                    <a:pt x="22213" y="81950"/>
                    <a:pt x="22371" y="81854"/>
                    <a:pt x="22534" y="81819"/>
                  </a:cubicBezTo>
                  <a:cubicBezTo>
                    <a:pt x="22557" y="81820"/>
                    <a:pt x="22580" y="81821"/>
                    <a:pt x="22603" y="81821"/>
                  </a:cubicBezTo>
                  <a:cubicBezTo>
                    <a:pt x="22846" y="81821"/>
                    <a:pt x="23070" y="81766"/>
                    <a:pt x="23250" y="81641"/>
                  </a:cubicBezTo>
                  <a:cubicBezTo>
                    <a:pt x="23249" y="81627"/>
                    <a:pt x="23248" y="81614"/>
                    <a:pt x="23247" y="81601"/>
                  </a:cubicBezTo>
                  <a:lnTo>
                    <a:pt x="23247" y="81601"/>
                  </a:lnTo>
                  <a:cubicBezTo>
                    <a:pt x="23360" y="81638"/>
                    <a:pt x="23467" y="81652"/>
                    <a:pt x="23570" y="81652"/>
                  </a:cubicBezTo>
                  <a:cubicBezTo>
                    <a:pt x="23907" y="81652"/>
                    <a:pt x="24201" y="81502"/>
                    <a:pt x="24504" y="81502"/>
                  </a:cubicBezTo>
                  <a:cubicBezTo>
                    <a:pt x="24517" y="81502"/>
                    <a:pt x="24530" y="81502"/>
                    <a:pt x="24544" y="81503"/>
                  </a:cubicBezTo>
                  <a:cubicBezTo>
                    <a:pt x="24616" y="81758"/>
                    <a:pt x="24705" y="82013"/>
                    <a:pt x="24357" y="82013"/>
                  </a:cubicBezTo>
                  <a:cubicBezTo>
                    <a:pt x="24319" y="82013"/>
                    <a:pt x="24276" y="82010"/>
                    <a:pt x="24228" y="82004"/>
                  </a:cubicBezTo>
                  <a:cubicBezTo>
                    <a:pt x="24143" y="81992"/>
                    <a:pt x="24059" y="81987"/>
                    <a:pt x="23977" y="81987"/>
                  </a:cubicBezTo>
                  <a:cubicBezTo>
                    <a:pt x="23588" y="81987"/>
                    <a:pt x="23229" y="82112"/>
                    <a:pt x="22904" y="82365"/>
                  </a:cubicBezTo>
                  <a:cubicBezTo>
                    <a:pt x="22803" y="82443"/>
                    <a:pt x="22670" y="82542"/>
                    <a:pt x="22558" y="82542"/>
                  </a:cubicBezTo>
                  <a:cubicBezTo>
                    <a:pt x="22553" y="82542"/>
                    <a:pt x="22549" y="82542"/>
                    <a:pt x="22544" y="82541"/>
                  </a:cubicBezTo>
                  <a:cubicBezTo>
                    <a:pt x="22460" y="82534"/>
                    <a:pt x="22379" y="82530"/>
                    <a:pt x="22298" y="82530"/>
                  </a:cubicBezTo>
                  <a:cubicBezTo>
                    <a:pt x="21758" y="82530"/>
                    <a:pt x="21295" y="82700"/>
                    <a:pt x="20907" y="83144"/>
                  </a:cubicBezTo>
                  <a:cubicBezTo>
                    <a:pt x="20847" y="83213"/>
                    <a:pt x="20773" y="83236"/>
                    <a:pt x="20693" y="83236"/>
                  </a:cubicBezTo>
                  <a:cubicBezTo>
                    <a:pt x="20558" y="83236"/>
                    <a:pt x="20406" y="83171"/>
                    <a:pt x="20273" y="83154"/>
                  </a:cubicBezTo>
                  <a:cubicBezTo>
                    <a:pt x="20165" y="83140"/>
                    <a:pt x="20059" y="83131"/>
                    <a:pt x="19954" y="83131"/>
                  </a:cubicBezTo>
                  <a:cubicBezTo>
                    <a:pt x="19675" y="83131"/>
                    <a:pt x="19408" y="83192"/>
                    <a:pt x="19165" y="83371"/>
                  </a:cubicBezTo>
                  <a:cubicBezTo>
                    <a:pt x="19089" y="83426"/>
                    <a:pt x="19051" y="83485"/>
                    <a:pt x="19058" y="83541"/>
                  </a:cubicBezTo>
                  <a:cubicBezTo>
                    <a:pt x="19054" y="83540"/>
                    <a:pt x="19051" y="83540"/>
                    <a:pt x="19047" y="83540"/>
                  </a:cubicBezTo>
                  <a:cubicBezTo>
                    <a:pt x="19035" y="83540"/>
                    <a:pt x="19021" y="83545"/>
                    <a:pt x="19005" y="83558"/>
                  </a:cubicBezTo>
                  <a:cubicBezTo>
                    <a:pt x="18600" y="83880"/>
                    <a:pt x="18113" y="83709"/>
                    <a:pt x="17672" y="83806"/>
                  </a:cubicBezTo>
                  <a:cubicBezTo>
                    <a:pt x="17647" y="83802"/>
                    <a:pt x="17624" y="83799"/>
                    <a:pt x="17601" y="83799"/>
                  </a:cubicBezTo>
                  <a:cubicBezTo>
                    <a:pt x="17530" y="83799"/>
                    <a:pt x="17468" y="83824"/>
                    <a:pt x="17425" y="83899"/>
                  </a:cubicBezTo>
                  <a:cubicBezTo>
                    <a:pt x="17413" y="83910"/>
                    <a:pt x="17402" y="83921"/>
                    <a:pt x="17393" y="83934"/>
                  </a:cubicBezTo>
                  <a:cubicBezTo>
                    <a:pt x="17390" y="83932"/>
                    <a:pt x="17388" y="83931"/>
                    <a:pt x="17385" y="83930"/>
                  </a:cubicBezTo>
                  <a:cubicBezTo>
                    <a:pt x="17336" y="83911"/>
                    <a:pt x="17272" y="83898"/>
                    <a:pt x="17212" y="83898"/>
                  </a:cubicBezTo>
                  <a:cubicBezTo>
                    <a:pt x="17159" y="83898"/>
                    <a:pt x="17110" y="83908"/>
                    <a:pt x="17079" y="83933"/>
                  </a:cubicBezTo>
                  <a:cubicBezTo>
                    <a:pt x="16561" y="84337"/>
                    <a:pt x="15913" y="84348"/>
                    <a:pt x="15326" y="84541"/>
                  </a:cubicBezTo>
                  <a:cubicBezTo>
                    <a:pt x="15155" y="84588"/>
                    <a:pt x="14894" y="84540"/>
                    <a:pt x="14985" y="84864"/>
                  </a:cubicBezTo>
                  <a:cubicBezTo>
                    <a:pt x="14986" y="84865"/>
                    <a:pt x="14986" y="84867"/>
                    <a:pt x="14987" y="84868"/>
                  </a:cubicBezTo>
                  <a:lnTo>
                    <a:pt x="14987" y="84868"/>
                  </a:lnTo>
                  <a:lnTo>
                    <a:pt x="14984" y="84864"/>
                  </a:lnTo>
                  <a:cubicBezTo>
                    <a:pt x="14940" y="84792"/>
                    <a:pt x="14898" y="84767"/>
                    <a:pt x="14856" y="84767"/>
                  </a:cubicBezTo>
                  <a:cubicBezTo>
                    <a:pt x="14788" y="84767"/>
                    <a:pt x="14722" y="84833"/>
                    <a:pt x="14655" y="84874"/>
                  </a:cubicBezTo>
                  <a:cubicBezTo>
                    <a:pt x="14335" y="84518"/>
                    <a:pt x="14406" y="84236"/>
                    <a:pt x="14818" y="84019"/>
                  </a:cubicBezTo>
                  <a:cubicBezTo>
                    <a:pt x="17134" y="83335"/>
                    <a:pt x="19450" y="82649"/>
                    <a:pt x="21765" y="81964"/>
                  </a:cubicBezTo>
                  <a:cubicBezTo>
                    <a:pt x="21783" y="81958"/>
                    <a:pt x="21800" y="81925"/>
                    <a:pt x="21804" y="81903"/>
                  </a:cubicBezTo>
                  <a:cubicBezTo>
                    <a:pt x="21807" y="81877"/>
                    <a:pt x="21796" y="81848"/>
                    <a:pt x="21779" y="81750"/>
                  </a:cubicBezTo>
                  <a:cubicBezTo>
                    <a:pt x="21716" y="81727"/>
                    <a:pt x="21652" y="81718"/>
                    <a:pt x="21588" y="81718"/>
                  </a:cubicBezTo>
                  <a:cubicBezTo>
                    <a:pt x="21321" y="81718"/>
                    <a:pt x="21052" y="81877"/>
                    <a:pt x="20788" y="81877"/>
                  </a:cubicBezTo>
                  <a:cubicBezTo>
                    <a:pt x="20714" y="81877"/>
                    <a:pt x="20641" y="81865"/>
                    <a:pt x="20568" y="81833"/>
                  </a:cubicBezTo>
                  <a:cubicBezTo>
                    <a:pt x="20347" y="81592"/>
                    <a:pt x="20874" y="81321"/>
                    <a:pt x="20509" y="81099"/>
                  </a:cubicBezTo>
                  <a:lnTo>
                    <a:pt x="20509" y="81099"/>
                  </a:lnTo>
                  <a:cubicBezTo>
                    <a:pt x="20271" y="81345"/>
                    <a:pt x="20027" y="81483"/>
                    <a:pt x="19732" y="81483"/>
                  </a:cubicBezTo>
                  <a:cubicBezTo>
                    <a:pt x="19591" y="81483"/>
                    <a:pt x="19439" y="81452"/>
                    <a:pt x="19270" y="81386"/>
                  </a:cubicBezTo>
                  <a:cubicBezTo>
                    <a:pt x="19184" y="81352"/>
                    <a:pt x="19100" y="81337"/>
                    <a:pt x="19018" y="81337"/>
                  </a:cubicBezTo>
                  <a:cubicBezTo>
                    <a:pt x="18702" y="81337"/>
                    <a:pt x="18416" y="81562"/>
                    <a:pt x="18185" y="81823"/>
                  </a:cubicBezTo>
                  <a:cubicBezTo>
                    <a:pt x="18066" y="81958"/>
                    <a:pt x="17994" y="82169"/>
                    <a:pt x="17785" y="82169"/>
                  </a:cubicBezTo>
                  <a:cubicBezTo>
                    <a:pt x="17754" y="82169"/>
                    <a:pt x="17720" y="82164"/>
                    <a:pt x="17683" y="82154"/>
                  </a:cubicBezTo>
                  <a:lnTo>
                    <a:pt x="17683" y="82154"/>
                  </a:lnTo>
                  <a:cubicBezTo>
                    <a:pt x="17683" y="82154"/>
                    <a:pt x="17683" y="82154"/>
                    <a:pt x="17683" y="82154"/>
                  </a:cubicBezTo>
                  <a:cubicBezTo>
                    <a:pt x="17444" y="81994"/>
                    <a:pt x="17208" y="81917"/>
                    <a:pt x="16982" y="81917"/>
                  </a:cubicBezTo>
                  <a:cubicBezTo>
                    <a:pt x="16679" y="81917"/>
                    <a:pt x="16392" y="82055"/>
                    <a:pt x="16138" y="82313"/>
                  </a:cubicBezTo>
                  <a:cubicBezTo>
                    <a:pt x="15897" y="82556"/>
                    <a:pt x="15661" y="82687"/>
                    <a:pt x="15352" y="82687"/>
                  </a:cubicBezTo>
                  <a:cubicBezTo>
                    <a:pt x="15308" y="82687"/>
                    <a:pt x="15262" y="82684"/>
                    <a:pt x="15215" y="82679"/>
                  </a:cubicBezTo>
                  <a:cubicBezTo>
                    <a:pt x="15183" y="82675"/>
                    <a:pt x="15151" y="82673"/>
                    <a:pt x="15119" y="82673"/>
                  </a:cubicBezTo>
                  <a:cubicBezTo>
                    <a:pt x="14990" y="82673"/>
                    <a:pt x="14862" y="82709"/>
                    <a:pt x="14768" y="82824"/>
                  </a:cubicBezTo>
                  <a:cubicBezTo>
                    <a:pt x="14716" y="82836"/>
                    <a:pt x="14673" y="82842"/>
                    <a:pt x="14635" y="82842"/>
                  </a:cubicBezTo>
                  <a:cubicBezTo>
                    <a:pt x="14410" y="82842"/>
                    <a:pt x="14426" y="82636"/>
                    <a:pt x="14453" y="82440"/>
                  </a:cubicBezTo>
                  <a:cubicBezTo>
                    <a:pt x="14576" y="81566"/>
                    <a:pt x="14704" y="80691"/>
                    <a:pt x="14836" y="79818"/>
                  </a:cubicBezTo>
                  <a:cubicBezTo>
                    <a:pt x="14882" y="79525"/>
                    <a:pt x="14850" y="79197"/>
                    <a:pt x="15159" y="79007"/>
                  </a:cubicBezTo>
                  <a:cubicBezTo>
                    <a:pt x="15161" y="79007"/>
                    <a:pt x="15163" y="79007"/>
                    <a:pt x="15166" y="79007"/>
                  </a:cubicBezTo>
                  <a:cubicBezTo>
                    <a:pt x="15509" y="79007"/>
                    <a:pt x="15702" y="78775"/>
                    <a:pt x="15886" y="78534"/>
                  </a:cubicBezTo>
                  <a:cubicBezTo>
                    <a:pt x="15965" y="78431"/>
                    <a:pt x="16036" y="78348"/>
                    <a:pt x="16153" y="78348"/>
                  </a:cubicBezTo>
                  <a:cubicBezTo>
                    <a:pt x="16193" y="78348"/>
                    <a:pt x="16238" y="78357"/>
                    <a:pt x="16291" y="78379"/>
                  </a:cubicBezTo>
                  <a:cubicBezTo>
                    <a:pt x="16444" y="78443"/>
                    <a:pt x="16586" y="78472"/>
                    <a:pt x="16717" y="78472"/>
                  </a:cubicBezTo>
                  <a:cubicBezTo>
                    <a:pt x="17154" y="78472"/>
                    <a:pt x="17483" y="78161"/>
                    <a:pt x="17791" y="77824"/>
                  </a:cubicBezTo>
                  <a:cubicBezTo>
                    <a:pt x="17897" y="77707"/>
                    <a:pt x="17960" y="77612"/>
                    <a:pt x="18116" y="77612"/>
                  </a:cubicBezTo>
                  <a:cubicBezTo>
                    <a:pt x="18154" y="77612"/>
                    <a:pt x="18197" y="77618"/>
                    <a:pt x="18248" y="77630"/>
                  </a:cubicBezTo>
                  <a:cubicBezTo>
                    <a:pt x="18505" y="77691"/>
                    <a:pt x="18705" y="77726"/>
                    <a:pt x="18872" y="77726"/>
                  </a:cubicBezTo>
                  <a:cubicBezTo>
                    <a:pt x="19303" y="77726"/>
                    <a:pt x="19508" y="77490"/>
                    <a:pt x="19891" y="76852"/>
                  </a:cubicBezTo>
                  <a:cubicBezTo>
                    <a:pt x="20060" y="76944"/>
                    <a:pt x="20221" y="77080"/>
                    <a:pt x="20402" y="77118"/>
                  </a:cubicBezTo>
                  <a:cubicBezTo>
                    <a:pt x="20543" y="77146"/>
                    <a:pt x="20694" y="77188"/>
                    <a:pt x="20833" y="77188"/>
                  </a:cubicBezTo>
                  <a:cubicBezTo>
                    <a:pt x="21017" y="77188"/>
                    <a:pt x="21182" y="77115"/>
                    <a:pt x="21278" y="76843"/>
                  </a:cubicBezTo>
                  <a:cubicBezTo>
                    <a:pt x="21229" y="76702"/>
                    <a:pt x="21144" y="76675"/>
                    <a:pt x="21049" y="76675"/>
                  </a:cubicBezTo>
                  <a:cubicBezTo>
                    <a:pt x="20987" y="76675"/>
                    <a:pt x="20921" y="76686"/>
                    <a:pt x="20859" y="76686"/>
                  </a:cubicBezTo>
                  <a:cubicBezTo>
                    <a:pt x="20833" y="76686"/>
                    <a:pt x="20808" y="76684"/>
                    <a:pt x="20784" y="76679"/>
                  </a:cubicBezTo>
                  <a:cubicBezTo>
                    <a:pt x="20743" y="76704"/>
                    <a:pt x="20703" y="76718"/>
                    <a:pt x="20665" y="76718"/>
                  </a:cubicBezTo>
                  <a:cubicBezTo>
                    <a:pt x="20620" y="76718"/>
                    <a:pt x="20576" y="76700"/>
                    <a:pt x="20533" y="76661"/>
                  </a:cubicBezTo>
                  <a:cubicBezTo>
                    <a:pt x="20221" y="76486"/>
                    <a:pt x="20054" y="76393"/>
                    <a:pt x="19934" y="76393"/>
                  </a:cubicBezTo>
                  <a:cubicBezTo>
                    <a:pt x="19795" y="76393"/>
                    <a:pt x="19720" y="76519"/>
                    <a:pt x="19558" y="76793"/>
                  </a:cubicBezTo>
                  <a:cubicBezTo>
                    <a:pt x="19197" y="77174"/>
                    <a:pt x="19034" y="77345"/>
                    <a:pt x="18810" y="77345"/>
                  </a:cubicBezTo>
                  <a:cubicBezTo>
                    <a:pt x="18627" y="77345"/>
                    <a:pt x="18402" y="77229"/>
                    <a:pt x="17992" y="77021"/>
                  </a:cubicBezTo>
                  <a:cubicBezTo>
                    <a:pt x="17956" y="77003"/>
                    <a:pt x="17914" y="76998"/>
                    <a:pt x="17870" y="76998"/>
                  </a:cubicBezTo>
                  <a:cubicBezTo>
                    <a:pt x="17811" y="76998"/>
                    <a:pt x="17749" y="77007"/>
                    <a:pt x="17690" y="77007"/>
                  </a:cubicBezTo>
                  <a:cubicBezTo>
                    <a:pt x="17687" y="77007"/>
                    <a:pt x="17683" y="77007"/>
                    <a:pt x="17679" y="77006"/>
                  </a:cubicBezTo>
                  <a:cubicBezTo>
                    <a:pt x="17673" y="77303"/>
                    <a:pt x="17488" y="77517"/>
                    <a:pt x="17312" y="77719"/>
                  </a:cubicBezTo>
                  <a:cubicBezTo>
                    <a:pt x="17154" y="77900"/>
                    <a:pt x="16921" y="78081"/>
                    <a:pt x="16708" y="78081"/>
                  </a:cubicBezTo>
                  <a:cubicBezTo>
                    <a:pt x="16641" y="78081"/>
                    <a:pt x="16576" y="78063"/>
                    <a:pt x="16516" y="78022"/>
                  </a:cubicBezTo>
                  <a:cubicBezTo>
                    <a:pt x="16337" y="77899"/>
                    <a:pt x="16194" y="77847"/>
                    <a:pt x="16073" y="77847"/>
                  </a:cubicBezTo>
                  <a:cubicBezTo>
                    <a:pt x="15820" y="77847"/>
                    <a:pt x="15666" y="78073"/>
                    <a:pt x="15501" y="78353"/>
                  </a:cubicBezTo>
                  <a:cubicBezTo>
                    <a:pt x="15402" y="78521"/>
                    <a:pt x="15241" y="78628"/>
                    <a:pt x="15032" y="78628"/>
                  </a:cubicBezTo>
                  <a:cubicBezTo>
                    <a:pt x="15028" y="78628"/>
                    <a:pt x="15024" y="78628"/>
                    <a:pt x="15020" y="78628"/>
                  </a:cubicBezTo>
                  <a:cubicBezTo>
                    <a:pt x="15038" y="78260"/>
                    <a:pt x="15077" y="77903"/>
                    <a:pt x="15463" y="77713"/>
                  </a:cubicBezTo>
                  <a:cubicBezTo>
                    <a:pt x="15950" y="77527"/>
                    <a:pt x="16433" y="77331"/>
                    <a:pt x="16926" y="77160"/>
                  </a:cubicBezTo>
                  <a:cubicBezTo>
                    <a:pt x="17107" y="77097"/>
                    <a:pt x="17274" y="76941"/>
                    <a:pt x="17472" y="76941"/>
                  </a:cubicBezTo>
                  <a:cubicBezTo>
                    <a:pt x="17535" y="76941"/>
                    <a:pt x="17602" y="76957"/>
                    <a:pt x="17673" y="76996"/>
                  </a:cubicBezTo>
                  <a:cubicBezTo>
                    <a:pt x="17670" y="76661"/>
                    <a:pt x="18121" y="76776"/>
                    <a:pt x="18180" y="76502"/>
                  </a:cubicBezTo>
                  <a:cubicBezTo>
                    <a:pt x="18946" y="76402"/>
                    <a:pt x="19621" y="76010"/>
                    <a:pt x="20357" y="75812"/>
                  </a:cubicBezTo>
                  <a:cubicBezTo>
                    <a:pt x="20357" y="75812"/>
                    <a:pt x="20357" y="75811"/>
                    <a:pt x="20357" y="75811"/>
                  </a:cubicBezTo>
                  <a:lnTo>
                    <a:pt x="20357" y="75811"/>
                  </a:lnTo>
                  <a:lnTo>
                    <a:pt x="21670" y="75550"/>
                  </a:lnTo>
                  <a:cubicBezTo>
                    <a:pt x="22498" y="75350"/>
                    <a:pt x="23322" y="75139"/>
                    <a:pt x="24174" y="75068"/>
                  </a:cubicBezTo>
                  <a:close/>
                  <a:moveTo>
                    <a:pt x="97291" y="74663"/>
                  </a:moveTo>
                  <a:lnTo>
                    <a:pt x="98095" y="74712"/>
                  </a:lnTo>
                  <a:cubicBezTo>
                    <a:pt x="98391" y="74936"/>
                    <a:pt x="98789" y="75070"/>
                    <a:pt x="98810" y="75533"/>
                  </a:cubicBezTo>
                  <a:cubicBezTo>
                    <a:pt x="98818" y="75696"/>
                    <a:pt x="98845" y="75866"/>
                    <a:pt x="98628" y="75923"/>
                  </a:cubicBezTo>
                  <a:cubicBezTo>
                    <a:pt x="98574" y="75965"/>
                    <a:pt x="98521" y="76008"/>
                    <a:pt x="98468" y="76050"/>
                  </a:cubicBezTo>
                  <a:cubicBezTo>
                    <a:pt x="98478" y="76085"/>
                    <a:pt x="98505" y="76111"/>
                    <a:pt x="98541" y="76120"/>
                  </a:cubicBezTo>
                  <a:cubicBezTo>
                    <a:pt x="98594" y="76222"/>
                    <a:pt x="98663" y="76305"/>
                    <a:pt x="98787" y="76317"/>
                  </a:cubicBezTo>
                  <a:cubicBezTo>
                    <a:pt x="99212" y="76680"/>
                    <a:pt x="99598" y="77093"/>
                    <a:pt x="100113" y="77339"/>
                  </a:cubicBezTo>
                  <a:cubicBezTo>
                    <a:pt x="100131" y="77493"/>
                    <a:pt x="100256" y="77569"/>
                    <a:pt x="100357" y="77656"/>
                  </a:cubicBezTo>
                  <a:cubicBezTo>
                    <a:pt x="102297" y="79320"/>
                    <a:pt x="104027" y="81188"/>
                    <a:pt x="105678" y="83133"/>
                  </a:cubicBezTo>
                  <a:cubicBezTo>
                    <a:pt x="105839" y="83324"/>
                    <a:pt x="106011" y="83504"/>
                    <a:pt x="106193" y="83675"/>
                  </a:cubicBezTo>
                  <a:cubicBezTo>
                    <a:pt x="106229" y="83708"/>
                    <a:pt x="106267" y="83723"/>
                    <a:pt x="106303" y="83723"/>
                  </a:cubicBezTo>
                  <a:cubicBezTo>
                    <a:pt x="106363" y="83723"/>
                    <a:pt x="106420" y="83683"/>
                    <a:pt x="106465" y="83615"/>
                  </a:cubicBezTo>
                  <a:cubicBezTo>
                    <a:pt x="106538" y="83280"/>
                    <a:pt x="106244" y="83138"/>
                    <a:pt x="106086" y="82935"/>
                  </a:cubicBezTo>
                  <a:cubicBezTo>
                    <a:pt x="105836" y="82614"/>
                    <a:pt x="105549" y="82319"/>
                    <a:pt x="105241" y="81973"/>
                  </a:cubicBezTo>
                  <a:cubicBezTo>
                    <a:pt x="105246" y="81973"/>
                    <a:pt x="105250" y="81973"/>
                    <a:pt x="105255" y="81973"/>
                  </a:cubicBezTo>
                  <a:cubicBezTo>
                    <a:pt x="106449" y="81973"/>
                    <a:pt x="106928" y="82528"/>
                    <a:pt x="106828" y="83694"/>
                  </a:cubicBezTo>
                  <a:cubicBezTo>
                    <a:pt x="106830" y="83694"/>
                    <a:pt x="106831" y="83694"/>
                    <a:pt x="106833" y="83694"/>
                  </a:cubicBezTo>
                  <a:cubicBezTo>
                    <a:pt x="106927" y="83694"/>
                    <a:pt x="106920" y="83785"/>
                    <a:pt x="106946" y="83845"/>
                  </a:cubicBezTo>
                  <a:lnTo>
                    <a:pt x="106827" y="83711"/>
                  </a:lnTo>
                  <a:lnTo>
                    <a:pt x="106479" y="83627"/>
                  </a:lnTo>
                  <a:lnTo>
                    <a:pt x="106479" y="83627"/>
                  </a:lnTo>
                  <a:cubicBezTo>
                    <a:pt x="106325" y="83792"/>
                    <a:pt x="106410" y="83949"/>
                    <a:pt x="106529" y="84064"/>
                  </a:cubicBezTo>
                  <a:cubicBezTo>
                    <a:pt x="106815" y="84339"/>
                    <a:pt x="106927" y="84803"/>
                    <a:pt x="107401" y="84876"/>
                  </a:cubicBezTo>
                  <a:lnTo>
                    <a:pt x="107404" y="84879"/>
                  </a:lnTo>
                  <a:cubicBezTo>
                    <a:pt x="107185" y="85143"/>
                    <a:pt x="107019" y="85275"/>
                    <a:pt x="106871" y="85275"/>
                  </a:cubicBezTo>
                  <a:cubicBezTo>
                    <a:pt x="106716" y="85275"/>
                    <a:pt x="106581" y="85131"/>
                    <a:pt x="106425" y="84841"/>
                  </a:cubicBezTo>
                  <a:lnTo>
                    <a:pt x="106426" y="84841"/>
                  </a:lnTo>
                  <a:cubicBezTo>
                    <a:pt x="106362" y="84720"/>
                    <a:pt x="106295" y="84601"/>
                    <a:pt x="106229" y="84481"/>
                  </a:cubicBezTo>
                  <a:cubicBezTo>
                    <a:pt x="106141" y="84233"/>
                    <a:pt x="105989" y="84051"/>
                    <a:pt x="105724" y="83981"/>
                  </a:cubicBezTo>
                  <a:cubicBezTo>
                    <a:pt x="105418" y="83850"/>
                    <a:pt x="105098" y="83734"/>
                    <a:pt x="104995" y="83364"/>
                  </a:cubicBezTo>
                  <a:cubicBezTo>
                    <a:pt x="104978" y="83284"/>
                    <a:pt x="104978" y="83195"/>
                    <a:pt x="104939" y="83126"/>
                  </a:cubicBezTo>
                  <a:cubicBezTo>
                    <a:pt x="104664" y="82626"/>
                    <a:pt x="104225" y="82335"/>
                    <a:pt x="103742" y="82033"/>
                  </a:cubicBezTo>
                  <a:cubicBezTo>
                    <a:pt x="103279" y="81745"/>
                    <a:pt x="103279" y="80991"/>
                    <a:pt x="102715" y="80708"/>
                  </a:cubicBezTo>
                  <a:cubicBezTo>
                    <a:pt x="102666" y="80683"/>
                    <a:pt x="102623" y="80642"/>
                    <a:pt x="102572" y="80623"/>
                  </a:cubicBezTo>
                  <a:cubicBezTo>
                    <a:pt x="101983" y="80408"/>
                    <a:pt x="101493" y="80100"/>
                    <a:pt x="101342" y="79424"/>
                  </a:cubicBezTo>
                  <a:cubicBezTo>
                    <a:pt x="101316" y="79308"/>
                    <a:pt x="101187" y="79154"/>
                    <a:pt x="101077" y="79124"/>
                  </a:cubicBezTo>
                  <a:cubicBezTo>
                    <a:pt x="100516" y="78972"/>
                    <a:pt x="100226" y="78478"/>
                    <a:pt x="99798" y="78163"/>
                  </a:cubicBezTo>
                  <a:cubicBezTo>
                    <a:pt x="99746" y="78503"/>
                    <a:pt x="99715" y="78642"/>
                    <a:pt x="99592" y="78642"/>
                  </a:cubicBezTo>
                  <a:cubicBezTo>
                    <a:pt x="99517" y="78642"/>
                    <a:pt x="99406" y="78588"/>
                    <a:pt x="99233" y="78496"/>
                  </a:cubicBezTo>
                  <a:cubicBezTo>
                    <a:pt x="98973" y="78358"/>
                    <a:pt x="98673" y="78248"/>
                    <a:pt x="98573" y="77887"/>
                  </a:cubicBezTo>
                  <a:cubicBezTo>
                    <a:pt x="98630" y="77863"/>
                    <a:pt x="98684" y="77854"/>
                    <a:pt x="98734" y="77854"/>
                  </a:cubicBezTo>
                  <a:cubicBezTo>
                    <a:pt x="98954" y="77854"/>
                    <a:pt x="99114" y="78042"/>
                    <a:pt x="99309" y="78099"/>
                  </a:cubicBezTo>
                  <a:cubicBezTo>
                    <a:pt x="99416" y="78130"/>
                    <a:pt x="99514" y="78264"/>
                    <a:pt x="99628" y="78264"/>
                  </a:cubicBezTo>
                  <a:cubicBezTo>
                    <a:pt x="99679" y="78264"/>
                    <a:pt x="99734" y="78237"/>
                    <a:pt x="99794" y="78160"/>
                  </a:cubicBezTo>
                  <a:cubicBezTo>
                    <a:pt x="99623" y="77761"/>
                    <a:pt x="99236" y="77636"/>
                    <a:pt x="98889" y="77489"/>
                  </a:cubicBezTo>
                  <a:cubicBezTo>
                    <a:pt x="98511" y="77329"/>
                    <a:pt x="98229" y="77130"/>
                    <a:pt x="98093" y="76713"/>
                  </a:cubicBezTo>
                  <a:cubicBezTo>
                    <a:pt x="97976" y="76355"/>
                    <a:pt x="97690" y="76083"/>
                    <a:pt x="97316" y="76020"/>
                  </a:cubicBezTo>
                  <a:cubicBezTo>
                    <a:pt x="97019" y="75970"/>
                    <a:pt x="96860" y="75735"/>
                    <a:pt x="96609" y="75641"/>
                  </a:cubicBezTo>
                  <a:cubicBezTo>
                    <a:pt x="96642" y="75417"/>
                    <a:pt x="96558" y="75310"/>
                    <a:pt x="96368" y="75310"/>
                  </a:cubicBezTo>
                  <a:cubicBezTo>
                    <a:pt x="96342" y="75310"/>
                    <a:pt x="96314" y="75312"/>
                    <a:pt x="96284" y="75316"/>
                  </a:cubicBezTo>
                  <a:cubicBezTo>
                    <a:pt x="96201" y="74774"/>
                    <a:pt x="96598" y="74851"/>
                    <a:pt x="96922" y="74834"/>
                  </a:cubicBezTo>
                  <a:lnTo>
                    <a:pt x="97291" y="74663"/>
                  </a:lnTo>
                  <a:close/>
                  <a:moveTo>
                    <a:pt x="98718" y="84640"/>
                  </a:moveTo>
                  <a:cubicBezTo>
                    <a:pt x="98971" y="84640"/>
                    <a:pt x="99040" y="84853"/>
                    <a:pt x="99096" y="85436"/>
                  </a:cubicBezTo>
                  <a:cubicBezTo>
                    <a:pt x="98732" y="85209"/>
                    <a:pt x="98496" y="85008"/>
                    <a:pt x="98298" y="84739"/>
                  </a:cubicBezTo>
                  <a:cubicBezTo>
                    <a:pt x="98477" y="84677"/>
                    <a:pt x="98614" y="84640"/>
                    <a:pt x="98718" y="84640"/>
                  </a:cubicBezTo>
                  <a:close/>
                  <a:moveTo>
                    <a:pt x="103766" y="83727"/>
                  </a:moveTo>
                  <a:cubicBezTo>
                    <a:pt x="104059" y="83727"/>
                    <a:pt x="104260" y="84037"/>
                    <a:pt x="104553" y="84037"/>
                  </a:cubicBezTo>
                  <a:cubicBezTo>
                    <a:pt x="104583" y="84037"/>
                    <a:pt x="104615" y="84034"/>
                    <a:pt x="104647" y="84027"/>
                  </a:cubicBezTo>
                  <a:cubicBezTo>
                    <a:pt x="105058" y="84442"/>
                    <a:pt x="105230" y="85045"/>
                    <a:pt x="105725" y="85397"/>
                  </a:cubicBezTo>
                  <a:cubicBezTo>
                    <a:pt x="105771" y="85430"/>
                    <a:pt x="105796" y="85572"/>
                    <a:pt x="105765" y="85614"/>
                  </a:cubicBezTo>
                  <a:lnTo>
                    <a:pt x="105766" y="85615"/>
                  </a:lnTo>
                  <a:cubicBezTo>
                    <a:pt x="105721" y="85677"/>
                    <a:pt x="105645" y="85719"/>
                    <a:pt x="105570" y="85719"/>
                  </a:cubicBezTo>
                  <a:cubicBezTo>
                    <a:pt x="105534" y="85719"/>
                    <a:pt x="105499" y="85709"/>
                    <a:pt x="105468" y="85688"/>
                  </a:cubicBezTo>
                  <a:cubicBezTo>
                    <a:pt x="105335" y="85596"/>
                    <a:pt x="105220" y="85470"/>
                    <a:pt x="105115" y="85343"/>
                  </a:cubicBezTo>
                  <a:cubicBezTo>
                    <a:pt x="104725" y="84869"/>
                    <a:pt x="104291" y="84438"/>
                    <a:pt x="103839" y="84023"/>
                  </a:cubicBezTo>
                  <a:lnTo>
                    <a:pt x="103668" y="83774"/>
                  </a:lnTo>
                  <a:cubicBezTo>
                    <a:pt x="103668" y="83774"/>
                    <a:pt x="103685" y="83735"/>
                    <a:pt x="103685" y="83735"/>
                  </a:cubicBezTo>
                  <a:cubicBezTo>
                    <a:pt x="103712" y="83730"/>
                    <a:pt x="103739" y="83727"/>
                    <a:pt x="103766" y="83727"/>
                  </a:cubicBezTo>
                  <a:close/>
                  <a:moveTo>
                    <a:pt x="47335" y="83895"/>
                  </a:moveTo>
                  <a:cubicBezTo>
                    <a:pt x="47360" y="83895"/>
                    <a:pt x="47387" y="83897"/>
                    <a:pt x="47416" y="83902"/>
                  </a:cubicBezTo>
                  <a:cubicBezTo>
                    <a:pt x="47577" y="83928"/>
                    <a:pt x="47742" y="83927"/>
                    <a:pt x="47955" y="83942"/>
                  </a:cubicBezTo>
                  <a:cubicBezTo>
                    <a:pt x="48044" y="84247"/>
                    <a:pt x="47970" y="84490"/>
                    <a:pt x="47933" y="84733"/>
                  </a:cubicBezTo>
                  <a:cubicBezTo>
                    <a:pt x="47795" y="85656"/>
                    <a:pt x="47792" y="85655"/>
                    <a:pt x="46854" y="85853"/>
                  </a:cubicBezTo>
                  <a:lnTo>
                    <a:pt x="46854" y="85854"/>
                  </a:lnTo>
                  <a:cubicBezTo>
                    <a:pt x="46736" y="85259"/>
                    <a:pt x="47004" y="84716"/>
                    <a:pt x="47066" y="84152"/>
                  </a:cubicBezTo>
                  <a:cubicBezTo>
                    <a:pt x="47084" y="83991"/>
                    <a:pt x="47174" y="83895"/>
                    <a:pt x="47335" y="83895"/>
                  </a:cubicBezTo>
                  <a:close/>
                  <a:moveTo>
                    <a:pt x="103143" y="73599"/>
                  </a:moveTo>
                  <a:cubicBezTo>
                    <a:pt x="103365" y="73599"/>
                    <a:pt x="103588" y="73604"/>
                    <a:pt x="103812" y="73615"/>
                  </a:cubicBezTo>
                  <a:cubicBezTo>
                    <a:pt x="107225" y="73774"/>
                    <a:pt x="110112" y="75141"/>
                    <a:pt x="112566" y="77479"/>
                  </a:cubicBezTo>
                  <a:cubicBezTo>
                    <a:pt x="112975" y="77869"/>
                    <a:pt x="113273" y="78342"/>
                    <a:pt x="113514" y="78850"/>
                  </a:cubicBezTo>
                  <a:cubicBezTo>
                    <a:pt x="114615" y="81169"/>
                    <a:pt x="114864" y="83547"/>
                    <a:pt x="113964" y="85991"/>
                  </a:cubicBezTo>
                  <a:lnTo>
                    <a:pt x="113965" y="85991"/>
                  </a:lnTo>
                  <a:cubicBezTo>
                    <a:pt x="113943" y="85991"/>
                    <a:pt x="113902" y="86000"/>
                    <a:pt x="113869" y="86000"/>
                  </a:cubicBezTo>
                  <a:cubicBezTo>
                    <a:pt x="113851" y="86000"/>
                    <a:pt x="113836" y="85997"/>
                    <a:pt x="113829" y="85988"/>
                  </a:cubicBezTo>
                  <a:cubicBezTo>
                    <a:pt x="113142" y="85010"/>
                    <a:pt x="112166" y="84638"/>
                    <a:pt x="111014" y="84638"/>
                  </a:cubicBezTo>
                  <a:cubicBezTo>
                    <a:pt x="111012" y="84638"/>
                    <a:pt x="111010" y="84638"/>
                    <a:pt x="111008" y="84638"/>
                  </a:cubicBezTo>
                  <a:cubicBezTo>
                    <a:pt x="110805" y="84638"/>
                    <a:pt x="110599" y="84629"/>
                    <a:pt x="110394" y="84629"/>
                  </a:cubicBezTo>
                  <a:cubicBezTo>
                    <a:pt x="110178" y="84629"/>
                    <a:pt x="109964" y="84639"/>
                    <a:pt x="109757" y="84682"/>
                  </a:cubicBezTo>
                  <a:cubicBezTo>
                    <a:pt x="109605" y="84714"/>
                    <a:pt x="109461" y="84728"/>
                    <a:pt x="109321" y="84728"/>
                  </a:cubicBezTo>
                  <a:cubicBezTo>
                    <a:pt x="108555" y="84728"/>
                    <a:pt x="107950" y="84294"/>
                    <a:pt x="107333" y="83868"/>
                  </a:cubicBezTo>
                  <a:cubicBezTo>
                    <a:pt x="107326" y="83701"/>
                    <a:pt x="107318" y="83534"/>
                    <a:pt x="107311" y="83368"/>
                  </a:cubicBezTo>
                  <a:cubicBezTo>
                    <a:pt x="107270" y="82328"/>
                    <a:pt x="106845" y="81729"/>
                    <a:pt x="105850" y="81528"/>
                  </a:cubicBezTo>
                  <a:cubicBezTo>
                    <a:pt x="105060" y="81369"/>
                    <a:pt x="104595" y="81065"/>
                    <a:pt x="104614" y="80169"/>
                  </a:cubicBezTo>
                  <a:cubicBezTo>
                    <a:pt x="104627" y="79513"/>
                    <a:pt x="104190" y="79103"/>
                    <a:pt x="103571" y="78918"/>
                  </a:cubicBezTo>
                  <a:cubicBezTo>
                    <a:pt x="103358" y="78854"/>
                    <a:pt x="103138" y="78815"/>
                    <a:pt x="102917" y="78802"/>
                  </a:cubicBezTo>
                  <a:cubicBezTo>
                    <a:pt x="102428" y="78773"/>
                    <a:pt x="102164" y="78558"/>
                    <a:pt x="102103" y="78044"/>
                  </a:cubicBezTo>
                  <a:cubicBezTo>
                    <a:pt x="102015" y="77294"/>
                    <a:pt x="101526" y="76866"/>
                    <a:pt x="100828" y="76661"/>
                  </a:cubicBezTo>
                  <a:cubicBezTo>
                    <a:pt x="100536" y="76575"/>
                    <a:pt x="100232" y="76524"/>
                    <a:pt x="99938" y="76442"/>
                  </a:cubicBezTo>
                  <a:cubicBezTo>
                    <a:pt x="99503" y="76320"/>
                    <a:pt x="99201" y="76089"/>
                    <a:pt x="99172" y="75582"/>
                  </a:cubicBezTo>
                  <a:cubicBezTo>
                    <a:pt x="99134" y="74932"/>
                    <a:pt x="98716" y="74604"/>
                    <a:pt x="98120" y="74463"/>
                  </a:cubicBezTo>
                  <a:cubicBezTo>
                    <a:pt x="98185" y="74284"/>
                    <a:pt x="98330" y="74218"/>
                    <a:pt x="98501" y="74180"/>
                  </a:cubicBezTo>
                  <a:cubicBezTo>
                    <a:pt x="100034" y="73849"/>
                    <a:pt x="101576" y="73599"/>
                    <a:pt x="103143" y="73599"/>
                  </a:cubicBezTo>
                  <a:close/>
                  <a:moveTo>
                    <a:pt x="104218" y="85201"/>
                  </a:moveTo>
                  <a:lnTo>
                    <a:pt x="104218" y="85201"/>
                  </a:lnTo>
                  <a:cubicBezTo>
                    <a:pt x="104562" y="85378"/>
                    <a:pt x="104742" y="85610"/>
                    <a:pt x="104954" y="85824"/>
                  </a:cubicBezTo>
                  <a:cubicBezTo>
                    <a:pt x="104818" y="86051"/>
                    <a:pt x="104631" y="86141"/>
                    <a:pt x="104434" y="86141"/>
                  </a:cubicBezTo>
                  <a:cubicBezTo>
                    <a:pt x="104396" y="86141"/>
                    <a:pt x="104358" y="86138"/>
                    <a:pt x="104319" y="86131"/>
                  </a:cubicBezTo>
                  <a:lnTo>
                    <a:pt x="104320" y="86131"/>
                  </a:lnTo>
                  <a:cubicBezTo>
                    <a:pt x="104122" y="86098"/>
                    <a:pt x="104104" y="85863"/>
                    <a:pt x="104218" y="85201"/>
                  </a:cubicBezTo>
                  <a:close/>
                  <a:moveTo>
                    <a:pt x="53638" y="84853"/>
                  </a:moveTo>
                  <a:cubicBezTo>
                    <a:pt x="53946" y="84853"/>
                    <a:pt x="54093" y="85088"/>
                    <a:pt x="54086" y="85572"/>
                  </a:cubicBezTo>
                  <a:lnTo>
                    <a:pt x="54085" y="85572"/>
                  </a:lnTo>
                  <a:cubicBezTo>
                    <a:pt x="54079" y="86073"/>
                    <a:pt x="53752" y="86431"/>
                    <a:pt x="53308" y="86431"/>
                  </a:cubicBezTo>
                  <a:cubicBezTo>
                    <a:pt x="53296" y="86431"/>
                    <a:pt x="53284" y="86431"/>
                    <a:pt x="53272" y="86430"/>
                  </a:cubicBezTo>
                  <a:cubicBezTo>
                    <a:pt x="52885" y="86414"/>
                    <a:pt x="52615" y="86103"/>
                    <a:pt x="52638" y="85703"/>
                  </a:cubicBezTo>
                  <a:cubicBezTo>
                    <a:pt x="52662" y="85262"/>
                    <a:pt x="53114" y="84871"/>
                    <a:pt x="53617" y="84853"/>
                  </a:cubicBezTo>
                  <a:cubicBezTo>
                    <a:pt x="53624" y="84853"/>
                    <a:pt x="53631" y="84853"/>
                    <a:pt x="53638" y="84853"/>
                  </a:cubicBezTo>
                  <a:close/>
                  <a:moveTo>
                    <a:pt x="42618" y="84062"/>
                  </a:moveTo>
                  <a:cubicBezTo>
                    <a:pt x="42716" y="84062"/>
                    <a:pt x="42819" y="84079"/>
                    <a:pt x="42978" y="84092"/>
                  </a:cubicBezTo>
                  <a:cubicBezTo>
                    <a:pt x="42918" y="84586"/>
                    <a:pt x="42846" y="85064"/>
                    <a:pt x="43162" y="85469"/>
                  </a:cubicBezTo>
                  <a:cubicBezTo>
                    <a:pt x="43300" y="85541"/>
                    <a:pt x="43398" y="85631"/>
                    <a:pt x="43318" y="85805"/>
                  </a:cubicBezTo>
                  <a:lnTo>
                    <a:pt x="42959" y="85657"/>
                  </a:lnTo>
                  <a:cubicBezTo>
                    <a:pt x="42431" y="85574"/>
                    <a:pt x="41900" y="85552"/>
                    <a:pt x="41367" y="85552"/>
                  </a:cubicBezTo>
                  <a:cubicBezTo>
                    <a:pt x="41289" y="85552"/>
                    <a:pt x="41210" y="85552"/>
                    <a:pt x="41132" y="85553"/>
                  </a:cubicBezTo>
                  <a:cubicBezTo>
                    <a:pt x="38684" y="85582"/>
                    <a:pt x="36256" y="85855"/>
                    <a:pt x="33824" y="86109"/>
                  </a:cubicBezTo>
                  <a:cubicBezTo>
                    <a:pt x="32862" y="86211"/>
                    <a:pt x="31918" y="86452"/>
                    <a:pt x="30947" y="86471"/>
                  </a:cubicBezTo>
                  <a:cubicBezTo>
                    <a:pt x="30941" y="86248"/>
                    <a:pt x="30957" y="86023"/>
                    <a:pt x="30924" y="85806"/>
                  </a:cubicBezTo>
                  <a:cubicBezTo>
                    <a:pt x="30823" y="85142"/>
                    <a:pt x="30817" y="85155"/>
                    <a:pt x="31427" y="85041"/>
                  </a:cubicBezTo>
                  <a:cubicBezTo>
                    <a:pt x="35118" y="84352"/>
                    <a:pt x="38854" y="84191"/>
                    <a:pt x="42593" y="84062"/>
                  </a:cubicBezTo>
                  <a:cubicBezTo>
                    <a:pt x="42601" y="84062"/>
                    <a:pt x="42609" y="84062"/>
                    <a:pt x="42618" y="84062"/>
                  </a:cubicBezTo>
                  <a:close/>
                  <a:moveTo>
                    <a:pt x="99882" y="85731"/>
                  </a:moveTo>
                  <a:cubicBezTo>
                    <a:pt x="100142" y="85754"/>
                    <a:pt x="100431" y="85826"/>
                    <a:pt x="100468" y="86213"/>
                  </a:cubicBezTo>
                  <a:cubicBezTo>
                    <a:pt x="100479" y="86335"/>
                    <a:pt x="100500" y="86498"/>
                    <a:pt x="100326" y="86551"/>
                  </a:cubicBezTo>
                  <a:cubicBezTo>
                    <a:pt x="100321" y="86552"/>
                    <a:pt x="100316" y="86553"/>
                    <a:pt x="100309" y="86553"/>
                  </a:cubicBezTo>
                  <a:cubicBezTo>
                    <a:pt x="100155" y="86553"/>
                    <a:pt x="99626" y="86094"/>
                    <a:pt x="99617" y="85935"/>
                  </a:cubicBezTo>
                  <a:lnTo>
                    <a:pt x="99618" y="85935"/>
                  </a:lnTo>
                  <a:cubicBezTo>
                    <a:pt x="99610" y="85812"/>
                    <a:pt x="99695" y="85742"/>
                    <a:pt x="99882" y="85731"/>
                  </a:cubicBezTo>
                  <a:close/>
                  <a:moveTo>
                    <a:pt x="23181" y="83336"/>
                  </a:moveTo>
                  <a:cubicBezTo>
                    <a:pt x="23329" y="83336"/>
                    <a:pt x="23483" y="83362"/>
                    <a:pt x="23646" y="83412"/>
                  </a:cubicBezTo>
                  <a:cubicBezTo>
                    <a:pt x="23768" y="83449"/>
                    <a:pt x="23894" y="83464"/>
                    <a:pt x="24021" y="83464"/>
                  </a:cubicBezTo>
                  <a:cubicBezTo>
                    <a:pt x="24170" y="83464"/>
                    <a:pt x="24321" y="83444"/>
                    <a:pt x="24470" y="83416"/>
                  </a:cubicBezTo>
                  <a:cubicBezTo>
                    <a:pt x="24526" y="83406"/>
                    <a:pt x="24590" y="83388"/>
                    <a:pt x="24649" y="83388"/>
                  </a:cubicBezTo>
                  <a:cubicBezTo>
                    <a:pt x="24722" y="83388"/>
                    <a:pt x="24786" y="83416"/>
                    <a:pt x="24815" y="83520"/>
                  </a:cubicBezTo>
                  <a:cubicBezTo>
                    <a:pt x="24877" y="83739"/>
                    <a:pt x="24725" y="83807"/>
                    <a:pt x="24545" y="83837"/>
                  </a:cubicBezTo>
                  <a:cubicBezTo>
                    <a:pt x="24436" y="83855"/>
                    <a:pt x="24327" y="83872"/>
                    <a:pt x="24217" y="83890"/>
                  </a:cubicBezTo>
                  <a:cubicBezTo>
                    <a:pt x="23589" y="83930"/>
                    <a:pt x="22968" y="84043"/>
                    <a:pt x="22366" y="84228"/>
                  </a:cubicBezTo>
                  <a:cubicBezTo>
                    <a:pt x="21298" y="84481"/>
                    <a:pt x="20202" y="84630"/>
                    <a:pt x="19177" y="85053"/>
                  </a:cubicBezTo>
                  <a:cubicBezTo>
                    <a:pt x="17845" y="85332"/>
                    <a:pt x="16610" y="85887"/>
                    <a:pt x="15358" y="86394"/>
                  </a:cubicBezTo>
                  <a:cubicBezTo>
                    <a:pt x="15227" y="86447"/>
                    <a:pt x="15092" y="86555"/>
                    <a:pt x="14957" y="86555"/>
                  </a:cubicBezTo>
                  <a:cubicBezTo>
                    <a:pt x="14875" y="86555"/>
                    <a:pt x="14792" y="86515"/>
                    <a:pt x="14709" y="86398"/>
                  </a:cubicBezTo>
                  <a:cubicBezTo>
                    <a:pt x="14756" y="86286"/>
                    <a:pt x="14801" y="86172"/>
                    <a:pt x="14846" y="86060"/>
                  </a:cubicBezTo>
                  <a:cubicBezTo>
                    <a:pt x="15130" y="85985"/>
                    <a:pt x="15469" y="85990"/>
                    <a:pt x="15516" y="85583"/>
                  </a:cubicBezTo>
                  <a:cubicBezTo>
                    <a:pt x="15459" y="85536"/>
                    <a:pt x="15403" y="85519"/>
                    <a:pt x="15348" y="85519"/>
                  </a:cubicBezTo>
                  <a:cubicBezTo>
                    <a:pt x="15249" y="85519"/>
                    <a:pt x="15154" y="85575"/>
                    <a:pt x="15060" y="85616"/>
                  </a:cubicBezTo>
                  <a:cubicBezTo>
                    <a:pt x="14980" y="85650"/>
                    <a:pt x="14887" y="85698"/>
                    <a:pt x="14807" y="85698"/>
                  </a:cubicBezTo>
                  <a:cubicBezTo>
                    <a:pt x="14762" y="85698"/>
                    <a:pt x="14720" y="85682"/>
                    <a:pt x="14688" y="85639"/>
                  </a:cubicBezTo>
                  <a:cubicBezTo>
                    <a:pt x="14565" y="85474"/>
                    <a:pt x="14760" y="85350"/>
                    <a:pt x="14831" y="85213"/>
                  </a:cubicBezTo>
                  <a:cubicBezTo>
                    <a:pt x="14951" y="85147"/>
                    <a:pt x="15122" y="85105"/>
                    <a:pt x="15043" y="84949"/>
                  </a:cubicBezTo>
                  <a:lnTo>
                    <a:pt x="15043" y="84949"/>
                  </a:lnTo>
                  <a:cubicBezTo>
                    <a:pt x="15069" y="84976"/>
                    <a:pt x="15096" y="84987"/>
                    <a:pt x="15123" y="84987"/>
                  </a:cubicBezTo>
                  <a:cubicBezTo>
                    <a:pt x="15190" y="84987"/>
                    <a:pt x="15259" y="84920"/>
                    <a:pt x="15326" y="84873"/>
                  </a:cubicBezTo>
                  <a:cubicBezTo>
                    <a:pt x="15406" y="84863"/>
                    <a:pt x="15483" y="84854"/>
                    <a:pt x="15549" y="84854"/>
                  </a:cubicBezTo>
                  <a:cubicBezTo>
                    <a:pt x="15746" y="84854"/>
                    <a:pt x="15846" y="84929"/>
                    <a:pt x="15620" y="85253"/>
                  </a:cubicBezTo>
                  <a:cubicBezTo>
                    <a:pt x="15549" y="85354"/>
                    <a:pt x="15572" y="85455"/>
                    <a:pt x="15592" y="85559"/>
                  </a:cubicBezTo>
                  <a:cubicBezTo>
                    <a:pt x="15623" y="85568"/>
                    <a:pt x="15651" y="85572"/>
                    <a:pt x="15678" y="85572"/>
                  </a:cubicBezTo>
                  <a:cubicBezTo>
                    <a:pt x="15758" y="85572"/>
                    <a:pt x="15821" y="85531"/>
                    <a:pt x="15867" y="85448"/>
                  </a:cubicBezTo>
                  <a:cubicBezTo>
                    <a:pt x="15867" y="85448"/>
                    <a:pt x="15867" y="85447"/>
                    <a:pt x="15867" y="85447"/>
                  </a:cubicBezTo>
                  <a:cubicBezTo>
                    <a:pt x="15887" y="85451"/>
                    <a:pt x="15905" y="85453"/>
                    <a:pt x="15922" y="85453"/>
                  </a:cubicBezTo>
                  <a:cubicBezTo>
                    <a:pt x="16065" y="85453"/>
                    <a:pt x="16108" y="85321"/>
                    <a:pt x="16170" y="85212"/>
                  </a:cubicBezTo>
                  <a:cubicBezTo>
                    <a:pt x="16367" y="85034"/>
                    <a:pt x="16564" y="84854"/>
                    <a:pt x="16826" y="84854"/>
                  </a:cubicBezTo>
                  <a:cubicBezTo>
                    <a:pt x="16894" y="84854"/>
                    <a:pt x="16967" y="84867"/>
                    <a:pt x="17045" y="84894"/>
                  </a:cubicBezTo>
                  <a:cubicBezTo>
                    <a:pt x="17070" y="84903"/>
                    <a:pt x="17100" y="84901"/>
                    <a:pt x="17127" y="84903"/>
                  </a:cubicBezTo>
                  <a:cubicBezTo>
                    <a:pt x="17170" y="84907"/>
                    <a:pt x="17213" y="84908"/>
                    <a:pt x="17254" y="84908"/>
                  </a:cubicBezTo>
                  <a:cubicBezTo>
                    <a:pt x="17779" y="84908"/>
                    <a:pt x="18215" y="84639"/>
                    <a:pt x="18690" y="84444"/>
                  </a:cubicBezTo>
                  <a:cubicBezTo>
                    <a:pt x="18780" y="84407"/>
                    <a:pt x="18873" y="84393"/>
                    <a:pt x="18969" y="84393"/>
                  </a:cubicBezTo>
                  <a:cubicBezTo>
                    <a:pt x="19242" y="84393"/>
                    <a:pt x="19536" y="84505"/>
                    <a:pt x="19828" y="84505"/>
                  </a:cubicBezTo>
                  <a:cubicBezTo>
                    <a:pt x="19961" y="84505"/>
                    <a:pt x="20094" y="84482"/>
                    <a:pt x="20223" y="84414"/>
                  </a:cubicBezTo>
                  <a:cubicBezTo>
                    <a:pt x="20394" y="84325"/>
                    <a:pt x="20590" y="84257"/>
                    <a:pt x="20722" y="84127"/>
                  </a:cubicBezTo>
                  <a:cubicBezTo>
                    <a:pt x="20905" y="83947"/>
                    <a:pt x="21099" y="83882"/>
                    <a:pt x="21328" y="83882"/>
                  </a:cubicBezTo>
                  <a:cubicBezTo>
                    <a:pt x="21375" y="83882"/>
                    <a:pt x="21424" y="83885"/>
                    <a:pt x="21475" y="83890"/>
                  </a:cubicBezTo>
                  <a:cubicBezTo>
                    <a:pt x="21528" y="83895"/>
                    <a:pt x="21582" y="83898"/>
                    <a:pt x="21635" y="83898"/>
                  </a:cubicBezTo>
                  <a:cubicBezTo>
                    <a:pt x="21893" y="83898"/>
                    <a:pt x="22149" y="83831"/>
                    <a:pt x="22342" y="83668"/>
                  </a:cubicBezTo>
                  <a:cubicBezTo>
                    <a:pt x="22610" y="83441"/>
                    <a:pt x="22883" y="83336"/>
                    <a:pt x="23181" y="83336"/>
                  </a:cubicBezTo>
                  <a:close/>
                  <a:moveTo>
                    <a:pt x="93506" y="76595"/>
                  </a:moveTo>
                  <a:cubicBezTo>
                    <a:pt x="93668" y="76595"/>
                    <a:pt x="93725" y="76833"/>
                    <a:pt x="93840" y="76932"/>
                  </a:cubicBezTo>
                  <a:cubicBezTo>
                    <a:pt x="94150" y="77332"/>
                    <a:pt x="94614" y="77308"/>
                    <a:pt x="95045" y="77358"/>
                  </a:cubicBezTo>
                  <a:cubicBezTo>
                    <a:pt x="95806" y="77447"/>
                    <a:pt x="96063" y="77547"/>
                    <a:pt x="96065" y="78348"/>
                  </a:cubicBezTo>
                  <a:cubicBezTo>
                    <a:pt x="96066" y="78925"/>
                    <a:pt x="96341" y="79352"/>
                    <a:pt x="96939" y="79503"/>
                  </a:cubicBezTo>
                  <a:cubicBezTo>
                    <a:pt x="97172" y="79693"/>
                    <a:pt x="97431" y="79724"/>
                    <a:pt x="97695" y="79724"/>
                  </a:cubicBezTo>
                  <a:cubicBezTo>
                    <a:pt x="97822" y="79724"/>
                    <a:pt x="97950" y="79717"/>
                    <a:pt x="98078" y="79717"/>
                  </a:cubicBezTo>
                  <a:cubicBezTo>
                    <a:pt x="98155" y="79717"/>
                    <a:pt x="98232" y="79719"/>
                    <a:pt x="98308" y="79728"/>
                  </a:cubicBezTo>
                  <a:cubicBezTo>
                    <a:pt x="98612" y="79762"/>
                    <a:pt x="98804" y="79814"/>
                    <a:pt x="98844" y="80203"/>
                  </a:cubicBezTo>
                  <a:cubicBezTo>
                    <a:pt x="98994" y="81678"/>
                    <a:pt x="99130" y="81790"/>
                    <a:pt x="100638" y="81931"/>
                  </a:cubicBezTo>
                  <a:cubicBezTo>
                    <a:pt x="100665" y="81934"/>
                    <a:pt x="100694" y="81934"/>
                    <a:pt x="100721" y="81937"/>
                  </a:cubicBezTo>
                  <a:cubicBezTo>
                    <a:pt x="101509" y="82024"/>
                    <a:pt x="101545" y="82068"/>
                    <a:pt x="101481" y="82866"/>
                  </a:cubicBezTo>
                  <a:cubicBezTo>
                    <a:pt x="101476" y="82921"/>
                    <a:pt x="101482" y="82977"/>
                    <a:pt x="101483" y="83033"/>
                  </a:cubicBezTo>
                  <a:cubicBezTo>
                    <a:pt x="101417" y="83948"/>
                    <a:pt x="101462" y="84042"/>
                    <a:pt x="102133" y="84370"/>
                  </a:cubicBezTo>
                  <a:cubicBezTo>
                    <a:pt x="102616" y="84573"/>
                    <a:pt x="103127" y="84644"/>
                    <a:pt x="103641" y="84710"/>
                  </a:cubicBezTo>
                  <a:cubicBezTo>
                    <a:pt x="103756" y="84843"/>
                    <a:pt x="103816" y="84993"/>
                    <a:pt x="103765" y="85170"/>
                  </a:cubicBezTo>
                  <a:cubicBezTo>
                    <a:pt x="103671" y="85495"/>
                    <a:pt x="103605" y="85819"/>
                    <a:pt x="103720" y="86152"/>
                  </a:cubicBezTo>
                  <a:cubicBezTo>
                    <a:pt x="103771" y="86302"/>
                    <a:pt x="103742" y="86444"/>
                    <a:pt x="103601" y="86508"/>
                  </a:cubicBezTo>
                  <a:cubicBezTo>
                    <a:pt x="103064" y="86749"/>
                    <a:pt x="102602" y="87164"/>
                    <a:pt x="101981" y="87207"/>
                  </a:cubicBezTo>
                  <a:cubicBezTo>
                    <a:pt x="101960" y="86809"/>
                    <a:pt x="101605" y="86796"/>
                    <a:pt x="101355" y="86743"/>
                  </a:cubicBezTo>
                  <a:cubicBezTo>
                    <a:pt x="101070" y="86682"/>
                    <a:pt x="100917" y="86606"/>
                    <a:pt x="100889" y="86288"/>
                  </a:cubicBezTo>
                  <a:cubicBezTo>
                    <a:pt x="100841" y="85741"/>
                    <a:pt x="100509" y="85501"/>
                    <a:pt x="100003" y="85501"/>
                  </a:cubicBezTo>
                  <a:cubicBezTo>
                    <a:pt x="99973" y="85501"/>
                    <a:pt x="99942" y="85502"/>
                    <a:pt x="99911" y="85503"/>
                  </a:cubicBezTo>
                  <a:cubicBezTo>
                    <a:pt x="99882" y="85505"/>
                    <a:pt x="99853" y="85506"/>
                    <a:pt x="99825" y="85506"/>
                  </a:cubicBezTo>
                  <a:cubicBezTo>
                    <a:pt x="99650" y="85506"/>
                    <a:pt x="99508" y="85464"/>
                    <a:pt x="99507" y="85225"/>
                  </a:cubicBezTo>
                  <a:cubicBezTo>
                    <a:pt x="99503" y="84517"/>
                    <a:pt x="99098" y="84305"/>
                    <a:pt x="98546" y="84305"/>
                  </a:cubicBezTo>
                  <a:cubicBezTo>
                    <a:pt x="98477" y="84305"/>
                    <a:pt x="98406" y="84309"/>
                    <a:pt x="98333" y="84315"/>
                  </a:cubicBezTo>
                  <a:cubicBezTo>
                    <a:pt x="98300" y="84196"/>
                    <a:pt x="98278" y="84118"/>
                    <a:pt x="98259" y="84040"/>
                  </a:cubicBezTo>
                  <a:cubicBezTo>
                    <a:pt x="98077" y="83243"/>
                    <a:pt x="97953" y="83119"/>
                    <a:pt x="97146" y="83116"/>
                  </a:cubicBezTo>
                  <a:cubicBezTo>
                    <a:pt x="96920" y="83115"/>
                    <a:pt x="96785" y="83114"/>
                    <a:pt x="96714" y="82873"/>
                  </a:cubicBezTo>
                  <a:cubicBezTo>
                    <a:pt x="96570" y="82379"/>
                    <a:pt x="96196" y="82155"/>
                    <a:pt x="95710" y="82148"/>
                  </a:cubicBezTo>
                  <a:cubicBezTo>
                    <a:pt x="95352" y="82143"/>
                    <a:pt x="95250" y="81966"/>
                    <a:pt x="95187" y="81654"/>
                  </a:cubicBezTo>
                  <a:cubicBezTo>
                    <a:pt x="95106" y="81250"/>
                    <a:pt x="94886" y="80938"/>
                    <a:pt x="94426" y="80888"/>
                  </a:cubicBezTo>
                  <a:cubicBezTo>
                    <a:pt x="94354" y="80870"/>
                    <a:pt x="94280" y="80832"/>
                    <a:pt x="94209" y="80832"/>
                  </a:cubicBezTo>
                  <a:cubicBezTo>
                    <a:pt x="94203" y="80832"/>
                    <a:pt x="94196" y="80832"/>
                    <a:pt x="94189" y="80833"/>
                  </a:cubicBezTo>
                  <a:cubicBezTo>
                    <a:pt x="94132" y="80840"/>
                    <a:pt x="94079" y="80843"/>
                    <a:pt x="94030" y="80843"/>
                  </a:cubicBezTo>
                  <a:cubicBezTo>
                    <a:pt x="93757" y="80843"/>
                    <a:pt x="93591" y="80726"/>
                    <a:pt x="93491" y="80370"/>
                  </a:cubicBezTo>
                  <a:cubicBezTo>
                    <a:pt x="93363" y="79905"/>
                    <a:pt x="92914" y="79717"/>
                    <a:pt x="92470" y="79717"/>
                  </a:cubicBezTo>
                  <a:cubicBezTo>
                    <a:pt x="92461" y="79717"/>
                    <a:pt x="92452" y="79717"/>
                    <a:pt x="92443" y="79717"/>
                  </a:cubicBezTo>
                  <a:cubicBezTo>
                    <a:pt x="92437" y="79717"/>
                    <a:pt x="92431" y="79717"/>
                    <a:pt x="92424" y="79717"/>
                  </a:cubicBezTo>
                  <a:cubicBezTo>
                    <a:pt x="92012" y="79717"/>
                    <a:pt x="91955" y="79462"/>
                    <a:pt x="91874" y="79175"/>
                  </a:cubicBezTo>
                  <a:cubicBezTo>
                    <a:pt x="91867" y="78970"/>
                    <a:pt x="91723" y="78858"/>
                    <a:pt x="91579" y="78748"/>
                  </a:cubicBezTo>
                  <a:cubicBezTo>
                    <a:pt x="91556" y="78761"/>
                    <a:pt x="91535" y="78777"/>
                    <a:pt x="91514" y="78793"/>
                  </a:cubicBezTo>
                  <a:cubicBezTo>
                    <a:pt x="91508" y="78746"/>
                    <a:pt x="91497" y="78701"/>
                    <a:pt x="91480" y="78656"/>
                  </a:cubicBezTo>
                  <a:cubicBezTo>
                    <a:pt x="91316" y="78607"/>
                    <a:pt x="90987" y="78590"/>
                    <a:pt x="91238" y="78335"/>
                  </a:cubicBezTo>
                  <a:cubicBezTo>
                    <a:pt x="91872" y="77688"/>
                    <a:pt x="92593" y="77133"/>
                    <a:pt x="93360" y="76647"/>
                  </a:cubicBezTo>
                  <a:cubicBezTo>
                    <a:pt x="93417" y="76610"/>
                    <a:pt x="93465" y="76595"/>
                    <a:pt x="93506" y="76595"/>
                  </a:cubicBezTo>
                  <a:close/>
                  <a:moveTo>
                    <a:pt x="47439" y="86242"/>
                  </a:moveTo>
                  <a:cubicBezTo>
                    <a:pt x="47623" y="86614"/>
                    <a:pt x="47498" y="86909"/>
                    <a:pt x="47266" y="87173"/>
                  </a:cubicBezTo>
                  <a:lnTo>
                    <a:pt x="47266" y="87172"/>
                  </a:lnTo>
                  <a:cubicBezTo>
                    <a:pt x="47198" y="87249"/>
                    <a:pt x="47108" y="87322"/>
                    <a:pt x="47001" y="87322"/>
                  </a:cubicBezTo>
                  <a:cubicBezTo>
                    <a:pt x="46969" y="87322"/>
                    <a:pt x="46935" y="87315"/>
                    <a:pt x="46899" y="87300"/>
                  </a:cubicBezTo>
                  <a:cubicBezTo>
                    <a:pt x="46719" y="87223"/>
                    <a:pt x="46660" y="87063"/>
                    <a:pt x="46696" y="86888"/>
                  </a:cubicBezTo>
                  <a:cubicBezTo>
                    <a:pt x="46779" y="86491"/>
                    <a:pt x="47023" y="86270"/>
                    <a:pt x="47439" y="86242"/>
                  </a:cubicBezTo>
                  <a:close/>
                  <a:moveTo>
                    <a:pt x="72040" y="81326"/>
                  </a:moveTo>
                  <a:cubicBezTo>
                    <a:pt x="73743" y="81326"/>
                    <a:pt x="75446" y="81376"/>
                    <a:pt x="77151" y="81486"/>
                  </a:cubicBezTo>
                  <a:lnTo>
                    <a:pt x="77828" y="81531"/>
                  </a:lnTo>
                  <a:cubicBezTo>
                    <a:pt x="77993" y="81804"/>
                    <a:pt x="77843" y="81922"/>
                    <a:pt x="77606" y="82024"/>
                  </a:cubicBezTo>
                  <a:cubicBezTo>
                    <a:pt x="77090" y="82244"/>
                    <a:pt x="76625" y="82536"/>
                    <a:pt x="76324" y="83033"/>
                  </a:cubicBezTo>
                  <a:cubicBezTo>
                    <a:pt x="75714" y="83007"/>
                    <a:pt x="75102" y="82996"/>
                    <a:pt x="74492" y="82952"/>
                  </a:cubicBezTo>
                  <a:lnTo>
                    <a:pt x="74491" y="82952"/>
                  </a:lnTo>
                  <a:cubicBezTo>
                    <a:pt x="73971" y="82915"/>
                    <a:pt x="73642" y="82891"/>
                    <a:pt x="73408" y="82891"/>
                  </a:cubicBezTo>
                  <a:cubicBezTo>
                    <a:pt x="73005" y="82891"/>
                    <a:pt x="72885" y="82963"/>
                    <a:pt x="72558" y="83166"/>
                  </a:cubicBezTo>
                  <a:cubicBezTo>
                    <a:pt x="73778" y="83230"/>
                    <a:pt x="74857" y="83368"/>
                    <a:pt x="75939" y="83368"/>
                  </a:cubicBezTo>
                  <a:cubicBezTo>
                    <a:pt x="76012" y="83368"/>
                    <a:pt x="76085" y="83367"/>
                    <a:pt x="76159" y="83366"/>
                  </a:cubicBezTo>
                  <a:cubicBezTo>
                    <a:pt x="76224" y="83693"/>
                    <a:pt x="76282" y="84021"/>
                    <a:pt x="76354" y="84347"/>
                  </a:cubicBezTo>
                  <a:cubicBezTo>
                    <a:pt x="76403" y="84565"/>
                    <a:pt x="76295" y="84659"/>
                    <a:pt x="76103" y="84676"/>
                  </a:cubicBezTo>
                  <a:cubicBezTo>
                    <a:pt x="76052" y="84680"/>
                    <a:pt x="76001" y="84682"/>
                    <a:pt x="75950" y="84682"/>
                  </a:cubicBezTo>
                  <a:cubicBezTo>
                    <a:pt x="75862" y="84682"/>
                    <a:pt x="75774" y="84676"/>
                    <a:pt x="75686" y="84665"/>
                  </a:cubicBezTo>
                  <a:cubicBezTo>
                    <a:pt x="73642" y="84419"/>
                    <a:pt x="71590" y="84375"/>
                    <a:pt x="69536" y="84375"/>
                  </a:cubicBezTo>
                  <a:cubicBezTo>
                    <a:pt x="69221" y="84375"/>
                    <a:pt x="68907" y="84376"/>
                    <a:pt x="68592" y="84378"/>
                  </a:cubicBezTo>
                  <a:cubicBezTo>
                    <a:pt x="67865" y="84380"/>
                    <a:pt x="67150" y="84480"/>
                    <a:pt x="66408" y="84584"/>
                  </a:cubicBezTo>
                  <a:cubicBezTo>
                    <a:pt x="66423" y="84593"/>
                    <a:pt x="66438" y="84601"/>
                    <a:pt x="66453" y="84607"/>
                  </a:cubicBezTo>
                  <a:cubicBezTo>
                    <a:pt x="66453" y="84607"/>
                    <a:pt x="66452" y="84607"/>
                    <a:pt x="66451" y="84607"/>
                  </a:cubicBezTo>
                  <a:cubicBezTo>
                    <a:pt x="66437" y="84607"/>
                    <a:pt x="66421" y="84617"/>
                    <a:pt x="66426" y="84661"/>
                  </a:cubicBezTo>
                  <a:cubicBezTo>
                    <a:pt x="66428" y="84686"/>
                    <a:pt x="66442" y="84721"/>
                    <a:pt x="66461" y="84730"/>
                  </a:cubicBezTo>
                  <a:cubicBezTo>
                    <a:pt x="66511" y="84755"/>
                    <a:pt x="66563" y="84773"/>
                    <a:pt x="66617" y="84783"/>
                  </a:cubicBezTo>
                  <a:cubicBezTo>
                    <a:pt x="66658" y="84789"/>
                    <a:pt x="66700" y="84793"/>
                    <a:pt x="66741" y="84793"/>
                  </a:cubicBezTo>
                  <a:cubicBezTo>
                    <a:pt x="66755" y="84793"/>
                    <a:pt x="66769" y="84792"/>
                    <a:pt x="66783" y="84791"/>
                  </a:cubicBezTo>
                  <a:cubicBezTo>
                    <a:pt x="67323" y="84780"/>
                    <a:pt x="67863" y="84776"/>
                    <a:pt x="68403" y="84776"/>
                  </a:cubicBezTo>
                  <a:cubicBezTo>
                    <a:pt x="70705" y="84776"/>
                    <a:pt x="73007" y="84863"/>
                    <a:pt x="75308" y="84916"/>
                  </a:cubicBezTo>
                  <a:cubicBezTo>
                    <a:pt x="75330" y="84916"/>
                    <a:pt x="75351" y="84939"/>
                    <a:pt x="75439" y="84991"/>
                  </a:cubicBezTo>
                  <a:cubicBezTo>
                    <a:pt x="74841" y="85685"/>
                    <a:pt x="74698" y="86439"/>
                    <a:pt x="75336" y="87270"/>
                  </a:cubicBezTo>
                  <a:cubicBezTo>
                    <a:pt x="74884" y="87346"/>
                    <a:pt x="74443" y="87373"/>
                    <a:pt x="74009" y="87373"/>
                  </a:cubicBezTo>
                  <a:cubicBezTo>
                    <a:pt x="73201" y="87373"/>
                    <a:pt x="72417" y="87280"/>
                    <a:pt x="71634" y="87239"/>
                  </a:cubicBezTo>
                  <a:cubicBezTo>
                    <a:pt x="71165" y="87180"/>
                    <a:pt x="70695" y="87069"/>
                    <a:pt x="70225" y="87067"/>
                  </a:cubicBezTo>
                  <a:cubicBezTo>
                    <a:pt x="66901" y="87053"/>
                    <a:pt x="63584" y="86768"/>
                    <a:pt x="60260" y="86768"/>
                  </a:cubicBezTo>
                  <a:cubicBezTo>
                    <a:pt x="59759" y="86768"/>
                    <a:pt x="59257" y="86774"/>
                    <a:pt x="58754" y="86789"/>
                  </a:cubicBezTo>
                  <a:cubicBezTo>
                    <a:pt x="58754" y="86789"/>
                    <a:pt x="58753" y="86789"/>
                    <a:pt x="58753" y="86789"/>
                  </a:cubicBezTo>
                  <a:cubicBezTo>
                    <a:pt x="58707" y="86789"/>
                    <a:pt x="58659" y="86750"/>
                    <a:pt x="58534" y="86694"/>
                  </a:cubicBezTo>
                  <a:cubicBezTo>
                    <a:pt x="59118" y="86290"/>
                    <a:pt x="59606" y="85844"/>
                    <a:pt x="59413" y="85071"/>
                  </a:cubicBezTo>
                  <a:lnTo>
                    <a:pt x="64696" y="84646"/>
                  </a:lnTo>
                  <a:cubicBezTo>
                    <a:pt x="63904" y="84588"/>
                    <a:pt x="63111" y="84529"/>
                    <a:pt x="62322" y="84529"/>
                  </a:cubicBezTo>
                  <a:cubicBezTo>
                    <a:pt x="61337" y="84529"/>
                    <a:pt x="60357" y="84622"/>
                    <a:pt x="59389" y="84926"/>
                  </a:cubicBezTo>
                  <a:cubicBezTo>
                    <a:pt x="59109" y="84854"/>
                    <a:pt x="58926" y="84645"/>
                    <a:pt x="58696" y="84443"/>
                  </a:cubicBezTo>
                  <a:cubicBezTo>
                    <a:pt x="59051" y="84141"/>
                    <a:pt x="59483" y="83912"/>
                    <a:pt x="59615" y="83426"/>
                  </a:cubicBezTo>
                  <a:cubicBezTo>
                    <a:pt x="59831" y="83399"/>
                    <a:pt x="60049" y="83393"/>
                    <a:pt x="60266" y="83393"/>
                  </a:cubicBezTo>
                  <a:cubicBezTo>
                    <a:pt x="60436" y="83393"/>
                    <a:pt x="60606" y="83397"/>
                    <a:pt x="60776" y="83397"/>
                  </a:cubicBezTo>
                  <a:cubicBezTo>
                    <a:pt x="61109" y="83397"/>
                    <a:pt x="61442" y="83383"/>
                    <a:pt x="61771" y="83299"/>
                  </a:cubicBezTo>
                  <a:cubicBezTo>
                    <a:pt x="61764" y="83214"/>
                    <a:pt x="61757" y="83129"/>
                    <a:pt x="61752" y="83044"/>
                  </a:cubicBezTo>
                  <a:cubicBezTo>
                    <a:pt x="61637" y="83023"/>
                    <a:pt x="61523" y="83014"/>
                    <a:pt x="61410" y="83014"/>
                  </a:cubicBezTo>
                  <a:cubicBezTo>
                    <a:pt x="60918" y="83014"/>
                    <a:pt x="60434" y="83177"/>
                    <a:pt x="59942" y="83177"/>
                  </a:cubicBezTo>
                  <a:cubicBezTo>
                    <a:pt x="59831" y="83177"/>
                    <a:pt x="59719" y="83169"/>
                    <a:pt x="59606" y="83148"/>
                  </a:cubicBezTo>
                  <a:cubicBezTo>
                    <a:pt x="59556" y="82723"/>
                    <a:pt x="59190" y="82516"/>
                    <a:pt x="58848" y="82154"/>
                  </a:cubicBezTo>
                  <a:cubicBezTo>
                    <a:pt x="63279" y="81657"/>
                    <a:pt x="67661" y="81326"/>
                    <a:pt x="72040" y="81326"/>
                  </a:cubicBezTo>
                  <a:close/>
                  <a:moveTo>
                    <a:pt x="94043" y="86718"/>
                  </a:moveTo>
                  <a:cubicBezTo>
                    <a:pt x="94460" y="86872"/>
                    <a:pt x="94699" y="87172"/>
                    <a:pt x="95033" y="87494"/>
                  </a:cubicBezTo>
                  <a:lnTo>
                    <a:pt x="95034" y="87494"/>
                  </a:lnTo>
                  <a:cubicBezTo>
                    <a:pt x="94853" y="87515"/>
                    <a:pt x="94708" y="87528"/>
                    <a:pt x="94590" y="87528"/>
                  </a:cubicBezTo>
                  <a:cubicBezTo>
                    <a:pt x="94163" y="87528"/>
                    <a:pt x="94106" y="87354"/>
                    <a:pt x="94043" y="86718"/>
                  </a:cubicBezTo>
                  <a:close/>
                  <a:moveTo>
                    <a:pt x="101262" y="87045"/>
                  </a:moveTo>
                  <a:cubicBezTo>
                    <a:pt x="101472" y="87045"/>
                    <a:pt x="101663" y="87236"/>
                    <a:pt x="101873" y="87236"/>
                  </a:cubicBezTo>
                  <a:cubicBezTo>
                    <a:pt x="101903" y="87236"/>
                    <a:pt x="101933" y="87233"/>
                    <a:pt x="101963" y="87224"/>
                  </a:cubicBezTo>
                  <a:lnTo>
                    <a:pt x="101963" y="87224"/>
                  </a:lnTo>
                  <a:cubicBezTo>
                    <a:pt x="101769" y="87501"/>
                    <a:pt x="101664" y="87644"/>
                    <a:pt x="101553" y="87644"/>
                  </a:cubicBezTo>
                  <a:cubicBezTo>
                    <a:pt x="101431" y="87644"/>
                    <a:pt x="101302" y="87474"/>
                    <a:pt x="101043" y="87123"/>
                  </a:cubicBezTo>
                  <a:lnTo>
                    <a:pt x="101044" y="87123"/>
                  </a:lnTo>
                  <a:cubicBezTo>
                    <a:pt x="101120" y="87066"/>
                    <a:pt x="101192" y="87045"/>
                    <a:pt x="101262" y="87045"/>
                  </a:cubicBezTo>
                  <a:close/>
                  <a:moveTo>
                    <a:pt x="24697" y="84128"/>
                  </a:moveTo>
                  <a:cubicBezTo>
                    <a:pt x="24766" y="84128"/>
                    <a:pt x="24831" y="84152"/>
                    <a:pt x="24885" y="84236"/>
                  </a:cubicBezTo>
                  <a:cubicBezTo>
                    <a:pt x="25050" y="84496"/>
                    <a:pt x="24893" y="84681"/>
                    <a:pt x="24708" y="84850"/>
                  </a:cubicBezTo>
                  <a:cubicBezTo>
                    <a:pt x="24570" y="84910"/>
                    <a:pt x="24436" y="84942"/>
                    <a:pt x="24305" y="84942"/>
                  </a:cubicBezTo>
                  <a:cubicBezTo>
                    <a:pt x="24126" y="84942"/>
                    <a:pt x="23953" y="84881"/>
                    <a:pt x="23785" y="84744"/>
                  </a:cubicBezTo>
                  <a:cubicBezTo>
                    <a:pt x="23675" y="84654"/>
                    <a:pt x="23577" y="84612"/>
                    <a:pt x="23491" y="84612"/>
                  </a:cubicBezTo>
                  <a:cubicBezTo>
                    <a:pt x="23349" y="84612"/>
                    <a:pt x="23238" y="84725"/>
                    <a:pt x="23156" y="84932"/>
                  </a:cubicBezTo>
                  <a:cubicBezTo>
                    <a:pt x="23097" y="85078"/>
                    <a:pt x="22957" y="85200"/>
                    <a:pt x="23035" y="85380"/>
                  </a:cubicBezTo>
                  <a:lnTo>
                    <a:pt x="22433" y="85322"/>
                  </a:lnTo>
                  <a:cubicBezTo>
                    <a:pt x="22153" y="85113"/>
                    <a:pt x="22008" y="85005"/>
                    <a:pt x="21886" y="85005"/>
                  </a:cubicBezTo>
                  <a:cubicBezTo>
                    <a:pt x="21754" y="85005"/>
                    <a:pt x="21649" y="85133"/>
                    <a:pt x="21432" y="85401"/>
                  </a:cubicBezTo>
                  <a:cubicBezTo>
                    <a:pt x="21240" y="85636"/>
                    <a:pt x="21053" y="85771"/>
                    <a:pt x="20849" y="85771"/>
                  </a:cubicBezTo>
                  <a:cubicBezTo>
                    <a:pt x="20721" y="85771"/>
                    <a:pt x="20585" y="85718"/>
                    <a:pt x="20437" y="85603"/>
                  </a:cubicBezTo>
                  <a:cubicBezTo>
                    <a:pt x="20291" y="85489"/>
                    <a:pt x="20189" y="85440"/>
                    <a:pt x="20111" y="85440"/>
                  </a:cubicBezTo>
                  <a:cubicBezTo>
                    <a:pt x="19973" y="85440"/>
                    <a:pt x="19908" y="85591"/>
                    <a:pt x="19805" y="85806"/>
                  </a:cubicBezTo>
                  <a:cubicBezTo>
                    <a:pt x="19604" y="86223"/>
                    <a:pt x="19437" y="86420"/>
                    <a:pt x="19213" y="86420"/>
                  </a:cubicBezTo>
                  <a:cubicBezTo>
                    <a:pt x="19031" y="86420"/>
                    <a:pt x="18810" y="86288"/>
                    <a:pt x="18502" y="86037"/>
                  </a:cubicBezTo>
                  <a:cubicBezTo>
                    <a:pt x="18491" y="86028"/>
                    <a:pt x="18475" y="86025"/>
                    <a:pt x="18456" y="86025"/>
                  </a:cubicBezTo>
                  <a:cubicBezTo>
                    <a:pt x="18424" y="86025"/>
                    <a:pt x="18384" y="86034"/>
                    <a:pt x="18348" y="86034"/>
                  </a:cubicBezTo>
                  <a:cubicBezTo>
                    <a:pt x="18106" y="86181"/>
                    <a:pt x="18188" y="86484"/>
                    <a:pt x="18042" y="86689"/>
                  </a:cubicBezTo>
                  <a:cubicBezTo>
                    <a:pt x="17839" y="86973"/>
                    <a:pt x="17563" y="87139"/>
                    <a:pt x="17295" y="87139"/>
                  </a:cubicBezTo>
                  <a:cubicBezTo>
                    <a:pt x="17216" y="87139"/>
                    <a:pt x="17138" y="87125"/>
                    <a:pt x="17062" y="87095"/>
                  </a:cubicBezTo>
                  <a:cubicBezTo>
                    <a:pt x="16862" y="87017"/>
                    <a:pt x="16738" y="86747"/>
                    <a:pt x="16525" y="86747"/>
                  </a:cubicBezTo>
                  <a:cubicBezTo>
                    <a:pt x="16496" y="86747"/>
                    <a:pt x="16465" y="86752"/>
                    <a:pt x="16432" y="86764"/>
                  </a:cubicBezTo>
                  <a:cubicBezTo>
                    <a:pt x="16151" y="86860"/>
                    <a:pt x="16177" y="87237"/>
                    <a:pt x="15974" y="87429"/>
                  </a:cubicBezTo>
                  <a:cubicBezTo>
                    <a:pt x="15915" y="87485"/>
                    <a:pt x="15869" y="87557"/>
                    <a:pt x="15819" y="87622"/>
                  </a:cubicBezTo>
                  <a:cubicBezTo>
                    <a:pt x="15702" y="87684"/>
                    <a:pt x="15577" y="87717"/>
                    <a:pt x="15451" y="87717"/>
                  </a:cubicBezTo>
                  <a:cubicBezTo>
                    <a:pt x="15411" y="87717"/>
                    <a:pt x="15371" y="87714"/>
                    <a:pt x="15331" y="87707"/>
                  </a:cubicBezTo>
                  <a:cubicBezTo>
                    <a:pt x="15105" y="87666"/>
                    <a:pt x="15035" y="87489"/>
                    <a:pt x="14999" y="87284"/>
                  </a:cubicBezTo>
                  <a:cubicBezTo>
                    <a:pt x="14962" y="87075"/>
                    <a:pt x="15069" y="86981"/>
                    <a:pt x="15240" y="86908"/>
                  </a:cubicBezTo>
                  <a:cubicBezTo>
                    <a:pt x="15496" y="86800"/>
                    <a:pt x="15746" y="86679"/>
                    <a:pt x="15998" y="86563"/>
                  </a:cubicBezTo>
                  <a:cubicBezTo>
                    <a:pt x="16004" y="86563"/>
                    <a:pt x="16009" y="86563"/>
                    <a:pt x="16015" y="86563"/>
                  </a:cubicBezTo>
                  <a:cubicBezTo>
                    <a:pt x="16155" y="86563"/>
                    <a:pt x="16278" y="86521"/>
                    <a:pt x="16364" y="86401"/>
                  </a:cubicBezTo>
                  <a:lnTo>
                    <a:pt x="19177" y="85359"/>
                  </a:lnTo>
                  <a:lnTo>
                    <a:pt x="22361" y="84521"/>
                  </a:lnTo>
                  <a:lnTo>
                    <a:pt x="24218" y="84180"/>
                  </a:lnTo>
                  <a:cubicBezTo>
                    <a:pt x="24259" y="84179"/>
                    <a:pt x="24300" y="84176"/>
                    <a:pt x="24341" y="84176"/>
                  </a:cubicBezTo>
                  <a:cubicBezTo>
                    <a:pt x="24353" y="84176"/>
                    <a:pt x="24365" y="84176"/>
                    <a:pt x="24377" y="84177"/>
                  </a:cubicBezTo>
                  <a:cubicBezTo>
                    <a:pt x="24383" y="84177"/>
                    <a:pt x="24388" y="84177"/>
                    <a:pt x="24393" y="84177"/>
                  </a:cubicBezTo>
                  <a:cubicBezTo>
                    <a:pt x="24491" y="84177"/>
                    <a:pt x="24599" y="84128"/>
                    <a:pt x="24697" y="84128"/>
                  </a:cubicBezTo>
                  <a:close/>
                  <a:moveTo>
                    <a:pt x="42715" y="85907"/>
                  </a:moveTo>
                  <a:cubicBezTo>
                    <a:pt x="42848" y="85907"/>
                    <a:pt x="42977" y="85934"/>
                    <a:pt x="43087" y="86054"/>
                  </a:cubicBezTo>
                  <a:cubicBezTo>
                    <a:pt x="42631" y="86377"/>
                    <a:pt x="42240" y="86737"/>
                    <a:pt x="42295" y="87368"/>
                  </a:cubicBezTo>
                  <a:cubicBezTo>
                    <a:pt x="40837" y="87409"/>
                    <a:pt x="39380" y="87528"/>
                    <a:pt x="37920" y="87528"/>
                  </a:cubicBezTo>
                  <a:cubicBezTo>
                    <a:pt x="37834" y="87528"/>
                    <a:pt x="37749" y="87527"/>
                    <a:pt x="37663" y="87526"/>
                  </a:cubicBezTo>
                  <a:cubicBezTo>
                    <a:pt x="37395" y="87524"/>
                    <a:pt x="37126" y="87517"/>
                    <a:pt x="36858" y="87517"/>
                  </a:cubicBezTo>
                  <a:cubicBezTo>
                    <a:pt x="36436" y="87517"/>
                    <a:pt x="36014" y="87533"/>
                    <a:pt x="35595" y="87602"/>
                  </a:cubicBezTo>
                  <a:cubicBezTo>
                    <a:pt x="34480" y="87643"/>
                    <a:pt x="33371" y="87747"/>
                    <a:pt x="32272" y="87930"/>
                  </a:cubicBezTo>
                  <a:cubicBezTo>
                    <a:pt x="31957" y="87982"/>
                    <a:pt x="31750" y="88018"/>
                    <a:pt x="31586" y="88018"/>
                  </a:cubicBezTo>
                  <a:cubicBezTo>
                    <a:pt x="31272" y="88018"/>
                    <a:pt x="31118" y="87886"/>
                    <a:pt x="30665" y="87482"/>
                  </a:cubicBezTo>
                  <a:cubicBezTo>
                    <a:pt x="30678" y="87252"/>
                    <a:pt x="30807" y="87065"/>
                    <a:pt x="30909" y="86870"/>
                  </a:cubicBezTo>
                  <a:cubicBezTo>
                    <a:pt x="31571" y="86788"/>
                    <a:pt x="32235" y="86711"/>
                    <a:pt x="32897" y="86625"/>
                  </a:cubicBezTo>
                  <a:cubicBezTo>
                    <a:pt x="35869" y="86239"/>
                    <a:pt x="38845" y="85922"/>
                    <a:pt x="41845" y="85922"/>
                  </a:cubicBezTo>
                  <a:cubicBezTo>
                    <a:pt x="42023" y="85922"/>
                    <a:pt x="42201" y="85923"/>
                    <a:pt x="42379" y="85925"/>
                  </a:cubicBezTo>
                  <a:cubicBezTo>
                    <a:pt x="42383" y="85925"/>
                    <a:pt x="42387" y="85925"/>
                    <a:pt x="42391" y="85925"/>
                  </a:cubicBezTo>
                  <a:cubicBezTo>
                    <a:pt x="42497" y="85925"/>
                    <a:pt x="42608" y="85907"/>
                    <a:pt x="42715" y="85907"/>
                  </a:cubicBezTo>
                  <a:close/>
                  <a:moveTo>
                    <a:pt x="90278" y="79218"/>
                  </a:moveTo>
                  <a:cubicBezTo>
                    <a:pt x="90406" y="79218"/>
                    <a:pt x="90544" y="79299"/>
                    <a:pt x="90685" y="79370"/>
                  </a:cubicBezTo>
                  <a:cubicBezTo>
                    <a:pt x="91678" y="80311"/>
                    <a:pt x="92749" y="81154"/>
                    <a:pt x="93912" y="81878"/>
                  </a:cubicBezTo>
                  <a:cubicBezTo>
                    <a:pt x="94751" y="82559"/>
                    <a:pt x="95574" y="83263"/>
                    <a:pt x="96435" y="83917"/>
                  </a:cubicBezTo>
                  <a:cubicBezTo>
                    <a:pt x="97946" y="85066"/>
                    <a:pt x="99259" y="86426"/>
                    <a:pt x="100601" y="87757"/>
                  </a:cubicBezTo>
                  <a:cubicBezTo>
                    <a:pt x="100728" y="87883"/>
                    <a:pt x="100965" y="87992"/>
                    <a:pt x="100731" y="88215"/>
                  </a:cubicBezTo>
                  <a:cubicBezTo>
                    <a:pt x="100631" y="88310"/>
                    <a:pt x="100520" y="88389"/>
                    <a:pt x="100408" y="88389"/>
                  </a:cubicBezTo>
                  <a:cubicBezTo>
                    <a:pt x="100327" y="88389"/>
                    <a:pt x="100246" y="88348"/>
                    <a:pt x="100167" y="88243"/>
                  </a:cubicBezTo>
                  <a:cubicBezTo>
                    <a:pt x="99908" y="87894"/>
                    <a:pt x="99531" y="87760"/>
                    <a:pt x="99155" y="87589"/>
                  </a:cubicBezTo>
                  <a:cubicBezTo>
                    <a:pt x="98801" y="87428"/>
                    <a:pt x="98378" y="87310"/>
                    <a:pt x="98259" y="86835"/>
                  </a:cubicBezTo>
                  <a:cubicBezTo>
                    <a:pt x="98242" y="86769"/>
                    <a:pt x="98192" y="86745"/>
                    <a:pt x="98132" y="86745"/>
                  </a:cubicBezTo>
                  <a:cubicBezTo>
                    <a:pt x="98082" y="86745"/>
                    <a:pt x="98027" y="86761"/>
                    <a:pt x="97978" y="86786"/>
                  </a:cubicBezTo>
                  <a:lnTo>
                    <a:pt x="97951" y="86793"/>
                  </a:lnTo>
                  <a:cubicBezTo>
                    <a:pt x="97840" y="86941"/>
                    <a:pt x="97940" y="87076"/>
                    <a:pt x="97976" y="87215"/>
                  </a:cubicBezTo>
                  <a:cubicBezTo>
                    <a:pt x="97865" y="87317"/>
                    <a:pt x="97763" y="87355"/>
                    <a:pt x="97666" y="87355"/>
                  </a:cubicBezTo>
                  <a:cubicBezTo>
                    <a:pt x="97445" y="87355"/>
                    <a:pt x="97252" y="87156"/>
                    <a:pt x="97050" y="87074"/>
                  </a:cubicBezTo>
                  <a:cubicBezTo>
                    <a:pt x="96709" y="86935"/>
                    <a:pt x="96444" y="86707"/>
                    <a:pt x="96466" y="86286"/>
                  </a:cubicBezTo>
                  <a:cubicBezTo>
                    <a:pt x="96549" y="86265"/>
                    <a:pt x="96630" y="86256"/>
                    <a:pt x="96707" y="86256"/>
                  </a:cubicBezTo>
                  <a:cubicBezTo>
                    <a:pt x="97100" y="86256"/>
                    <a:pt x="97429" y="86492"/>
                    <a:pt x="97780" y="86647"/>
                  </a:cubicBezTo>
                  <a:cubicBezTo>
                    <a:pt x="98008" y="86316"/>
                    <a:pt x="97821" y="86132"/>
                    <a:pt x="97534" y="86017"/>
                  </a:cubicBezTo>
                  <a:cubicBezTo>
                    <a:pt x="97366" y="85949"/>
                    <a:pt x="97181" y="85975"/>
                    <a:pt x="97005" y="85857"/>
                  </a:cubicBezTo>
                  <a:cubicBezTo>
                    <a:pt x="96796" y="85712"/>
                    <a:pt x="96205" y="85195"/>
                    <a:pt x="96070" y="84950"/>
                  </a:cubicBezTo>
                  <a:cubicBezTo>
                    <a:pt x="95991" y="84808"/>
                    <a:pt x="95889" y="84654"/>
                    <a:pt x="95756" y="84573"/>
                  </a:cubicBezTo>
                  <a:cubicBezTo>
                    <a:pt x="95304" y="84301"/>
                    <a:pt x="94816" y="84094"/>
                    <a:pt x="94306" y="83956"/>
                  </a:cubicBezTo>
                  <a:cubicBezTo>
                    <a:pt x="94590" y="83921"/>
                    <a:pt x="94496" y="83703"/>
                    <a:pt x="94393" y="83584"/>
                  </a:cubicBezTo>
                  <a:cubicBezTo>
                    <a:pt x="94076" y="83215"/>
                    <a:pt x="93731" y="82869"/>
                    <a:pt x="93207" y="82869"/>
                  </a:cubicBezTo>
                  <a:cubicBezTo>
                    <a:pt x="93166" y="82869"/>
                    <a:pt x="93123" y="82871"/>
                    <a:pt x="93080" y="82876"/>
                  </a:cubicBezTo>
                  <a:cubicBezTo>
                    <a:pt x="92754" y="82841"/>
                    <a:pt x="92561" y="82636"/>
                    <a:pt x="92423" y="82360"/>
                  </a:cubicBezTo>
                  <a:cubicBezTo>
                    <a:pt x="92211" y="81696"/>
                    <a:pt x="91651" y="81594"/>
                    <a:pt x="91071" y="81524"/>
                  </a:cubicBezTo>
                  <a:cubicBezTo>
                    <a:pt x="90955" y="81337"/>
                    <a:pt x="90853" y="81140"/>
                    <a:pt x="90720" y="80965"/>
                  </a:cubicBezTo>
                  <a:cubicBezTo>
                    <a:pt x="90647" y="80869"/>
                    <a:pt x="90572" y="80814"/>
                    <a:pt x="90503" y="80814"/>
                  </a:cubicBezTo>
                  <a:cubicBezTo>
                    <a:pt x="90429" y="80814"/>
                    <a:pt x="90361" y="80877"/>
                    <a:pt x="90307" y="81020"/>
                  </a:cubicBezTo>
                  <a:cubicBezTo>
                    <a:pt x="90419" y="81137"/>
                    <a:pt x="90546" y="81280"/>
                    <a:pt x="90440" y="81429"/>
                  </a:cubicBezTo>
                  <a:cubicBezTo>
                    <a:pt x="90407" y="81474"/>
                    <a:pt x="90359" y="81490"/>
                    <a:pt x="90305" y="81490"/>
                  </a:cubicBezTo>
                  <a:cubicBezTo>
                    <a:pt x="90228" y="81490"/>
                    <a:pt x="90138" y="81459"/>
                    <a:pt x="90062" y="81438"/>
                  </a:cubicBezTo>
                  <a:cubicBezTo>
                    <a:pt x="90011" y="81424"/>
                    <a:pt x="89958" y="81415"/>
                    <a:pt x="89906" y="81404"/>
                  </a:cubicBezTo>
                  <a:lnTo>
                    <a:pt x="89555" y="81208"/>
                  </a:lnTo>
                  <a:cubicBezTo>
                    <a:pt x="89491" y="81157"/>
                    <a:pt x="89429" y="81080"/>
                    <a:pt x="89362" y="81076"/>
                  </a:cubicBezTo>
                  <a:cubicBezTo>
                    <a:pt x="89368" y="81021"/>
                    <a:pt x="89343" y="80960"/>
                    <a:pt x="89313" y="80896"/>
                  </a:cubicBezTo>
                  <a:cubicBezTo>
                    <a:pt x="89152" y="80557"/>
                    <a:pt x="89241" y="80461"/>
                    <a:pt x="89430" y="80461"/>
                  </a:cubicBezTo>
                  <a:cubicBezTo>
                    <a:pt x="89506" y="80461"/>
                    <a:pt x="89599" y="80476"/>
                    <a:pt x="89697" y="80498"/>
                  </a:cubicBezTo>
                  <a:lnTo>
                    <a:pt x="90067" y="80780"/>
                  </a:lnTo>
                  <a:cubicBezTo>
                    <a:pt x="90367" y="80449"/>
                    <a:pt x="90316" y="80363"/>
                    <a:pt x="89724" y="80206"/>
                  </a:cubicBezTo>
                  <a:cubicBezTo>
                    <a:pt x="89585" y="80139"/>
                    <a:pt x="89242" y="80147"/>
                    <a:pt x="89551" y="79885"/>
                  </a:cubicBezTo>
                  <a:cubicBezTo>
                    <a:pt x="89697" y="79760"/>
                    <a:pt x="89887" y="79652"/>
                    <a:pt x="89959" y="79493"/>
                  </a:cubicBezTo>
                  <a:cubicBezTo>
                    <a:pt x="90053" y="79286"/>
                    <a:pt x="90161" y="79218"/>
                    <a:pt x="90278" y="79218"/>
                  </a:cubicBezTo>
                  <a:close/>
                  <a:moveTo>
                    <a:pt x="95479" y="87918"/>
                  </a:moveTo>
                  <a:cubicBezTo>
                    <a:pt x="95870" y="88056"/>
                    <a:pt x="96120" y="88285"/>
                    <a:pt x="96283" y="88654"/>
                  </a:cubicBezTo>
                  <a:cubicBezTo>
                    <a:pt x="96247" y="88654"/>
                    <a:pt x="96213" y="88654"/>
                    <a:pt x="96182" y="88654"/>
                  </a:cubicBezTo>
                  <a:cubicBezTo>
                    <a:pt x="95598" y="88654"/>
                    <a:pt x="95592" y="88618"/>
                    <a:pt x="95479" y="87918"/>
                  </a:cubicBezTo>
                  <a:close/>
                  <a:moveTo>
                    <a:pt x="84701" y="87694"/>
                  </a:moveTo>
                  <a:cubicBezTo>
                    <a:pt x="85635" y="87734"/>
                    <a:pt x="85847" y="87971"/>
                    <a:pt x="85683" y="88786"/>
                  </a:cubicBezTo>
                  <a:cubicBezTo>
                    <a:pt x="85380" y="88618"/>
                    <a:pt x="85076" y="88443"/>
                    <a:pt x="84766" y="88282"/>
                  </a:cubicBezTo>
                  <a:cubicBezTo>
                    <a:pt x="84734" y="88265"/>
                    <a:pt x="84704" y="88257"/>
                    <a:pt x="84676" y="88257"/>
                  </a:cubicBezTo>
                  <a:cubicBezTo>
                    <a:pt x="84648" y="88257"/>
                    <a:pt x="84623" y="88265"/>
                    <a:pt x="84601" y="88280"/>
                  </a:cubicBezTo>
                  <a:cubicBezTo>
                    <a:pt x="84597" y="88261"/>
                    <a:pt x="84591" y="88244"/>
                    <a:pt x="84581" y="88227"/>
                  </a:cubicBezTo>
                  <a:cubicBezTo>
                    <a:pt x="84220" y="87959"/>
                    <a:pt x="84503" y="87836"/>
                    <a:pt x="84701" y="87694"/>
                  </a:cubicBezTo>
                  <a:close/>
                  <a:moveTo>
                    <a:pt x="99067" y="88059"/>
                  </a:moveTo>
                  <a:cubicBezTo>
                    <a:pt x="99218" y="88059"/>
                    <a:pt x="99363" y="88279"/>
                    <a:pt x="99505" y="88362"/>
                  </a:cubicBezTo>
                  <a:cubicBezTo>
                    <a:pt x="99667" y="88456"/>
                    <a:pt x="99829" y="88562"/>
                    <a:pt x="99899" y="88826"/>
                  </a:cubicBezTo>
                  <a:cubicBezTo>
                    <a:pt x="99778" y="88863"/>
                    <a:pt x="99671" y="88884"/>
                    <a:pt x="99575" y="88884"/>
                  </a:cubicBezTo>
                  <a:cubicBezTo>
                    <a:pt x="99438" y="88884"/>
                    <a:pt x="99324" y="88839"/>
                    <a:pt x="99225" y="88728"/>
                  </a:cubicBezTo>
                  <a:lnTo>
                    <a:pt x="99226" y="88728"/>
                  </a:lnTo>
                  <a:cubicBezTo>
                    <a:pt x="99073" y="88555"/>
                    <a:pt x="98736" y="88364"/>
                    <a:pt x="98909" y="88151"/>
                  </a:cubicBezTo>
                  <a:cubicBezTo>
                    <a:pt x="98963" y="88085"/>
                    <a:pt x="99015" y="88059"/>
                    <a:pt x="99067" y="88059"/>
                  </a:cubicBezTo>
                  <a:close/>
                  <a:moveTo>
                    <a:pt x="59840" y="87085"/>
                  </a:moveTo>
                  <a:cubicBezTo>
                    <a:pt x="60016" y="87085"/>
                    <a:pt x="60187" y="87087"/>
                    <a:pt x="60358" y="87093"/>
                  </a:cubicBezTo>
                  <a:cubicBezTo>
                    <a:pt x="63591" y="87200"/>
                    <a:pt x="66822" y="87317"/>
                    <a:pt x="70055" y="87419"/>
                  </a:cubicBezTo>
                  <a:cubicBezTo>
                    <a:pt x="70486" y="87433"/>
                    <a:pt x="70911" y="87531"/>
                    <a:pt x="71342" y="87531"/>
                  </a:cubicBezTo>
                  <a:cubicBezTo>
                    <a:pt x="71440" y="87531"/>
                    <a:pt x="71538" y="87526"/>
                    <a:pt x="71636" y="87514"/>
                  </a:cubicBezTo>
                  <a:cubicBezTo>
                    <a:pt x="72251" y="87568"/>
                    <a:pt x="72866" y="87621"/>
                    <a:pt x="73482" y="87621"/>
                  </a:cubicBezTo>
                  <a:cubicBezTo>
                    <a:pt x="73808" y="87621"/>
                    <a:pt x="74134" y="87606"/>
                    <a:pt x="74460" y="87568"/>
                  </a:cubicBezTo>
                  <a:lnTo>
                    <a:pt x="74552" y="87737"/>
                  </a:lnTo>
                  <a:cubicBezTo>
                    <a:pt x="73982" y="88054"/>
                    <a:pt x="73683" y="88614"/>
                    <a:pt x="73314" y="89112"/>
                  </a:cubicBezTo>
                  <a:lnTo>
                    <a:pt x="73314" y="89113"/>
                  </a:lnTo>
                  <a:cubicBezTo>
                    <a:pt x="69872" y="88531"/>
                    <a:pt x="66401" y="88373"/>
                    <a:pt x="62920" y="88373"/>
                  </a:cubicBezTo>
                  <a:cubicBezTo>
                    <a:pt x="62689" y="88373"/>
                    <a:pt x="62459" y="88374"/>
                    <a:pt x="62229" y="88375"/>
                  </a:cubicBezTo>
                  <a:cubicBezTo>
                    <a:pt x="61058" y="88382"/>
                    <a:pt x="59886" y="88389"/>
                    <a:pt x="58715" y="88399"/>
                  </a:cubicBezTo>
                  <a:cubicBezTo>
                    <a:pt x="59009" y="88025"/>
                    <a:pt x="59089" y="87607"/>
                    <a:pt x="58881" y="87090"/>
                  </a:cubicBezTo>
                  <a:cubicBezTo>
                    <a:pt x="59226" y="87090"/>
                    <a:pt x="59539" y="87085"/>
                    <a:pt x="59840" y="87085"/>
                  </a:cubicBezTo>
                  <a:close/>
                  <a:moveTo>
                    <a:pt x="42310" y="87713"/>
                  </a:moveTo>
                  <a:cubicBezTo>
                    <a:pt x="42532" y="87826"/>
                    <a:pt x="42744" y="87952"/>
                    <a:pt x="42885" y="88216"/>
                  </a:cubicBezTo>
                  <a:cubicBezTo>
                    <a:pt x="42565" y="88549"/>
                    <a:pt x="42145" y="88797"/>
                    <a:pt x="41912" y="89221"/>
                  </a:cubicBezTo>
                  <a:cubicBezTo>
                    <a:pt x="41833" y="89366"/>
                    <a:pt x="41704" y="89390"/>
                    <a:pt x="41569" y="89390"/>
                  </a:cubicBezTo>
                  <a:cubicBezTo>
                    <a:pt x="41509" y="89390"/>
                    <a:pt x="41447" y="89385"/>
                    <a:pt x="41388" y="89384"/>
                  </a:cubicBezTo>
                  <a:cubicBezTo>
                    <a:pt x="41093" y="89381"/>
                    <a:pt x="40798" y="89372"/>
                    <a:pt x="40504" y="89372"/>
                  </a:cubicBezTo>
                  <a:cubicBezTo>
                    <a:pt x="40158" y="89372"/>
                    <a:pt x="39812" y="89384"/>
                    <a:pt x="39467" y="89428"/>
                  </a:cubicBezTo>
                  <a:cubicBezTo>
                    <a:pt x="39315" y="89424"/>
                    <a:pt x="39162" y="89422"/>
                    <a:pt x="39010" y="89422"/>
                  </a:cubicBezTo>
                  <a:cubicBezTo>
                    <a:pt x="37477" y="89422"/>
                    <a:pt x="35951" y="89615"/>
                    <a:pt x="34417" y="89621"/>
                  </a:cubicBezTo>
                  <a:cubicBezTo>
                    <a:pt x="34309" y="89616"/>
                    <a:pt x="34202" y="89613"/>
                    <a:pt x="34094" y="89613"/>
                  </a:cubicBezTo>
                  <a:cubicBezTo>
                    <a:pt x="33285" y="89613"/>
                    <a:pt x="32476" y="89746"/>
                    <a:pt x="31613" y="89796"/>
                  </a:cubicBezTo>
                  <a:cubicBezTo>
                    <a:pt x="31645" y="89325"/>
                    <a:pt x="31722" y="88895"/>
                    <a:pt x="31588" y="88449"/>
                  </a:cubicBezTo>
                  <a:cubicBezTo>
                    <a:pt x="32943" y="88179"/>
                    <a:pt x="34275" y="88047"/>
                    <a:pt x="35599" y="87870"/>
                  </a:cubicBezTo>
                  <a:lnTo>
                    <a:pt x="35599" y="87871"/>
                  </a:lnTo>
                  <a:cubicBezTo>
                    <a:pt x="35734" y="87881"/>
                    <a:pt x="35868" y="87885"/>
                    <a:pt x="36002" y="87885"/>
                  </a:cubicBezTo>
                  <a:cubicBezTo>
                    <a:pt x="36752" y="87885"/>
                    <a:pt x="37497" y="87753"/>
                    <a:pt x="38248" y="87751"/>
                  </a:cubicBezTo>
                  <a:cubicBezTo>
                    <a:pt x="39602" y="87749"/>
                    <a:pt x="40956" y="87727"/>
                    <a:pt x="42310" y="87713"/>
                  </a:cubicBezTo>
                  <a:close/>
                  <a:moveTo>
                    <a:pt x="96816" y="89182"/>
                  </a:moveTo>
                  <a:lnTo>
                    <a:pt x="96816" y="89182"/>
                  </a:lnTo>
                  <a:cubicBezTo>
                    <a:pt x="97169" y="89357"/>
                    <a:pt x="97388" y="89537"/>
                    <a:pt x="97471" y="89858"/>
                  </a:cubicBezTo>
                  <a:lnTo>
                    <a:pt x="97472" y="89858"/>
                  </a:lnTo>
                  <a:cubicBezTo>
                    <a:pt x="97409" y="89860"/>
                    <a:pt x="97352" y="89861"/>
                    <a:pt x="97302" y="89861"/>
                  </a:cubicBezTo>
                  <a:cubicBezTo>
                    <a:pt x="96905" y="89861"/>
                    <a:pt x="96896" y="89792"/>
                    <a:pt x="96816" y="89182"/>
                  </a:cubicBezTo>
                  <a:close/>
                  <a:moveTo>
                    <a:pt x="87397" y="89192"/>
                  </a:moveTo>
                  <a:cubicBezTo>
                    <a:pt x="87729" y="89192"/>
                    <a:pt x="87891" y="89502"/>
                    <a:pt x="88034" y="90230"/>
                  </a:cubicBezTo>
                  <a:cubicBezTo>
                    <a:pt x="87567" y="89970"/>
                    <a:pt x="87157" y="89746"/>
                    <a:pt x="86801" y="89386"/>
                  </a:cubicBezTo>
                  <a:lnTo>
                    <a:pt x="86800" y="89386"/>
                  </a:lnTo>
                  <a:cubicBezTo>
                    <a:pt x="87047" y="89260"/>
                    <a:pt x="87241" y="89192"/>
                    <a:pt x="87397" y="89192"/>
                  </a:cubicBezTo>
                  <a:close/>
                  <a:moveTo>
                    <a:pt x="14443" y="89119"/>
                  </a:moveTo>
                  <a:cubicBezTo>
                    <a:pt x="14711" y="89426"/>
                    <a:pt x="14751" y="89734"/>
                    <a:pt x="14660" y="90070"/>
                  </a:cubicBezTo>
                  <a:cubicBezTo>
                    <a:pt x="14493" y="90101"/>
                    <a:pt x="14448" y="90377"/>
                    <a:pt x="14265" y="90377"/>
                  </a:cubicBezTo>
                  <a:cubicBezTo>
                    <a:pt x="14227" y="90377"/>
                    <a:pt x="14183" y="90365"/>
                    <a:pt x="14130" y="90336"/>
                  </a:cubicBezTo>
                  <a:cubicBezTo>
                    <a:pt x="13989" y="89876"/>
                    <a:pt x="14145" y="89497"/>
                    <a:pt x="14443" y="89119"/>
                  </a:cubicBezTo>
                  <a:close/>
                  <a:moveTo>
                    <a:pt x="46396" y="87790"/>
                  </a:moveTo>
                  <a:cubicBezTo>
                    <a:pt x="46632" y="87828"/>
                    <a:pt x="46854" y="87863"/>
                    <a:pt x="47103" y="87863"/>
                  </a:cubicBezTo>
                  <a:cubicBezTo>
                    <a:pt x="47227" y="87863"/>
                    <a:pt x="47359" y="87854"/>
                    <a:pt x="47502" y="87833"/>
                  </a:cubicBezTo>
                  <a:lnTo>
                    <a:pt x="47502" y="87833"/>
                  </a:lnTo>
                  <a:cubicBezTo>
                    <a:pt x="47400" y="88606"/>
                    <a:pt x="47304" y="89336"/>
                    <a:pt x="47209" y="90067"/>
                  </a:cubicBezTo>
                  <a:cubicBezTo>
                    <a:pt x="47185" y="90254"/>
                    <a:pt x="47087" y="90365"/>
                    <a:pt x="46898" y="90365"/>
                  </a:cubicBezTo>
                  <a:cubicBezTo>
                    <a:pt x="46893" y="90365"/>
                    <a:pt x="46888" y="90365"/>
                    <a:pt x="46884" y="90365"/>
                  </a:cubicBezTo>
                  <a:lnTo>
                    <a:pt x="46884" y="90366"/>
                  </a:lnTo>
                  <a:cubicBezTo>
                    <a:pt x="46878" y="90366"/>
                    <a:pt x="46873" y="90366"/>
                    <a:pt x="46868" y="90366"/>
                  </a:cubicBezTo>
                  <a:cubicBezTo>
                    <a:pt x="46560" y="90366"/>
                    <a:pt x="46317" y="90585"/>
                    <a:pt x="45958" y="90662"/>
                  </a:cubicBezTo>
                  <a:cubicBezTo>
                    <a:pt x="46012" y="89674"/>
                    <a:pt x="46256" y="88767"/>
                    <a:pt x="46396" y="87790"/>
                  </a:cubicBezTo>
                  <a:close/>
                  <a:moveTo>
                    <a:pt x="83369" y="89917"/>
                  </a:moveTo>
                  <a:cubicBezTo>
                    <a:pt x="83913" y="89921"/>
                    <a:pt x="84317" y="90162"/>
                    <a:pt x="84620" y="90641"/>
                  </a:cubicBezTo>
                  <a:cubicBezTo>
                    <a:pt x="84457" y="90787"/>
                    <a:pt x="84296" y="90837"/>
                    <a:pt x="84136" y="90837"/>
                  </a:cubicBezTo>
                  <a:cubicBezTo>
                    <a:pt x="83932" y="90837"/>
                    <a:pt x="83730" y="90757"/>
                    <a:pt x="83530" y="90694"/>
                  </a:cubicBezTo>
                  <a:cubicBezTo>
                    <a:pt x="83476" y="90676"/>
                    <a:pt x="83428" y="90667"/>
                    <a:pt x="83388" y="90667"/>
                  </a:cubicBezTo>
                  <a:cubicBezTo>
                    <a:pt x="83367" y="90667"/>
                    <a:pt x="83348" y="90669"/>
                    <a:pt x="83331" y="90674"/>
                  </a:cubicBezTo>
                  <a:cubicBezTo>
                    <a:pt x="83328" y="90634"/>
                    <a:pt x="83313" y="90588"/>
                    <a:pt x="83277" y="90532"/>
                  </a:cubicBezTo>
                  <a:cubicBezTo>
                    <a:pt x="83129" y="90296"/>
                    <a:pt x="83252" y="90109"/>
                    <a:pt x="83369" y="89917"/>
                  </a:cubicBezTo>
                  <a:close/>
                  <a:moveTo>
                    <a:pt x="21791" y="89871"/>
                  </a:moveTo>
                  <a:cubicBezTo>
                    <a:pt x="21914" y="89871"/>
                    <a:pt x="22058" y="89893"/>
                    <a:pt x="22228" y="89933"/>
                  </a:cubicBezTo>
                  <a:cubicBezTo>
                    <a:pt x="22331" y="89957"/>
                    <a:pt x="22435" y="89977"/>
                    <a:pt x="22538" y="90001"/>
                  </a:cubicBezTo>
                  <a:lnTo>
                    <a:pt x="22539" y="90001"/>
                  </a:lnTo>
                  <a:cubicBezTo>
                    <a:pt x="22520" y="90111"/>
                    <a:pt x="22571" y="90189"/>
                    <a:pt x="22663" y="90246"/>
                  </a:cubicBezTo>
                  <a:lnTo>
                    <a:pt x="22663" y="90245"/>
                  </a:lnTo>
                  <a:cubicBezTo>
                    <a:pt x="22671" y="90352"/>
                    <a:pt x="22678" y="90459"/>
                    <a:pt x="22685" y="90566"/>
                  </a:cubicBezTo>
                  <a:lnTo>
                    <a:pt x="21018" y="90999"/>
                  </a:lnTo>
                  <a:cubicBezTo>
                    <a:pt x="21033" y="90864"/>
                    <a:pt x="21028" y="90721"/>
                    <a:pt x="21067" y="90593"/>
                  </a:cubicBezTo>
                  <a:cubicBezTo>
                    <a:pt x="21229" y="90078"/>
                    <a:pt x="21413" y="89871"/>
                    <a:pt x="21791" y="89871"/>
                  </a:cubicBezTo>
                  <a:close/>
                  <a:moveTo>
                    <a:pt x="52742" y="89693"/>
                  </a:moveTo>
                  <a:cubicBezTo>
                    <a:pt x="53189" y="89693"/>
                    <a:pt x="53390" y="89914"/>
                    <a:pt x="53402" y="90411"/>
                  </a:cubicBezTo>
                  <a:cubicBezTo>
                    <a:pt x="53417" y="91005"/>
                    <a:pt x="53085" y="91381"/>
                    <a:pt x="52522" y="91409"/>
                  </a:cubicBezTo>
                  <a:cubicBezTo>
                    <a:pt x="52505" y="91410"/>
                    <a:pt x="52489" y="91410"/>
                    <a:pt x="52472" y="91410"/>
                  </a:cubicBezTo>
                  <a:cubicBezTo>
                    <a:pt x="52004" y="91410"/>
                    <a:pt x="51686" y="91079"/>
                    <a:pt x="51690" y="90584"/>
                  </a:cubicBezTo>
                  <a:lnTo>
                    <a:pt x="51689" y="90584"/>
                  </a:lnTo>
                  <a:cubicBezTo>
                    <a:pt x="51693" y="90071"/>
                    <a:pt x="52102" y="89712"/>
                    <a:pt x="52699" y="89694"/>
                  </a:cubicBezTo>
                  <a:cubicBezTo>
                    <a:pt x="52713" y="89693"/>
                    <a:pt x="52728" y="89693"/>
                    <a:pt x="52742" y="89693"/>
                  </a:cubicBezTo>
                  <a:close/>
                  <a:moveTo>
                    <a:pt x="13829" y="90401"/>
                  </a:moveTo>
                  <a:lnTo>
                    <a:pt x="13829" y="90401"/>
                  </a:lnTo>
                  <a:cubicBezTo>
                    <a:pt x="14004" y="91114"/>
                    <a:pt x="13994" y="91143"/>
                    <a:pt x="13457" y="91508"/>
                  </a:cubicBezTo>
                  <a:cubicBezTo>
                    <a:pt x="13280" y="90842"/>
                    <a:pt x="13289" y="90818"/>
                    <a:pt x="13829" y="90401"/>
                  </a:cubicBezTo>
                  <a:close/>
                  <a:moveTo>
                    <a:pt x="14825" y="90243"/>
                  </a:moveTo>
                  <a:cubicBezTo>
                    <a:pt x="15240" y="90642"/>
                    <a:pt x="15196" y="91058"/>
                    <a:pt x="14873" y="91484"/>
                  </a:cubicBezTo>
                  <a:cubicBezTo>
                    <a:pt x="14799" y="91545"/>
                    <a:pt x="14731" y="91594"/>
                    <a:pt x="14666" y="91594"/>
                  </a:cubicBezTo>
                  <a:cubicBezTo>
                    <a:pt x="14606" y="91594"/>
                    <a:pt x="14549" y="91552"/>
                    <a:pt x="14494" y="91439"/>
                  </a:cubicBezTo>
                  <a:cubicBezTo>
                    <a:pt x="14248" y="90935"/>
                    <a:pt x="14582" y="90604"/>
                    <a:pt x="14825" y="90243"/>
                  </a:cubicBezTo>
                  <a:close/>
                  <a:moveTo>
                    <a:pt x="19679" y="90431"/>
                  </a:moveTo>
                  <a:cubicBezTo>
                    <a:pt x="20026" y="90431"/>
                    <a:pt x="20323" y="90642"/>
                    <a:pt x="20602" y="91079"/>
                  </a:cubicBezTo>
                  <a:lnTo>
                    <a:pt x="20355" y="91248"/>
                  </a:lnTo>
                  <a:cubicBezTo>
                    <a:pt x="19840" y="91280"/>
                    <a:pt x="19391" y="91602"/>
                    <a:pt x="18868" y="91602"/>
                  </a:cubicBezTo>
                  <a:cubicBezTo>
                    <a:pt x="18860" y="91602"/>
                    <a:pt x="18853" y="91602"/>
                    <a:pt x="18845" y="91602"/>
                  </a:cubicBezTo>
                  <a:cubicBezTo>
                    <a:pt x="18734" y="90938"/>
                    <a:pt x="18855" y="90663"/>
                    <a:pt x="19325" y="90497"/>
                  </a:cubicBezTo>
                  <a:cubicBezTo>
                    <a:pt x="19449" y="90454"/>
                    <a:pt x="19567" y="90431"/>
                    <a:pt x="19679" y="90431"/>
                  </a:cubicBezTo>
                  <a:close/>
                  <a:moveTo>
                    <a:pt x="16611" y="91666"/>
                  </a:moveTo>
                  <a:lnTo>
                    <a:pt x="16611" y="91666"/>
                  </a:lnTo>
                  <a:cubicBezTo>
                    <a:pt x="16630" y="91678"/>
                    <a:pt x="16645" y="91695"/>
                    <a:pt x="16657" y="91715"/>
                  </a:cubicBezTo>
                  <a:cubicBezTo>
                    <a:pt x="16645" y="91695"/>
                    <a:pt x="16630" y="91679"/>
                    <a:pt x="16611" y="91666"/>
                  </a:cubicBezTo>
                  <a:close/>
                  <a:moveTo>
                    <a:pt x="25860" y="91375"/>
                  </a:moveTo>
                  <a:cubicBezTo>
                    <a:pt x="25909" y="91375"/>
                    <a:pt x="25958" y="91396"/>
                    <a:pt x="26004" y="91454"/>
                  </a:cubicBezTo>
                  <a:lnTo>
                    <a:pt x="26004" y="91453"/>
                  </a:lnTo>
                  <a:cubicBezTo>
                    <a:pt x="26032" y="91487"/>
                    <a:pt x="26039" y="91567"/>
                    <a:pt x="26018" y="91605"/>
                  </a:cubicBezTo>
                  <a:cubicBezTo>
                    <a:pt x="25969" y="91696"/>
                    <a:pt x="25882" y="91722"/>
                    <a:pt x="25791" y="91722"/>
                  </a:cubicBezTo>
                  <a:cubicBezTo>
                    <a:pt x="25772" y="91722"/>
                    <a:pt x="25752" y="91721"/>
                    <a:pt x="25733" y="91719"/>
                  </a:cubicBezTo>
                  <a:cubicBezTo>
                    <a:pt x="25652" y="91710"/>
                    <a:pt x="25575" y="91683"/>
                    <a:pt x="25476" y="91659"/>
                  </a:cubicBezTo>
                  <a:cubicBezTo>
                    <a:pt x="25538" y="91581"/>
                    <a:pt x="25576" y="91496"/>
                    <a:pt x="25641" y="91461"/>
                  </a:cubicBezTo>
                  <a:cubicBezTo>
                    <a:pt x="25709" y="91424"/>
                    <a:pt x="25785" y="91375"/>
                    <a:pt x="25860" y="91375"/>
                  </a:cubicBezTo>
                  <a:close/>
                  <a:moveTo>
                    <a:pt x="39485" y="89619"/>
                  </a:moveTo>
                  <a:cubicBezTo>
                    <a:pt x="39926" y="89640"/>
                    <a:pt x="40369" y="89690"/>
                    <a:pt x="40810" y="89690"/>
                  </a:cubicBezTo>
                  <a:cubicBezTo>
                    <a:pt x="40897" y="89690"/>
                    <a:pt x="40984" y="89688"/>
                    <a:pt x="41071" y="89684"/>
                  </a:cubicBezTo>
                  <a:cubicBezTo>
                    <a:pt x="41108" y="89682"/>
                    <a:pt x="41144" y="89681"/>
                    <a:pt x="41179" y="89681"/>
                  </a:cubicBezTo>
                  <a:cubicBezTo>
                    <a:pt x="41576" y="89681"/>
                    <a:pt x="41809" y="89822"/>
                    <a:pt x="41881" y="90261"/>
                  </a:cubicBezTo>
                  <a:cubicBezTo>
                    <a:pt x="41902" y="90389"/>
                    <a:pt x="42042" y="90490"/>
                    <a:pt x="42013" y="90634"/>
                  </a:cubicBezTo>
                  <a:cubicBezTo>
                    <a:pt x="41677" y="91082"/>
                    <a:pt x="41238" y="91154"/>
                    <a:pt x="40693" y="91158"/>
                  </a:cubicBezTo>
                  <a:cubicBezTo>
                    <a:pt x="38044" y="91177"/>
                    <a:pt x="35386" y="91171"/>
                    <a:pt x="32776" y="91734"/>
                  </a:cubicBezTo>
                  <a:cubicBezTo>
                    <a:pt x="32672" y="91757"/>
                    <a:pt x="32581" y="91770"/>
                    <a:pt x="32500" y="91770"/>
                  </a:cubicBezTo>
                  <a:cubicBezTo>
                    <a:pt x="32274" y="91770"/>
                    <a:pt x="32129" y="91665"/>
                    <a:pt x="32034" y="91344"/>
                  </a:cubicBezTo>
                  <a:cubicBezTo>
                    <a:pt x="31902" y="90898"/>
                    <a:pt x="31453" y="90699"/>
                    <a:pt x="30898" y="90336"/>
                  </a:cubicBezTo>
                  <a:lnTo>
                    <a:pt x="34420" y="89868"/>
                  </a:lnTo>
                  <a:cubicBezTo>
                    <a:pt x="35886" y="89700"/>
                    <a:pt x="37358" y="89715"/>
                    <a:pt x="38831" y="89700"/>
                  </a:cubicBezTo>
                  <a:cubicBezTo>
                    <a:pt x="38839" y="89700"/>
                    <a:pt x="38847" y="89700"/>
                    <a:pt x="38855" y="89700"/>
                  </a:cubicBezTo>
                  <a:cubicBezTo>
                    <a:pt x="38923" y="89700"/>
                    <a:pt x="38991" y="89703"/>
                    <a:pt x="39058" y="89703"/>
                  </a:cubicBezTo>
                  <a:cubicBezTo>
                    <a:pt x="39204" y="89703"/>
                    <a:pt x="39349" y="89691"/>
                    <a:pt x="39485" y="89619"/>
                  </a:cubicBezTo>
                  <a:close/>
                  <a:moveTo>
                    <a:pt x="85527" y="91205"/>
                  </a:moveTo>
                  <a:lnTo>
                    <a:pt x="85527" y="91205"/>
                  </a:lnTo>
                  <a:cubicBezTo>
                    <a:pt x="86075" y="91236"/>
                    <a:pt x="86075" y="91236"/>
                    <a:pt x="86574" y="91754"/>
                  </a:cubicBezTo>
                  <a:cubicBezTo>
                    <a:pt x="86501" y="91784"/>
                    <a:pt x="86432" y="91796"/>
                    <a:pt x="86366" y="91796"/>
                  </a:cubicBezTo>
                  <a:cubicBezTo>
                    <a:pt x="86138" y="91796"/>
                    <a:pt x="85943" y="91651"/>
                    <a:pt x="85736" y="91561"/>
                  </a:cubicBezTo>
                  <a:lnTo>
                    <a:pt x="85527" y="91205"/>
                  </a:lnTo>
                  <a:close/>
                  <a:moveTo>
                    <a:pt x="89741" y="90690"/>
                  </a:moveTo>
                  <a:cubicBezTo>
                    <a:pt x="90057" y="90690"/>
                    <a:pt x="90317" y="90840"/>
                    <a:pt x="90554" y="91079"/>
                  </a:cubicBezTo>
                  <a:cubicBezTo>
                    <a:pt x="90603" y="91411"/>
                    <a:pt x="90903" y="91739"/>
                    <a:pt x="90569" y="92077"/>
                  </a:cubicBezTo>
                  <a:cubicBezTo>
                    <a:pt x="90188" y="91786"/>
                    <a:pt x="89842" y="91448"/>
                    <a:pt x="89385" y="91272"/>
                  </a:cubicBezTo>
                  <a:cubicBezTo>
                    <a:pt x="89054" y="90827"/>
                    <a:pt x="89060" y="90826"/>
                    <a:pt x="89465" y="90726"/>
                  </a:cubicBezTo>
                  <a:cubicBezTo>
                    <a:pt x="89562" y="90702"/>
                    <a:pt x="89654" y="90690"/>
                    <a:pt x="89741" y="90690"/>
                  </a:cubicBezTo>
                  <a:close/>
                  <a:moveTo>
                    <a:pt x="17592" y="91265"/>
                  </a:moveTo>
                  <a:cubicBezTo>
                    <a:pt x="17847" y="91265"/>
                    <a:pt x="18125" y="91402"/>
                    <a:pt x="18535" y="91673"/>
                  </a:cubicBezTo>
                  <a:cubicBezTo>
                    <a:pt x="18093" y="92085"/>
                    <a:pt x="17420" y="91973"/>
                    <a:pt x="16997" y="92377"/>
                  </a:cubicBezTo>
                  <a:cubicBezTo>
                    <a:pt x="16532" y="92361"/>
                    <a:pt x="16705" y="92013"/>
                    <a:pt x="16681" y="91766"/>
                  </a:cubicBezTo>
                  <a:cubicBezTo>
                    <a:pt x="17056" y="91430"/>
                    <a:pt x="17311" y="91265"/>
                    <a:pt x="17592" y="91265"/>
                  </a:cubicBezTo>
                  <a:close/>
                  <a:moveTo>
                    <a:pt x="83012" y="91800"/>
                  </a:moveTo>
                  <a:cubicBezTo>
                    <a:pt x="83068" y="91800"/>
                    <a:pt x="83137" y="91822"/>
                    <a:pt x="83190" y="91836"/>
                  </a:cubicBezTo>
                  <a:cubicBezTo>
                    <a:pt x="83354" y="91936"/>
                    <a:pt x="83491" y="92116"/>
                    <a:pt x="83689" y="92116"/>
                  </a:cubicBezTo>
                  <a:cubicBezTo>
                    <a:pt x="83742" y="92116"/>
                    <a:pt x="83799" y="92104"/>
                    <a:pt x="83862" y="92073"/>
                  </a:cubicBezTo>
                  <a:lnTo>
                    <a:pt x="83862" y="92073"/>
                  </a:lnTo>
                  <a:cubicBezTo>
                    <a:pt x="83781" y="92200"/>
                    <a:pt x="83742" y="92381"/>
                    <a:pt x="83572" y="92381"/>
                  </a:cubicBezTo>
                  <a:cubicBezTo>
                    <a:pt x="83530" y="92381"/>
                    <a:pt x="83480" y="92370"/>
                    <a:pt x="83419" y="92344"/>
                  </a:cubicBezTo>
                  <a:cubicBezTo>
                    <a:pt x="83188" y="92245"/>
                    <a:pt x="82902" y="92206"/>
                    <a:pt x="82915" y="91886"/>
                  </a:cubicBezTo>
                  <a:cubicBezTo>
                    <a:pt x="82919" y="91820"/>
                    <a:pt x="82959" y="91800"/>
                    <a:pt x="83012" y="91800"/>
                  </a:cubicBezTo>
                  <a:close/>
                  <a:moveTo>
                    <a:pt x="46922" y="90906"/>
                  </a:moveTo>
                  <a:lnTo>
                    <a:pt x="46922" y="90906"/>
                  </a:lnTo>
                  <a:cubicBezTo>
                    <a:pt x="46939" y="91443"/>
                    <a:pt x="46835" y="91861"/>
                    <a:pt x="46573" y="92233"/>
                  </a:cubicBezTo>
                  <a:cubicBezTo>
                    <a:pt x="46513" y="92318"/>
                    <a:pt x="46442" y="92400"/>
                    <a:pt x="46326" y="92400"/>
                  </a:cubicBezTo>
                  <a:cubicBezTo>
                    <a:pt x="46319" y="92400"/>
                    <a:pt x="46312" y="92400"/>
                    <a:pt x="46304" y="92399"/>
                  </a:cubicBezTo>
                  <a:cubicBezTo>
                    <a:pt x="46142" y="92385"/>
                    <a:pt x="46071" y="92262"/>
                    <a:pt x="46027" y="92132"/>
                  </a:cubicBezTo>
                  <a:cubicBezTo>
                    <a:pt x="45868" y="91649"/>
                    <a:pt x="46180" y="91200"/>
                    <a:pt x="46922" y="90906"/>
                  </a:cubicBezTo>
                  <a:close/>
                  <a:moveTo>
                    <a:pt x="13150" y="91578"/>
                  </a:moveTo>
                  <a:cubicBezTo>
                    <a:pt x="13178" y="91871"/>
                    <a:pt x="13323" y="92174"/>
                    <a:pt x="13062" y="92445"/>
                  </a:cubicBezTo>
                  <a:cubicBezTo>
                    <a:pt x="13005" y="92504"/>
                    <a:pt x="12958" y="92528"/>
                    <a:pt x="12918" y="92528"/>
                  </a:cubicBezTo>
                  <a:cubicBezTo>
                    <a:pt x="12852" y="92528"/>
                    <a:pt x="12803" y="92465"/>
                    <a:pt x="12753" y="92386"/>
                  </a:cubicBezTo>
                  <a:cubicBezTo>
                    <a:pt x="12707" y="92029"/>
                    <a:pt x="12569" y="91627"/>
                    <a:pt x="13150" y="91578"/>
                  </a:cubicBezTo>
                  <a:close/>
                  <a:moveTo>
                    <a:pt x="22500" y="92464"/>
                  </a:moveTo>
                  <a:cubicBezTo>
                    <a:pt x="22559" y="92464"/>
                    <a:pt x="22631" y="92469"/>
                    <a:pt x="22727" y="92475"/>
                  </a:cubicBezTo>
                  <a:lnTo>
                    <a:pt x="22727" y="92475"/>
                  </a:lnTo>
                  <a:cubicBezTo>
                    <a:pt x="22497" y="92630"/>
                    <a:pt x="22441" y="92667"/>
                    <a:pt x="22269" y="92667"/>
                  </a:cubicBezTo>
                  <a:cubicBezTo>
                    <a:pt x="22214" y="92667"/>
                    <a:pt x="22147" y="92663"/>
                    <a:pt x="22059" y="92658"/>
                  </a:cubicBezTo>
                  <a:cubicBezTo>
                    <a:pt x="22274" y="92504"/>
                    <a:pt x="22329" y="92464"/>
                    <a:pt x="22500" y="92464"/>
                  </a:cubicBezTo>
                  <a:close/>
                  <a:moveTo>
                    <a:pt x="14117" y="91553"/>
                  </a:moveTo>
                  <a:lnTo>
                    <a:pt x="14117" y="91553"/>
                  </a:lnTo>
                  <a:cubicBezTo>
                    <a:pt x="14518" y="91993"/>
                    <a:pt x="14393" y="92378"/>
                    <a:pt x="14028" y="92764"/>
                  </a:cubicBezTo>
                  <a:cubicBezTo>
                    <a:pt x="13585" y="92135"/>
                    <a:pt x="13585" y="92135"/>
                    <a:pt x="14117" y="91553"/>
                  </a:cubicBezTo>
                  <a:close/>
                  <a:moveTo>
                    <a:pt x="15382" y="91434"/>
                  </a:moveTo>
                  <a:cubicBezTo>
                    <a:pt x="15420" y="91477"/>
                    <a:pt x="15459" y="91518"/>
                    <a:pt x="15498" y="91561"/>
                  </a:cubicBezTo>
                  <a:lnTo>
                    <a:pt x="15498" y="91561"/>
                  </a:lnTo>
                  <a:cubicBezTo>
                    <a:pt x="15498" y="91561"/>
                    <a:pt x="15498" y="91562"/>
                    <a:pt x="15499" y="91562"/>
                  </a:cubicBezTo>
                  <a:cubicBezTo>
                    <a:pt x="15635" y="92006"/>
                    <a:pt x="15889" y="92445"/>
                    <a:pt x="15545" y="92904"/>
                  </a:cubicBezTo>
                  <a:cubicBezTo>
                    <a:pt x="15447" y="93047"/>
                    <a:pt x="15352" y="93156"/>
                    <a:pt x="15263" y="93156"/>
                  </a:cubicBezTo>
                  <a:cubicBezTo>
                    <a:pt x="15187" y="93156"/>
                    <a:pt x="15115" y="93078"/>
                    <a:pt x="15047" y="92877"/>
                  </a:cubicBezTo>
                  <a:lnTo>
                    <a:pt x="15048" y="92876"/>
                  </a:lnTo>
                  <a:cubicBezTo>
                    <a:pt x="15006" y="92753"/>
                    <a:pt x="14928" y="92643"/>
                    <a:pt x="14866" y="92527"/>
                  </a:cubicBezTo>
                  <a:cubicBezTo>
                    <a:pt x="14776" y="92205"/>
                    <a:pt x="15028" y="91983"/>
                    <a:pt x="15107" y="91710"/>
                  </a:cubicBezTo>
                  <a:lnTo>
                    <a:pt x="15382" y="91434"/>
                  </a:lnTo>
                  <a:close/>
                  <a:moveTo>
                    <a:pt x="20508" y="92840"/>
                  </a:moveTo>
                  <a:cubicBezTo>
                    <a:pt x="20662" y="92840"/>
                    <a:pt x="20818" y="92905"/>
                    <a:pt x="20974" y="93072"/>
                  </a:cubicBezTo>
                  <a:cubicBezTo>
                    <a:pt x="20745" y="93245"/>
                    <a:pt x="20488" y="93280"/>
                    <a:pt x="20222" y="93280"/>
                  </a:cubicBezTo>
                  <a:cubicBezTo>
                    <a:pt x="20154" y="93280"/>
                    <a:pt x="20086" y="93278"/>
                    <a:pt x="20017" y="93275"/>
                  </a:cubicBezTo>
                  <a:cubicBezTo>
                    <a:pt x="19949" y="93228"/>
                    <a:pt x="19865" y="93136"/>
                    <a:pt x="19930" y="93088"/>
                  </a:cubicBezTo>
                  <a:cubicBezTo>
                    <a:pt x="20118" y="92946"/>
                    <a:pt x="20312" y="92840"/>
                    <a:pt x="20508" y="92840"/>
                  </a:cubicBezTo>
                  <a:close/>
                  <a:moveTo>
                    <a:pt x="87598" y="92418"/>
                  </a:moveTo>
                  <a:cubicBezTo>
                    <a:pt x="88157" y="92418"/>
                    <a:pt x="88482" y="92683"/>
                    <a:pt x="88921" y="93419"/>
                  </a:cubicBezTo>
                  <a:cubicBezTo>
                    <a:pt x="88862" y="93424"/>
                    <a:pt x="88804" y="93426"/>
                    <a:pt x="88748" y="93426"/>
                  </a:cubicBezTo>
                  <a:cubicBezTo>
                    <a:pt x="88000" y="93426"/>
                    <a:pt x="87597" y="92997"/>
                    <a:pt x="87219" y="92450"/>
                  </a:cubicBezTo>
                  <a:lnTo>
                    <a:pt x="87219" y="92450"/>
                  </a:lnTo>
                  <a:cubicBezTo>
                    <a:pt x="87357" y="92429"/>
                    <a:pt x="87482" y="92418"/>
                    <a:pt x="87598" y="92418"/>
                  </a:cubicBezTo>
                  <a:close/>
                  <a:moveTo>
                    <a:pt x="84692" y="92713"/>
                  </a:moveTo>
                  <a:lnTo>
                    <a:pt x="84692" y="92713"/>
                  </a:lnTo>
                  <a:cubicBezTo>
                    <a:pt x="85096" y="92912"/>
                    <a:pt x="85471" y="93173"/>
                    <a:pt x="85915" y="93288"/>
                  </a:cubicBezTo>
                  <a:cubicBezTo>
                    <a:pt x="85926" y="93341"/>
                    <a:pt x="85962" y="93426"/>
                    <a:pt x="85944" y="93442"/>
                  </a:cubicBezTo>
                  <a:cubicBezTo>
                    <a:pt x="85784" y="93567"/>
                    <a:pt x="85618" y="93620"/>
                    <a:pt x="85453" y="93620"/>
                  </a:cubicBezTo>
                  <a:cubicBezTo>
                    <a:pt x="85266" y="93620"/>
                    <a:pt x="85082" y="93551"/>
                    <a:pt x="84911" y="93441"/>
                  </a:cubicBezTo>
                  <a:cubicBezTo>
                    <a:pt x="84671" y="93285"/>
                    <a:pt x="84428" y="93054"/>
                    <a:pt x="84692" y="92713"/>
                  </a:cubicBezTo>
                  <a:close/>
                  <a:moveTo>
                    <a:pt x="88758" y="80897"/>
                  </a:moveTo>
                  <a:lnTo>
                    <a:pt x="89219" y="81194"/>
                  </a:lnTo>
                  <a:cubicBezTo>
                    <a:pt x="89197" y="81304"/>
                    <a:pt x="89271" y="81348"/>
                    <a:pt x="89356" y="81385"/>
                  </a:cubicBezTo>
                  <a:cubicBezTo>
                    <a:pt x="89481" y="81562"/>
                    <a:pt x="89647" y="81657"/>
                    <a:pt x="89857" y="81657"/>
                  </a:cubicBezTo>
                  <a:cubicBezTo>
                    <a:pt x="89874" y="81657"/>
                    <a:pt x="89892" y="81656"/>
                    <a:pt x="89909" y="81655"/>
                  </a:cubicBezTo>
                  <a:cubicBezTo>
                    <a:pt x="90238" y="81751"/>
                    <a:pt x="90633" y="81685"/>
                    <a:pt x="90855" y="82043"/>
                  </a:cubicBezTo>
                  <a:cubicBezTo>
                    <a:pt x="90967" y="82395"/>
                    <a:pt x="91217" y="82624"/>
                    <a:pt x="91534" y="82789"/>
                  </a:cubicBezTo>
                  <a:cubicBezTo>
                    <a:pt x="91782" y="82938"/>
                    <a:pt x="92080" y="83042"/>
                    <a:pt x="92269" y="83246"/>
                  </a:cubicBezTo>
                  <a:cubicBezTo>
                    <a:pt x="92374" y="83361"/>
                    <a:pt x="92461" y="83403"/>
                    <a:pt x="92538" y="83403"/>
                  </a:cubicBezTo>
                  <a:cubicBezTo>
                    <a:pt x="92680" y="83403"/>
                    <a:pt x="92788" y="83258"/>
                    <a:pt x="92916" y="83160"/>
                  </a:cubicBezTo>
                  <a:cubicBezTo>
                    <a:pt x="93501" y="83183"/>
                    <a:pt x="93882" y="83544"/>
                    <a:pt x="94240" y="83946"/>
                  </a:cubicBezTo>
                  <a:cubicBezTo>
                    <a:pt x="94260" y="84088"/>
                    <a:pt x="94242" y="84222"/>
                    <a:pt x="94065" y="84235"/>
                  </a:cubicBezTo>
                  <a:cubicBezTo>
                    <a:pt x="94038" y="84237"/>
                    <a:pt x="94011" y="84238"/>
                    <a:pt x="93984" y="84238"/>
                  </a:cubicBezTo>
                  <a:cubicBezTo>
                    <a:pt x="93849" y="84238"/>
                    <a:pt x="93713" y="84217"/>
                    <a:pt x="93578" y="84215"/>
                  </a:cubicBezTo>
                  <a:cubicBezTo>
                    <a:pt x="93467" y="84215"/>
                    <a:pt x="93360" y="84245"/>
                    <a:pt x="93350" y="84383"/>
                  </a:cubicBezTo>
                  <a:cubicBezTo>
                    <a:pt x="93341" y="84518"/>
                    <a:pt x="93452" y="84565"/>
                    <a:pt x="93550" y="84592"/>
                  </a:cubicBezTo>
                  <a:cubicBezTo>
                    <a:pt x="94002" y="84714"/>
                    <a:pt x="94457" y="84826"/>
                    <a:pt x="94911" y="84942"/>
                  </a:cubicBezTo>
                  <a:cubicBezTo>
                    <a:pt x="94934" y="84789"/>
                    <a:pt x="95001" y="84709"/>
                    <a:pt x="95111" y="84709"/>
                  </a:cubicBezTo>
                  <a:cubicBezTo>
                    <a:pt x="95152" y="84709"/>
                    <a:pt x="95200" y="84720"/>
                    <a:pt x="95254" y="84744"/>
                  </a:cubicBezTo>
                  <a:cubicBezTo>
                    <a:pt x="95499" y="84851"/>
                    <a:pt x="95661" y="85060"/>
                    <a:pt x="95699" y="85305"/>
                  </a:cubicBezTo>
                  <a:cubicBezTo>
                    <a:pt x="95726" y="85490"/>
                    <a:pt x="95685" y="85543"/>
                    <a:pt x="95618" y="85543"/>
                  </a:cubicBezTo>
                  <a:cubicBezTo>
                    <a:pt x="95539" y="85543"/>
                    <a:pt x="95425" y="85471"/>
                    <a:pt x="95341" y="85455"/>
                  </a:cubicBezTo>
                  <a:lnTo>
                    <a:pt x="95203" y="85826"/>
                  </a:lnTo>
                  <a:cubicBezTo>
                    <a:pt x="95576" y="86090"/>
                    <a:pt x="95924" y="86337"/>
                    <a:pt x="96142" y="86802"/>
                  </a:cubicBezTo>
                  <a:cubicBezTo>
                    <a:pt x="96413" y="87382"/>
                    <a:pt x="96903" y="87811"/>
                    <a:pt x="97629" y="87811"/>
                  </a:cubicBezTo>
                  <a:cubicBezTo>
                    <a:pt x="97634" y="87811"/>
                    <a:pt x="97640" y="87811"/>
                    <a:pt x="97646" y="87811"/>
                  </a:cubicBezTo>
                  <a:cubicBezTo>
                    <a:pt x="97650" y="87811"/>
                    <a:pt x="97655" y="87811"/>
                    <a:pt x="97660" y="87811"/>
                  </a:cubicBezTo>
                  <a:cubicBezTo>
                    <a:pt x="97984" y="87811"/>
                    <a:pt x="98210" y="87925"/>
                    <a:pt x="98298" y="88305"/>
                  </a:cubicBezTo>
                  <a:cubicBezTo>
                    <a:pt x="98400" y="88751"/>
                    <a:pt x="98772" y="89035"/>
                    <a:pt x="99130" y="89299"/>
                  </a:cubicBezTo>
                  <a:cubicBezTo>
                    <a:pt x="98842" y="89631"/>
                    <a:pt x="98709" y="89784"/>
                    <a:pt x="98562" y="89784"/>
                  </a:cubicBezTo>
                  <a:cubicBezTo>
                    <a:pt x="98426" y="89784"/>
                    <a:pt x="98279" y="89656"/>
                    <a:pt x="97989" y="89419"/>
                  </a:cubicBezTo>
                  <a:cubicBezTo>
                    <a:pt x="96316" y="88052"/>
                    <a:pt x="94849" y="86449"/>
                    <a:pt x="93100" y="85170"/>
                  </a:cubicBezTo>
                  <a:cubicBezTo>
                    <a:pt x="92852" y="84989"/>
                    <a:pt x="92611" y="84800"/>
                    <a:pt x="92361" y="84623"/>
                  </a:cubicBezTo>
                  <a:cubicBezTo>
                    <a:pt x="92303" y="84581"/>
                    <a:pt x="92244" y="84552"/>
                    <a:pt x="92189" y="84552"/>
                  </a:cubicBezTo>
                  <a:cubicBezTo>
                    <a:pt x="92128" y="84552"/>
                    <a:pt x="92073" y="84588"/>
                    <a:pt x="92029" y="84681"/>
                  </a:cubicBezTo>
                  <a:cubicBezTo>
                    <a:pt x="91920" y="84894"/>
                    <a:pt x="92121" y="84953"/>
                    <a:pt x="92223" y="85044"/>
                  </a:cubicBezTo>
                  <a:cubicBezTo>
                    <a:pt x="92389" y="85192"/>
                    <a:pt x="92446" y="85336"/>
                    <a:pt x="92291" y="85519"/>
                  </a:cubicBezTo>
                  <a:lnTo>
                    <a:pt x="92244" y="85714"/>
                  </a:lnTo>
                  <a:cubicBezTo>
                    <a:pt x="92238" y="86121"/>
                    <a:pt x="92372" y="86462"/>
                    <a:pt x="92738" y="86670"/>
                  </a:cubicBezTo>
                  <a:cubicBezTo>
                    <a:pt x="92801" y="86707"/>
                    <a:pt x="92875" y="86743"/>
                    <a:pt x="92942" y="86743"/>
                  </a:cubicBezTo>
                  <a:cubicBezTo>
                    <a:pt x="93014" y="86743"/>
                    <a:pt x="93079" y="86702"/>
                    <a:pt x="93116" y="86576"/>
                  </a:cubicBezTo>
                  <a:cubicBezTo>
                    <a:pt x="93110" y="86245"/>
                    <a:pt x="92497" y="86132"/>
                    <a:pt x="92802" y="85693"/>
                  </a:cubicBezTo>
                  <a:lnTo>
                    <a:pt x="92802" y="85693"/>
                  </a:lnTo>
                  <a:cubicBezTo>
                    <a:pt x="93586" y="86077"/>
                    <a:pt x="93606" y="86132"/>
                    <a:pt x="93132" y="86580"/>
                  </a:cubicBezTo>
                  <a:cubicBezTo>
                    <a:pt x="93278" y="86808"/>
                    <a:pt x="93561" y="86892"/>
                    <a:pt x="93625" y="87238"/>
                  </a:cubicBezTo>
                  <a:cubicBezTo>
                    <a:pt x="93705" y="87675"/>
                    <a:pt x="94078" y="87931"/>
                    <a:pt x="94539" y="87931"/>
                  </a:cubicBezTo>
                  <a:cubicBezTo>
                    <a:pt x="94542" y="87931"/>
                    <a:pt x="94545" y="87931"/>
                    <a:pt x="94548" y="87931"/>
                  </a:cubicBezTo>
                  <a:cubicBezTo>
                    <a:pt x="94552" y="87931"/>
                    <a:pt x="94556" y="87931"/>
                    <a:pt x="94561" y="87931"/>
                  </a:cubicBezTo>
                  <a:cubicBezTo>
                    <a:pt x="94884" y="87931"/>
                    <a:pt x="95031" y="88014"/>
                    <a:pt x="95080" y="88375"/>
                  </a:cubicBezTo>
                  <a:cubicBezTo>
                    <a:pt x="95141" y="88845"/>
                    <a:pt x="95495" y="89074"/>
                    <a:pt x="95960" y="89102"/>
                  </a:cubicBezTo>
                  <a:cubicBezTo>
                    <a:pt x="96163" y="89114"/>
                    <a:pt x="96306" y="89125"/>
                    <a:pt x="96396" y="89373"/>
                  </a:cubicBezTo>
                  <a:cubicBezTo>
                    <a:pt x="96734" y="90285"/>
                    <a:pt x="96786" y="90395"/>
                    <a:pt x="97523" y="90395"/>
                  </a:cubicBezTo>
                  <a:cubicBezTo>
                    <a:pt x="97628" y="90395"/>
                    <a:pt x="97747" y="90393"/>
                    <a:pt x="97883" y="90390"/>
                  </a:cubicBezTo>
                  <a:lnTo>
                    <a:pt x="97883" y="90390"/>
                  </a:lnTo>
                  <a:cubicBezTo>
                    <a:pt x="97860" y="90454"/>
                    <a:pt x="97836" y="90519"/>
                    <a:pt x="97814" y="90584"/>
                  </a:cubicBezTo>
                  <a:cubicBezTo>
                    <a:pt x="96887" y="91350"/>
                    <a:pt x="96076" y="92233"/>
                    <a:pt x="95331" y="93169"/>
                  </a:cubicBezTo>
                  <a:cubicBezTo>
                    <a:pt x="95056" y="93514"/>
                    <a:pt x="94785" y="93749"/>
                    <a:pt x="94399" y="93749"/>
                  </a:cubicBezTo>
                  <a:cubicBezTo>
                    <a:pt x="94300" y="93749"/>
                    <a:pt x="94193" y="93733"/>
                    <a:pt x="94076" y="93700"/>
                  </a:cubicBezTo>
                  <a:cubicBezTo>
                    <a:pt x="94029" y="93687"/>
                    <a:pt x="93979" y="93682"/>
                    <a:pt x="93927" y="93682"/>
                  </a:cubicBezTo>
                  <a:cubicBezTo>
                    <a:pt x="93839" y="93682"/>
                    <a:pt x="93747" y="93695"/>
                    <a:pt x="93654" y="93695"/>
                  </a:cubicBezTo>
                  <a:cubicBezTo>
                    <a:pt x="93581" y="93305"/>
                    <a:pt x="93629" y="92904"/>
                    <a:pt x="93381" y="92566"/>
                  </a:cubicBezTo>
                  <a:cubicBezTo>
                    <a:pt x="93112" y="92198"/>
                    <a:pt x="92756" y="92004"/>
                    <a:pt x="92356" y="92004"/>
                  </a:cubicBezTo>
                  <a:cubicBezTo>
                    <a:pt x="92172" y="92004"/>
                    <a:pt x="91979" y="92045"/>
                    <a:pt x="91781" y="92130"/>
                  </a:cubicBezTo>
                  <a:cubicBezTo>
                    <a:pt x="91570" y="92219"/>
                    <a:pt x="91436" y="92275"/>
                    <a:pt x="91347" y="92275"/>
                  </a:cubicBezTo>
                  <a:cubicBezTo>
                    <a:pt x="91206" y="92275"/>
                    <a:pt x="91181" y="92133"/>
                    <a:pt x="91142" y="91761"/>
                  </a:cubicBezTo>
                  <a:cubicBezTo>
                    <a:pt x="91114" y="91505"/>
                    <a:pt x="90900" y="91331"/>
                    <a:pt x="90929" y="91072"/>
                  </a:cubicBezTo>
                  <a:cubicBezTo>
                    <a:pt x="90860" y="90513"/>
                    <a:pt x="90402" y="90421"/>
                    <a:pt x="89982" y="90293"/>
                  </a:cubicBezTo>
                  <a:cubicBezTo>
                    <a:pt x="89905" y="90270"/>
                    <a:pt x="89829" y="90260"/>
                    <a:pt x="89754" y="90260"/>
                  </a:cubicBezTo>
                  <a:cubicBezTo>
                    <a:pt x="89526" y="90260"/>
                    <a:pt x="89307" y="90350"/>
                    <a:pt x="89091" y="90419"/>
                  </a:cubicBezTo>
                  <a:cubicBezTo>
                    <a:pt x="89009" y="90445"/>
                    <a:pt x="88935" y="90459"/>
                    <a:pt x="88869" y="90459"/>
                  </a:cubicBezTo>
                  <a:cubicBezTo>
                    <a:pt x="88700" y="90459"/>
                    <a:pt x="88587" y="90366"/>
                    <a:pt x="88533" y="90135"/>
                  </a:cubicBezTo>
                  <a:cubicBezTo>
                    <a:pt x="88499" y="90001"/>
                    <a:pt x="88458" y="89868"/>
                    <a:pt x="88408" y="89739"/>
                  </a:cubicBezTo>
                  <a:cubicBezTo>
                    <a:pt x="88160" y="89057"/>
                    <a:pt x="87883" y="88773"/>
                    <a:pt x="87313" y="88773"/>
                  </a:cubicBezTo>
                  <a:cubicBezTo>
                    <a:pt x="87172" y="88773"/>
                    <a:pt x="87014" y="88790"/>
                    <a:pt x="86834" y="88823"/>
                  </a:cubicBezTo>
                  <a:cubicBezTo>
                    <a:pt x="86762" y="88836"/>
                    <a:pt x="86698" y="88843"/>
                    <a:pt x="86640" y="88843"/>
                  </a:cubicBezTo>
                  <a:cubicBezTo>
                    <a:pt x="86349" y="88843"/>
                    <a:pt x="86238" y="88673"/>
                    <a:pt x="86138" y="88353"/>
                  </a:cubicBezTo>
                  <a:cubicBezTo>
                    <a:pt x="85901" y="87586"/>
                    <a:pt x="85669" y="87377"/>
                    <a:pt x="84985" y="87377"/>
                  </a:cubicBezTo>
                  <a:cubicBezTo>
                    <a:pt x="84892" y="87377"/>
                    <a:pt x="84791" y="87380"/>
                    <a:pt x="84680" y="87387"/>
                  </a:cubicBezTo>
                  <a:cubicBezTo>
                    <a:pt x="84641" y="87179"/>
                    <a:pt x="84746" y="87012"/>
                    <a:pt x="84836" y="86839"/>
                  </a:cubicBezTo>
                  <a:cubicBezTo>
                    <a:pt x="85607" y="85353"/>
                    <a:pt x="86496" y="83938"/>
                    <a:pt x="87458" y="82571"/>
                  </a:cubicBezTo>
                  <a:cubicBezTo>
                    <a:pt x="87526" y="82474"/>
                    <a:pt x="87577" y="82288"/>
                    <a:pt x="87715" y="82288"/>
                  </a:cubicBezTo>
                  <a:cubicBezTo>
                    <a:pt x="87761" y="82288"/>
                    <a:pt x="87816" y="82309"/>
                    <a:pt x="87886" y="82361"/>
                  </a:cubicBezTo>
                  <a:cubicBezTo>
                    <a:pt x="87925" y="82794"/>
                    <a:pt x="88110" y="83056"/>
                    <a:pt x="88588" y="83056"/>
                  </a:cubicBezTo>
                  <a:cubicBezTo>
                    <a:pt x="88593" y="83056"/>
                    <a:pt x="88598" y="83056"/>
                    <a:pt x="88603" y="83055"/>
                  </a:cubicBezTo>
                  <a:cubicBezTo>
                    <a:pt x="88611" y="83055"/>
                    <a:pt x="88619" y="83055"/>
                    <a:pt x="88626" y="83055"/>
                  </a:cubicBezTo>
                  <a:cubicBezTo>
                    <a:pt x="88824" y="83055"/>
                    <a:pt x="89064" y="83087"/>
                    <a:pt x="89079" y="83394"/>
                  </a:cubicBezTo>
                  <a:cubicBezTo>
                    <a:pt x="89114" y="84134"/>
                    <a:pt x="89570" y="84388"/>
                    <a:pt x="90240" y="84391"/>
                  </a:cubicBezTo>
                  <a:cubicBezTo>
                    <a:pt x="90243" y="84391"/>
                    <a:pt x="90246" y="84391"/>
                    <a:pt x="90249" y="84391"/>
                  </a:cubicBezTo>
                  <a:cubicBezTo>
                    <a:pt x="90283" y="84391"/>
                    <a:pt x="90318" y="84390"/>
                    <a:pt x="90352" y="84390"/>
                  </a:cubicBezTo>
                  <a:cubicBezTo>
                    <a:pt x="90508" y="84390"/>
                    <a:pt x="90655" y="84411"/>
                    <a:pt x="90679" y="84638"/>
                  </a:cubicBezTo>
                  <a:cubicBezTo>
                    <a:pt x="90759" y="85380"/>
                    <a:pt x="91270" y="85567"/>
                    <a:pt x="91906" y="85597"/>
                  </a:cubicBezTo>
                  <a:cubicBezTo>
                    <a:pt x="91994" y="85709"/>
                    <a:pt x="92131" y="85676"/>
                    <a:pt x="92244" y="85714"/>
                  </a:cubicBezTo>
                  <a:cubicBezTo>
                    <a:pt x="92260" y="85649"/>
                    <a:pt x="92275" y="85584"/>
                    <a:pt x="92290" y="85519"/>
                  </a:cubicBezTo>
                  <a:lnTo>
                    <a:pt x="91902" y="85397"/>
                  </a:lnTo>
                  <a:cubicBezTo>
                    <a:pt x="91486" y="85212"/>
                    <a:pt x="91116" y="84990"/>
                    <a:pt x="91131" y="84425"/>
                  </a:cubicBezTo>
                  <a:cubicBezTo>
                    <a:pt x="91179" y="84404"/>
                    <a:pt x="91223" y="84395"/>
                    <a:pt x="91265" y="84395"/>
                  </a:cubicBezTo>
                  <a:cubicBezTo>
                    <a:pt x="91511" y="84395"/>
                    <a:pt x="91655" y="84712"/>
                    <a:pt x="91883" y="84712"/>
                  </a:cubicBezTo>
                  <a:cubicBezTo>
                    <a:pt x="91922" y="84712"/>
                    <a:pt x="91965" y="84703"/>
                    <a:pt x="92010" y="84680"/>
                  </a:cubicBezTo>
                  <a:cubicBezTo>
                    <a:pt x="92218" y="84386"/>
                    <a:pt x="91936" y="84295"/>
                    <a:pt x="91782" y="84183"/>
                  </a:cubicBezTo>
                  <a:cubicBezTo>
                    <a:pt x="90911" y="83555"/>
                    <a:pt x="90030" y="82940"/>
                    <a:pt x="89153" y="82319"/>
                  </a:cubicBezTo>
                  <a:cubicBezTo>
                    <a:pt x="89106" y="82286"/>
                    <a:pt x="89059" y="82262"/>
                    <a:pt x="89015" y="82262"/>
                  </a:cubicBezTo>
                  <a:cubicBezTo>
                    <a:pt x="88986" y="82262"/>
                    <a:pt x="88959" y="82272"/>
                    <a:pt x="88932" y="82297"/>
                  </a:cubicBezTo>
                  <a:cubicBezTo>
                    <a:pt x="88952" y="82262"/>
                    <a:pt x="88965" y="82226"/>
                    <a:pt x="88915" y="82174"/>
                  </a:cubicBezTo>
                  <a:cubicBezTo>
                    <a:pt x="88888" y="82147"/>
                    <a:pt x="88866" y="82138"/>
                    <a:pt x="88845" y="82138"/>
                  </a:cubicBezTo>
                  <a:cubicBezTo>
                    <a:pt x="88807" y="82138"/>
                    <a:pt x="88775" y="82169"/>
                    <a:pt x="88739" y="82179"/>
                  </a:cubicBezTo>
                  <a:cubicBezTo>
                    <a:pt x="88756" y="82125"/>
                    <a:pt x="88822" y="82082"/>
                    <a:pt x="88746" y="82007"/>
                  </a:cubicBezTo>
                  <a:cubicBezTo>
                    <a:pt x="88719" y="81980"/>
                    <a:pt x="88696" y="81971"/>
                    <a:pt x="88676" y="81971"/>
                  </a:cubicBezTo>
                  <a:cubicBezTo>
                    <a:pt x="88639" y="81971"/>
                    <a:pt x="88610" y="82001"/>
                    <a:pt x="88575" y="82011"/>
                  </a:cubicBezTo>
                  <a:cubicBezTo>
                    <a:pt x="88723" y="81793"/>
                    <a:pt x="88506" y="81769"/>
                    <a:pt x="88390" y="81690"/>
                  </a:cubicBezTo>
                  <a:cubicBezTo>
                    <a:pt x="88213" y="81281"/>
                    <a:pt x="88571" y="81132"/>
                    <a:pt x="88758" y="80897"/>
                  </a:cubicBezTo>
                  <a:close/>
                  <a:moveTo>
                    <a:pt x="92376" y="92553"/>
                  </a:moveTo>
                  <a:cubicBezTo>
                    <a:pt x="92715" y="92553"/>
                    <a:pt x="92964" y="92774"/>
                    <a:pt x="93042" y="93106"/>
                  </a:cubicBezTo>
                  <a:cubicBezTo>
                    <a:pt x="93103" y="93366"/>
                    <a:pt x="93242" y="93728"/>
                    <a:pt x="92747" y="93764"/>
                  </a:cubicBezTo>
                  <a:cubicBezTo>
                    <a:pt x="92514" y="93487"/>
                    <a:pt x="92226" y="93263"/>
                    <a:pt x="91900" y="93107"/>
                  </a:cubicBezTo>
                  <a:lnTo>
                    <a:pt x="91748" y="93090"/>
                  </a:lnTo>
                  <a:cubicBezTo>
                    <a:pt x="91648" y="92599"/>
                    <a:pt x="92026" y="92571"/>
                    <a:pt x="92329" y="92554"/>
                  </a:cubicBezTo>
                  <a:cubicBezTo>
                    <a:pt x="92345" y="92554"/>
                    <a:pt x="92360" y="92553"/>
                    <a:pt x="92376" y="92553"/>
                  </a:cubicBezTo>
                  <a:close/>
                  <a:moveTo>
                    <a:pt x="25716" y="90225"/>
                  </a:moveTo>
                  <a:cubicBezTo>
                    <a:pt x="25951" y="90410"/>
                    <a:pt x="25963" y="90823"/>
                    <a:pt x="25797" y="90823"/>
                  </a:cubicBezTo>
                  <a:cubicBezTo>
                    <a:pt x="25795" y="90823"/>
                    <a:pt x="25794" y="90823"/>
                    <a:pt x="25793" y="90823"/>
                  </a:cubicBezTo>
                  <a:cubicBezTo>
                    <a:pt x="25780" y="90822"/>
                    <a:pt x="25767" y="90822"/>
                    <a:pt x="25753" y="90822"/>
                  </a:cubicBezTo>
                  <a:cubicBezTo>
                    <a:pt x="25111" y="90822"/>
                    <a:pt x="24723" y="91367"/>
                    <a:pt x="24111" y="91464"/>
                  </a:cubicBezTo>
                  <a:cubicBezTo>
                    <a:pt x="23383" y="91580"/>
                    <a:pt x="22703" y="91994"/>
                    <a:pt x="21942" y="92089"/>
                  </a:cubicBezTo>
                  <a:cubicBezTo>
                    <a:pt x="21844" y="92101"/>
                    <a:pt x="21741" y="92190"/>
                    <a:pt x="21670" y="92271"/>
                  </a:cubicBezTo>
                  <a:cubicBezTo>
                    <a:pt x="21529" y="92431"/>
                    <a:pt x="21374" y="92488"/>
                    <a:pt x="21200" y="92488"/>
                  </a:cubicBezTo>
                  <a:cubicBezTo>
                    <a:pt x="21112" y="92488"/>
                    <a:pt x="21018" y="92473"/>
                    <a:pt x="20918" y="92450"/>
                  </a:cubicBezTo>
                  <a:cubicBezTo>
                    <a:pt x="20779" y="92417"/>
                    <a:pt x="20637" y="92399"/>
                    <a:pt x="20499" y="92399"/>
                  </a:cubicBezTo>
                  <a:cubicBezTo>
                    <a:pt x="20191" y="92399"/>
                    <a:pt x="19898" y="92488"/>
                    <a:pt x="19663" y="92709"/>
                  </a:cubicBezTo>
                  <a:cubicBezTo>
                    <a:pt x="19367" y="92985"/>
                    <a:pt x="19014" y="92983"/>
                    <a:pt x="18677" y="93080"/>
                  </a:cubicBezTo>
                  <a:cubicBezTo>
                    <a:pt x="18647" y="93076"/>
                    <a:pt x="18619" y="93073"/>
                    <a:pt x="18591" y="93073"/>
                  </a:cubicBezTo>
                  <a:cubicBezTo>
                    <a:pt x="18488" y="93073"/>
                    <a:pt x="18399" y="93106"/>
                    <a:pt x="18335" y="93208"/>
                  </a:cubicBezTo>
                  <a:cubicBezTo>
                    <a:pt x="17995" y="93285"/>
                    <a:pt x="17784" y="93570"/>
                    <a:pt x="17442" y="93784"/>
                  </a:cubicBezTo>
                  <a:cubicBezTo>
                    <a:pt x="17197" y="93388"/>
                    <a:pt x="16881" y="93057"/>
                    <a:pt x="16988" y="92545"/>
                  </a:cubicBezTo>
                  <a:lnTo>
                    <a:pt x="16988" y="92543"/>
                  </a:lnTo>
                  <a:cubicBezTo>
                    <a:pt x="16992" y="92488"/>
                    <a:pt x="16994" y="92433"/>
                    <a:pt x="16997" y="92377"/>
                  </a:cubicBezTo>
                  <a:lnTo>
                    <a:pt x="16997" y="92377"/>
                  </a:lnTo>
                  <a:cubicBezTo>
                    <a:pt x="16995" y="92432"/>
                    <a:pt x="16992" y="92488"/>
                    <a:pt x="16988" y="92543"/>
                  </a:cubicBezTo>
                  <a:cubicBezTo>
                    <a:pt x="18165" y="92351"/>
                    <a:pt x="19242" y="91834"/>
                    <a:pt x="20382" y="91523"/>
                  </a:cubicBezTo>
                  <a:lnTo>
                    <a:pt x="25716" y="90225"/>
                  </a:lnTo>
                  <a:close/>
                  <a:moveTo>
                    <a:pt x="13393" y="92595"/>
                  </a:moveTo>
                  <a:lnTo>
                    <a:pt x="13393" y="92595"/>
                  </a:lnTo>
                  <a:cubicBezTo>
                    <a:pt x="13822" y="93277"/>
                    <a:pt x="13822" y="93277"/>
                    <a:pt x="13407" y="93838"/>
                  </a:cubicBezTo>
                  <a:cubicBezTo>
                    <a:pt x="13015" y="93222"/>
                    <a:pt x="13015" y="93222"/>
                    <a:pt x="13393" y="92595"/>
                  </a:cubicBezTo>
                  <a:close/>
                  <a:moveTo>
                    <a:pt x="12438" y="92439"/>
                  </a:moveTo>
                  <a:cubicBezTo>
                    <a:pt x="12597" y="92808"/>
                    <a:pt x="12713" y="93179"/>
                    <a:pt x="12460" y="93558"/>
                  </a:cubicBezTo>
                  <a:cubicBezTo>
                    <a:pt x="12348" y="93628"/>
                    <a:pt x="12300" y="93736"/>
                    <a:pt x="12288" y="93863"/>
                  </a:cubicBezTo>
                  <a:cubicBezTo>
                    <a:pt x="12214" y="93903"/>
                    <a:pt x="12142" y="93957"/>
                    <a:pt x="12060" y="93957"/>
                  </a:cubicBezTo>
                  <a:cubicBezTo>
                    <a:pt x="12028" y="93957"/>
                    <a:pt x="11994" y="93949"/>
                    <a:pt x="11957" y="93927"/>
                  </a:cubicBezTo>
                  <a:cubicBezTo>
                    <a:pt x="11620" y="93271"/>
                    <a:pt x="12017" y="92851"/>
                    <a:pt x="12438" y="92439"/>
                  </a:cubicBezTo>
                  <a:close/>
                  <a:moveTo>
                    <a:pt x="41167" y="91463"/>
                  </a:moveTo>
                  <a:cubicBezTo>
                    <a:pt x="41207" y="91951"/>
                    <a:pt x="41242" y="92428"/>
                    <a:pt x="41643" y="92743"/>
                  </a:cubicBezTo>
                  <a:cubicBezTo>
                    <a:pt x="41397" y="93170"/>
                    <a:pt x="41056" y="93248"/>
                    <a:pt x="40644" y="93248"/>
                  </a:cubicBezTo>
                  <a:cubicBezTo>
                    <a:pt x="40620" y="93248"/>
                    <a:pt x="40596" y="93248"/>
                    <a:pt x="40571" y="93248"/>
                  </a:cubicBezTo>
                  <a:cubicBezTo>
                    <a:pt x="40284" y="93242"/>
                    <a:pt x="39997" y="93240"/>
                    <a:pt x="39710" y="93240"/>
                  </a:cubicBezTo>
                  <a:cubicBezTo>
                    <a:pt x="37290" y="93240"/>
                    <a:pt x="34882" y="93427"/>
                    <a:pt x="32496" y="93870"/>
                  </a:cubicBezTo>
                  <a:cubicBezTo>
                    <a:pt x="32331" y="93900"/>
                    <a:pt x="32165" y="93916"/>
                    <a:pt x="31999" y="93940"/>
                  </a:cubicBezTo>
                  <a:cubicBezTo>
                    <a:pt x="31929" y="93949"/>
                    <a:pt x="31857" y="93960"/>
                    <a:pt x="31788" y="93960"/>
                  </a:cubicBezTo>
                  <a:cubicBezTo>
                    <a:pt x="31665" y="93960"/>
                    <a:pt x="31552" y="93927"/>
                    <a:pt x="31475" y="93796"/>
                  </a:cubicBezTo>
                  <a:cubicBezTo>
                    <a:pt x="31364" y="93607"/>
                    <a:pt x="31556" y="93498"/>
                    <a:pt x="31628" y="93359"/>
                  </a:cubicBezTo>
                  <a:cubicBezTo>
                    <a:pt x="31678" y="93260"/>
                    <a:pt x="31778" y="93176"/>
                    <a:pt x="31798" y="93073"/>
                  </a:cubicBezTo>
                  <a:lnTo>
                    <a:pt x="31798" y="93074"/>
                  </a:lnTo>
                  <a:cubicBezTo>
                    <a:pt x="31971" y="92192"/>
                    <a:pt x="32624" y="92066"/>
                    <a:pt x="33376" y="91970"/>
                  </a:cubicBezTo>
                  <a:cubicBezTo>
                    <a:pt x="35952" y="91641"/>
                    <a:pt x="38540" y="91553"/>
                    <a:pt x="41167" y="91463"/>
                  </a:cubicBezTo>
                  <a:close/>
                  <a:moveTo>
                    <a:pt x="18683" y="93408"/>
                  </a:moveTo>
                  <a:cubicBezTo>
                    <a:pt x="18702" y="93415"/>
                    <a:pt x="18726" y="93416"/>
                    <a:pt x="18750" y="93416"/>
                  </a:cubicBezTo>
                  <a:cubicBezTo>
                    <a:pt x="18773" y="93416"/>
                    <a:pt x="18796" y="93415"/>
                    <a:pt x="18819" y="93415"/>
                  </a:cubicBezTo>
                  <a:cubicBezTo>
                    <a:pt x="18899" y="93415"/>
                    <a:pt x="18966" y="93433"/>
                    <a:pt x="18923" y="93593"/>
                  </a:cubicBezTo>
                  <a:cubicBezTo>
                    <a:pt x="18930" y="93611"/>
                    <a:pt x="18936" y="93628"/>
                    <a:pt x="18945" y="93646"/>
                  </a:cubicBezTo>
                  <a:cubicBezTo>
                    <a:pt x="18921" y="93663"/>
                    <a:pt x="18899" y="93682"/>
                    <a:pt x="18881" y="93706"/>
                  </a:cubicBezTo>
                  <a:lnTo>
                    <a:pt x="18848" y="93661"/>
                  </a:lnTo>
                  <a:lnTo>
                    <a:pt x="18481" y="94073"/>
                  </a:lnTo>
                  <a:cubicBezTo>
                    <a:pt x="18384" y="94077"/>
                    <a:pt x="18264" y="94132"/>
                    <a:pt x="18168" y="94132"/>
                  </a:cubicBezTo>
                  <a:cubicBezTo>
                    <a:pt x="18110" y="94132"/>
                    <a:pt x="18062" y="94112"/>
                    <a:pt x="18032" y="94049"/>
                  </a:cubicBezTo>
                  <a:cubicBezTo>
                    <a:pt x="17917" y="93798"/>
                    <a:pt x="18164" y="93682"/>
                    <a:pt x="18338" y="93563"/>
                  </a:cubicBezTo>
                  <a:cubicBezTo>
                    <a:pt x="18355" y="93566"/>
                    <a:pt x="18371" y="93568"/>
                    <a:pt x="18386" y="93568"/>
                  </a:cubicBezTo>
                  <a:cubicBezTo>
                    <a:pt x="18508" y="93568"/>
                    <a:pt x="18590" y="93476"/>
                    <a:pt x="18683" y="93408"/>
                  </a:cubicBezTo>
                  <a:close/>
                  <a:moveTo>
                    <a:pt x="60629" y="88701"/>
                  </a:moveTo>
                  <a:cubicBezTo>
                    <a:pt x="60784" y="88701"/>
                    <a:pt x="60939" y="88702"/>
                    <a:pt x="61094" y="88703"/>
                  </a:cubicBezTo>
                  <a:cubicBezTo>
                    <a:pt x="64180" y="88723"/>
                    <a:pt x="67265" y="88740"/>
                    <a:pt x="70337" y="89077"/>
                  </a:cubicBezTo>
                  <a:cubicBezTo>
                    <a:pt x="71195" y="89171"/>
                    <a:pt x="72040" y="89383"/>
                    <a:pt x="72909" y="89383"/>
                  </a:cubicBezTo>
                  <a:cubicBezTo>
                    <a:pt x="72933" y="89383"/>
                    <a:pt x="72957" y="89383"/>
                    <a:pt x="72980" y="89383"/>
                  </a:cubicBezTo>
                  <a:cubicBezTo>
                    <a:pt x="73522" y="89469"/>
                    <a:pt x="73346" y="89959"/>
                    <a:pt x="73530" y="90261"/>
                  </a:cubicBezTo>
                  <a:cubicBezTo>
                    <a:pt x="73431" y="90330"/>
                    <a:pt x="73336" y="90351"/>
                    <a:pt x="73244" y="90351"/>
                  </a:cubicBezTo>
                  <a:cubicBezTo>
                    <a:pt x="73106" y="90351"/>
                    <a:pt x="72975" y="90303"/>
                    <a:pt x="72847" y="90303"/>
                  </a:cubicBezTo>
                  <a:cubicBezTo>
                    <a:pt x="72832" y="90303"/>
                    <a:pt x="72817" y="90304"/>
                    <a:pt x="72803" y="90305"/>
                  </a:cubicBezTo>
                  <a:lnTo>
                    <a:pt x="72809" y="90557"/>
                  </a:lnTo>
                  <a:lnTo>
                    <a:pt x="73300" y="90577"/>
                  </a:lnTo>
                  <a:cubicBezTo>
                    <a:pt x="73388" y="90684"/>
                    <a:pt x="73403" y="90797"/>
                    <a:pt x="73334" y="90920"/>
                  </a:cubicBezTo>
                  <a:cubicBezTo>
                    <a:pt x="72858" y="91130"/>
                    <a:pt x="72563" y="91518"/>
                    <a:pt x="72314" y="91951"/>
                  </a:cubicBezTo>
                  <a:lnTo>
                    <a:pt x="72251" y="92319"/>
                  </a:lnTo>
                  <a:cubicBezTo>
                    <a:pt x="72129" y="92872"/>
                    <a:pt x="72361" y="93337"/>
                    <a:pt x="72614" y="93798"/>
                  </a:cubicBezTo>
                  <a:cubicBezTo>
                    <a:pt x="72813" y="94160"/>
                    <a:pt x="72498" y="94119"/>
                    <a:pt x="72310" y="94175"/>
                  </a:cubicBezTo>
                  <a:cubicBezTo>
                    <a:pt x="69801" y="93900"/>
                    <a:pt x="67279" y="93793"/>
                    <a:pt x="64762" y="93623"/>
                  </a:cubicBezTo>
                  <a:cubicBezTo>
                    <a:pt x="62641" y="93435"/>
                    <a:pt x="60517" y="93305"/>
                    <a:pt x="58388" y="93269"/>
                  </a:cubicBezTo>
                  <a:lnTo>
                    <a:pt x="58210" y="93089"/>
                  </a:lnTo>
                  <a:cubicBezTo>
                    <a:pt x="58125" y="92856"/>
                    <a:pt x="57915" y="92630"/>
                    <a:pt x="58280" y="92421"/>
                  </a:cubicBezTo>
                  <a:cubicBezTo>
                    <a:pt x="58496" y="92297"/>
                    <a:pt x="58608" y="92067"/>
                    <a:pt x="58590" y="91798"/>
                  </a:cubicBezTo>
                  <a:cubicBezTo>
                    <a:pt x="58710" y="91713"/>
                    <a:pt x="58837" y="91691"/>
                    <a:pt x="58966" y="91691"/>
                  </a:cubicBezTo>
                  <a:cubicBezTo>
                    <a:pt x="59111" y="91691"/>
                    <a:pt x="59259" y="91720"/>
                    <a:pt x="59403" y="91720"/>
                  </a:cubicBezTo>
                  <a:cubicBezTo>
                    <a:pt x="61302" y="91727"/>
                    <a:pt x="63199" y="91734"/>
                    <a:pt x="65096" y="91743"/>
                  </a:cubicBezTo>
                  <a:lnTo>
                    <a:pt x="67094" y="91859"/>
                  </a:lnTo>
                  <a:cubicBezTo>
                    <a:pt x="67098" y="91765"/>
                    <a:pt x="67102" y="91672"/>
                    <a:pt x="67107" y="91578"/>
                  </a:cubicBezTo>
                  <a:lnTo>
                    <a:pt x="65113" y="91493"/>
                  </a:lnTo>
                  <a:cubicBezTo>
                    <a:pt x="64927" y="91423"/>
                    <a:pt x="64736" y="91411"/>
                    <a:pt x="64544" y="91411"/>
                  </a:cubicBezTo>
                  <a:cubicBezTo>
                    <a:pt x="64437" y="91411"/>
                    <a:pt x="64330" y="91414"/>
                    <a:pt x="64224" y="91414"/>
                  </a:cubicBezTo>
                  <a:cubicBezTo>
                    <a:pt x="64219" y="91414"/>
                    <a:pt x="64214" y="91414"/>
                    <a:pt x="64209" y="91414"/>
                  </a:cubicBezTo>
                  <a:cubicBezTo>
                    <a:pt x="62327" y="91406"/>
                    <a:pt x="60446" y="91406"/>
                    <a:pt x="58565" y="91402"/>
                  </a:cubicBezTo>
                  <a:cubicBezTo>
                    <a:pt x="58440" y="91186"/>
                    <a:pt x="58320" y="90966"/>
                    <a:pt x="58188" y="90753"/>
                  </a:cubicBezTo>
                  <a:cubicBezTo>
                    <a:pt x="57952" y="90370"/>
                    <a:pt x="58043" y="90149"/>
                    <a:pt x="58490" y="90087"/>
                  </a:cubicBezTo>
                  <a:cubicBezTo>
                    <a:pt x="58552" y="90078"/>
                    <a:pt x="58614" y="90075"/>
                    <a:pt x="58678" y="90075"/>
                  </a:cubicBezTo>
                  <a:cubicBezTo>
                    <a:pt x="58809" y="90075"/>
                    <a:pt x="58942" y="90088"/>
                    <a:pt x="59073" y="90091"/>
                  </a:cubicBezTo>
                  <a:cubicBezTo>
                    <a:pt x="60411" y="90126"/>
                    <a:pt x="61749" y="90163"/>
                    <a:pt x="63085" y="90199"/>
                  </a:cubicBezTo>
                  <a:cubicBezTo>
                    <a:pt x="63388" y="90217"/>
                    <a:pt x="63689" y="90246"/>
                    <a:pt x="63991" y="90251"/>
                  </a:cubicBezTo>
                  <a:cubicBezTo>
                    <a:pt x="65480" y="90277"/>
                    <a:pt x="66970" y="90271"/>
                    <a:pt x="68455" y="90408"/>
                  </a:cubicBezTo>
                  <a:cubicBezTo>
                    <a:pt x="68624" y="90094"/>
                    <a:pt x="68389" y="90089"/>
                    <a:pt x="68194" y="90082"/>
                  </a:cubicBezTo>
                  <a:cubicBezTo>
                    <a:pt x="66489" y="90027"/>
                    <a:pt x="64785" y="89975"/>
                    <a:pt x="63080" y="89928"/>
                  </a:cubicBezTo>
                  <a:lnTo>
                    <a:pt x="58726" y="89731"/>
                  </a:lnTo>
                  <a:cubicBezTo>
                    <a:pt x="58716" y="89393"/>
                    <a:pt x="58850" y="89035"/>
                    <a:pt x="58676" y="88713"/>
                  </a:cubicBezTo>
                  <a:cubicBezTo>
                    <a:pt x="59327" y="88709"/>
                    <a:pt x="59978" y="88701"/>
                    <a:pt x="60629" y="88701"/>
                  </a:cubicBezTo>
                  <a:close/>
                  <a:moveTo>
                    <a:pt x="14649" y="92756"/>
                  </a:moveTo>
                  <a:cubicBezTo>
                    <a:pt x="14837" y="93250"/>
                    <a:pt x="15279" y="93724"/>
                    <a:pt x="14744" y="94286"/>
                  </a:cubicBezTo>
                  <a:cubicBezTo>
                    <a:pt x="14374" y="94187"/>
                    <a:pt x="14428" y="93749"/>
                    <a:pt x="14186" y="93544"/>
                  </a:cubicBezTo>
                  <a:cubicBezTo>
                    <a:pt x="14237" y="93222"/>
                    <a:pt x="14343" y="92931"/>
                    <a:pt x="14649" y="92756"/>
                  </a:cubicBezTo>
                  <a:close/>
                  <a:moveTo>
                    <a:pt x="89748" y="93815"/>
                  </a:moveTo>
                  <a:cubicBezTo>
                    <a:pt x="90190" y="93869"/>
                    <a:pt x="90432" y="94075"/>
                    <a:pt x="90594" y="94403"/>
                  </a:cubicBezTo>
                  <a:cubicBezTo>
                    <a:pt x="90625" y="94439"/>
                    <a:pt x="90689" y="94495"/>
                    <a:pt x="90680" y="94510"/>
                  </a:cubicBezTo>
                  <a:cubicBezTo>
                    <a:pt x="90657" y="94552"/>
                    <a:pt x="90627" y="94568"/>
                    <a:pt x="90594" y="94568"/>
                  </a:cubicBezTo>
                  <a:cubicBezTo>
                    <a:pt x="90562" y="94568"/>
                    <a:pt x="90526" y="94552"/>
                    <a:pt x="90492" y="94530"/>
                  </a:cubicBezTo>
                  <a:cubicBezTo>
                    <a:pt x="90153" y="94438"/>
                    <a:pt x="89915" y="94236"/>
                    <a:pt x="89748" y="93816"/>
                  </a:cubicBezTo>
                  <a:lnTo>
                    <a:pt x="89748" y="93815"/>
                  </a:lnTo>
                  <a:close/>
                  <a:moveTo>
                    <a:pt x="94066" y="94237"/>
                  </a:moveTo>
                  <a:cubicBezTo>
                    <a:pt x="94124" y="94237"/>
                    <a:pt x="94176" y="94246"/>
                    <a:pt x="94221" y="94261"/>
                  </a:cubicBezTo>
                  <a:cubicBezTo>
                    <a:pt x="94371" y="94323"/>
                    <a:pt x="94367" y="94357"/>
                    <a:pt x="94331" y="94422"/>
                  </a:cubicBezTo>
                  <a:cubicBezTo>
                    <a:pt x="94229" y="94607"/>
                    <a:pt x="94129" y="94692"/>
                    <a:pt x="94026" y="94692"/>
                  </a:cubicBezTo>
                  <a:cubicBezTo>
                    <a:pt x="93905" y="94692"/>
                    <a:pt x="93779" y="94576"/>
                    <a:pt x="93640" y="94368"/>
                  </a:cubicBezTo>
                  <a:lnTo>
                    <a:pt x="93639" y="94368"/>
                  </a:lnTo>
                  <a:cubicBezTo>
                    <a:pt x="93799" y="94274"/>
                    <a:pt x="93946" y="94237"/>
                    <a:pt x="94066" y="94237"/>
                  </a:cubicBezTo>
                  <a:close/>
                  <a:moveTo>
                    <a:pt x="86871" y="93879"/>
                  </a:moveTo>
                  <a:lnTo>
                    <a:pt x="86871" y="93879"/>
                  </a:lnTo>
                  <a:cubicBezTo>
                    <a:pt x="87090" y="94020"/>
                    <a:pt x="87291" y="94196"/>
                    <a:pt x="87555" y="94254"/>
                  </a:cubicBezTo>
                  <a:cubicBezTo>
                    <a:pt x="87625" y="94290"/>
                    <a:pt x="87694" y="94367"/>
                    <a:pt x="87764" y="94367"/>
                  </a:cubicBezTo>
                  <a:cubicBezTo>
                    <a:pt x="87775" y="94367"/>
                    <a:pt x="87786" y="94365"/>
                    <a:pt x="87797" y="94361"/>
                  </a:cubicBezTo>
                  <a:lnTo>
                    <a:pt x="87797" y="94362"/>
                  </a:lnTo>
                  <a:cubicBezTo>
                    <a:pt x="87818" y="94495"/>
                    <a:pt x="88164" y="94647"/>
                    <a:pt x="87854" y="94778"/>
                  </a:cubicBezTo>
                  <a:cubicBezTo>
                    <a:pt x="87691" y="94846"/>
                    <a:pt x="87535" y="94895"/>
                    <a:pt x="87383" y="94895"/>
                  </a:cubicBezTo>
                  <a:cubicBezTo>
                    <a:pt x="87232" y="94895"/>
                    <a:pt x="87086" y="94847"/>
                    <a:pt x="86942" y="94721"/>
                  </a:cubicBezTo>
                  <a:cubicBezTo>
                    <a:pt x="86651" y="94466"/>
                    <a:pt x="86610" y="94183"/>
                    <a:pt x="86871" y="93879"/>
                  </a:cubicBezTo>
                  <a:close/>
                  <a:moveTo>
                    <a:pt x="12641" y="93754"/>
                  </a:moveTo>
                  <a:cubicBezTo>
                    <a:pt x="13040" y="93915"/>
                    <a:pt x="13211" y="94175"/>
                    <a:pt x="13086" y="94505"/>
                  </a:cubicBezTo>
                  <a:cubicBezTo>
                    <a:pt x="13001" y="94733"/>
                    <a:pt x="12852" y="94937"/>
                    <a:pt x="12700" y="95210"/>
                  </a:cubicBezTo>
                  <a:cubicBezTo>
                    <a:pt x="12347" y="94910"/>
                    <a:pt x="12238" y="94591"/>
                    <a:pt x="12360" y="94189"/>
                  </a:cubicBezTo>
                  <a:cubicBezTo>
                    <a:pt x="12494" y="94071"/>
                    <a:pt x="12594" y="93929"/>
                    <a:pt x="12641" y="93754"/>
                  </a:cubicBezTo>
                  <a:close/>
                  <a:moveTo>
                    <a:pt x="40498" y="93623"/>
                  </a:moveTo>
                  <a:cubicBezTo>
                    <a:pt x="40761" y="93623"/>
                    <a:pt x="40925" y="93676"/>
                    <a:pt x="40933" y="94013"/>
                  </a:cubicBezTo>
                  <a:cubicBezTo>
                    <a:pt x="40940" y="94283"/>
                    <a:pt x="41040" y="94550"/>
                    <a:pt x="41117" y="94903"/>
                  </a:cubicBezTo>
                  <a:lnTo>
                    <a:pt x="41117" y="94904"/>
                  </a:lnTo>
                  <a:cubicBezTo>
                    <a:pt x="40649" y="94904"/>
                    <a:pt x="40202" y="94902"/>
                    <a:pt x="39764" y="94902"/>
                  </a:cubicBezTo>
                  <a:cubicBezTo>
                    <a:pt x="39501" y="94902"/>
                    <a:pt x="39241" y="94903"/>
                    <a:pt x="38981" y="94905"/>
                  </a:cubicBezTo>
                  <a:cubicBezTo>
                    <a:pt x="36922" y="94924"/>
                    <a:pt x="34865" y="94996"/>
                    <a:pt x="32821" y="95251"/>
                  </a:cubicBezTo>
                  <a:cubicBezTo>
                    <a:pt x="32744" y="95260"/>
                    <a:pt x="32672" y="95267"/>
                    <a:pt x="32607" y="95267"/>
                  </a:cubicBezTo>
                  <a:cubicBezTo>
                    <a:pt x="32349" y="95267"/>
                    <a:pt x="32188" y="95169"/>
                    <a:pt x="32119" y="94810"/>
                  </a:cubicBezTo>
                  <a:cubicBezTo>
                    <a:pt x="32050" y="94456"/>
                    <a:pt x="32098" y="94319"/>
                    <a:pt x="32478" y="94262"/>
                  </a:cubicBezTo>
                  <a:cubicBezTo>
                    <a:pt x="35121" y="93865"/>
                    <a:pt x="37781" y="93675"/>
                    <a:pt x="40453" y="93624"/>
                  </a:cubicBezTo>
                  <a:cubicBezTo>
                    <a:pt x="40468" y="93624"/>
                    <a:pt x="40484" y="93623"/>
                    <a:pt x="40498" y="93623"/>
                  </a:cubicBezTo>
                  <a:close/>
                  <a:moveTo>
                    <a:pt x="25851" y="92255"/>
                  </a:moveTo>
                  <a:cubicBezTo>
                    <a:pt x="26250" y="92255"/>
                    <a:pt x="26208" y="92575"/>
                    <a:pt x="26204" y="92883"/>
                  </a:cubicBezTo>
                  <a:cubicBezTo>
                    <a:pt x="25135" y="93064"/>
                    <a:pt x="24066" y="93238"/>
                    <a:pt x="23035" y="93590"/>
                  </a:cubicBezTo>
                  <a:cubicBezTo>
                    <a:pt x="21332" y="93926"/>
                    <a:pt x="19655" y="94337"/>
                    <a:pt x="18172" y="95298"/>
                  </a:cubicBezTo>
                  <a:cubicBezTo>
                    <a:pt x="17927" y="95169"/>
                    <a:pt x="17869" y="94926"/>
                    <a:pt x="17786" y="94643"/>
                  </a:cubicBezTo>
                  <a:cubicBezTo>
                    <a:pt x="18105" y="94447"/>
                    <a:pt x="18571" y="94511"/>
                    <a:pt x="18807" y="94149"/>
                  </a:cubicBezTo>
                  <a:cubicBezTo>
                    <a:pt x="18816" y="94150"/>
                    <a:pt x="18826" y="94150"/>
                    <a:pt x="18834" y="94150"/>
                  </a:cubicBezTo>
                  <a:cubicBezTo>
                    <a:pt x="19004" y="94150"/>
                    <a:pt x="19087" y="94022"/>
                    <a:pt x="19168" y="93897"/>
                  </a:cubicBezTo>
                  <a:cubicBezTo>
                    <a:pt x="19191" y="93860"/>
                    <a:pt x="19202" y="93818"/>
                    <a:pt x="19201" y="93775"/>
                  </a:cubicBezTo>
                  <a:cubicBezTo>
                    <a:pt x="19225" y="93762"/>
                    <a:pt x="19249" y="93743"/>
                    <a:pt x="19269" y="93722"/>
                  </a:cubicBezTo>
                  <a:cubicBezTo>
                    <a:pt x="19417" y="93562"/>
                    <a:pt x="19581" y="93523"/>
                    <a:pt x="19755" y="93523"/>
                  </a:cubicBezTo>
                  <a:cubicBezTo>
                    <a:pt x="19835" y="93523"/>
                    <a:pt x="19918" y="93532"/>
                    <a:pt x="20001" y="93540"/>
                  </a:cubicBezTo>
                  <a:cubicBezTo>
                    <a:pt x="20175" y="93596"/>
                    <a:pt x="20340" y="93627"/>
                    <a:pt x="20496" y="93627"/>
                  </a:cubicBezTo>
                  <a:cubicBezTo>
                    <a:pt x="20853" y="93627"/>
                    <a:pt x="21161" y="93469"/>
                    <a:pt x="21406" y="93106"/>
                  </a:cubicBezTo>
                  <a:cubicBezTo>
                    <a:pt x="21437" y="93103"/>
                    <a:pt x="21467" y="93102"/>
                    <a:pt x="21498" y="93102"/>
                  </a:cubicBezTo>
                  <a:cubicBezTo>
                    <a:pt x="21775" y="93102"/>
                    <a:pt x="22053" y="93216"/>
                    <a:pt x="22329" y="93216"/>
                  </a:cubicBezTo>
                  <a:cubicBezTo>
                    <a:pt x="22458" y="93216"/>
                    <a:pt x="22588" y="93190"/>
                    <a:pt x="22716" y="93116"/>
                  </a:cubicBezTo>
                  <a:cubicBezTo>
                    <a:pt x="23188" y="92845"/>
                    <a:pt x="23636" y="92545"/>
                    <a:pt x="24212" y="92506"/>
                  </a:cubicBezTo>
                  <a:cubicBezTo>
                    <a:pt x="24434" y="92490"/>
                    <a:pt x="25484" y="92298"/>
                    <a:pt x="25708" y="92266"/>
                  </a:cubicBezTo>
                  <a:cubicBezTo>
                    <a:pt x="25761" y="92259"/>
                    <a:pt x="25809" y="92255"/>
                    <a:pt x="25851" y="92255"/>
                  </a:cubicBezTo>
                  <a:close/>
                  <a:moveTo>
                    <a:pt x="14118" y="93862"/>
                  </a:moveTo>
                  <a:cubicBezTo>
                    <a:pt x="14164" y="94309"/>
                    <a:pt x="14686" y="94662"/>
                    <a:pt x="14379" y="95178"/>
                  </a:cubicBezTo>
                  <a:cubicBezTo>
                    <a:pt x="14238" y="95334"/>
                    <a:pt x="14154" y="95423"/>
                    <a:pt x="14087" y="95423"/>
                  </a:cubicBezTo>
                  <a:cubicBezTo>
                    <a:pt x="13997" y="95423"/>
                    <a:pt x="13938" y="95261"/>
                    <a:pt x="13810" y="94889"/>
                  </a:cubicBezTo>
                  <a:cubicBezTo>
                    <a:pt x="13780" y="94891"/>
                    <a:pt x="13750" y="94896"/>
                    <a:pt x="13721" y="94904"/>
                  </a:cubicBezTo>
                  <a:cubicBezTo>
                    <a:pt x="13730" y="94867"/>
                    <a:pt x="13740" y="94825"/>
                    <a:pt x="13751" y="94794"/>
                  </a:cubicBezTo>
                  <a:cubicBezTo>
                    <a:pt x="13420" y="94341"/>
                    <a:pt x="13458" y="94245"/>
                    <a:pt x="14118" y="93862"/>
                  </a:cubicBezTo>
                  <a:cubicBezTo>
                    <a:pt x="14118" y="93862"/>
                    <a:pt x="14118" y="93862"/>
                    <a:pt x="14118" y="93862"/>
                  </a:cubicBezTo>
                  <a:close/>
                  <a:moveTo>
                    <a:pt x="95323" y="94789"/>
                  </a:moveTo>
                  <a:lnTo>
                    <a:pt x="95595" y="94931"/>
                  </a:lnTo>
                  <a:cubicBezTo>
                    <a:pt x="95608" y="95024"/>
                    <a:pt x="95641" y="95097"/>
                    <a:pt x="95740" y="95097"/>
                  </a:cubicBezTo>
                  <a:cubicBezTo>
                    <a:pt x="95748" y="95097"/>
                    <a:pt x="95757" y="95096"/>
                    <a:pt x="95767" y="95095"/>
                  </a:cubicBezTo>
                  <a:lnTo>
                    <a:pt x="95767" y="95095"/>
                  </a:lnTo>
                  <a:cubicBezTo>
                    <a:pt x="95734" y="95236"/>
                    <a:pt x="95784" y="95349"/>
                    <a:pt x="95886" y="95444"/>
                  </a:cubicBezTo>
                  <a:lnTo>
                    <a:pt x="95423" y="95269"/>
                  </a:lnTo>
                  <a:lnTo>
                    <a:pt x="95323" y="94789"/>
                  </a:lnTo>
                  <a:close/>
                  <a:moveTo>
                    <a:pt x="11497" y="93917"/>
                  </a:moveTo>
                  <a:cubicBezTo>
                    <a:pt x="11605" y="93917"/>
                    <a:pt x="11682" y="94091"/>
                    <a:pt x="11775" y="94169"/>
                  </a:cubicBezTo>
                  <a:cubicBezTo>
                    <a:pt x="11780" y="94360"/>
                    <a:pt x="11787" y="94550"/>
                    <a:pt x="11792" y="94741"/>
                  </a:cubicBezTo>
                  <a:cubicBezTo>
                    <a:pt x="11534" y="94950"/>
                    <a:pt x="11531" y="95337"/>
                    <a:pt x="11248" y="95534"/>
                  </a:cubicBezTo>
                  <a:cubicBezTo>
                    <a:pt x="11067" y="95436"/>
                    <a:pt x="11064" y="95216"/>
                    <a:pt x="10934" y="95086"/>
                  </a:cubicBezTo>
                  <a:cubicBezTo>
                    <a:pt x="10816" y="94659"/>
                    <a:pt x="11121" y="94384"/>
                    <a:pt x="11314" y="94075"/>
                  </a:cubicBezTo>
                  <a:lnTo>
                    <a:pt x="11314" y="94074"/>
                  </a:lnTo>
                  <a:cubicBezTo>
                    <a:pt x="11385" y="93958"/>
                    <a:pt x="11445" y="93917"/>
                    <a:pt x="11497" y="93917"/>
                  </a:cubicBezTo>
                  <a:close/>
                  <a:moveTo>
                    <a:pt x="84240" y="88366"/>
                  </a:moveTo>
                  <a:cubicBezTo>
                    <a:pt x="84281" y="88366"/>
                    <a:pt x="84324" y="88372"/>
                    <a:pt x="84369" y="88379"/>
                  </a:cubicBezTo>
                  <a:cubicBezTo>
                    <a:pt x="84395" y="88413"/>
                    <a:pt x="84423" y="88429"/>
                    <a:pt x="84454" y="88429"/>
                  </a:cubicBezTo>
                  <a:cubicBezTo>
                    <a:pt x="84476" y="88429"/>
                    <a:pt x="84500" y="88420"/>
                    <a:pt x="84524" y="88403"/>
                  </a:cubicBezTo>
                  <a:lnTo>
                    <a:pt x="84524" y="88403"/>
                  </a:lnTo>
                  <a:cubicBezTo>
                    <a:pt x="84520" y="88574"/>
                    <a:pt x="84668" y="88617"/>
                    <a:pt x="84776" y="88685"/>
                  </a:cubicBezTo>
                  <a:cubicBezTo>
                    <a:pt x="85941" y="89421"/>
                    <a:pt x="87105" y="90161"/>
                    <a:pt x="88279" y="90881"/>
                  </a:cubicBezTo>
                  <a:lnTo>
                    <a:pt x="88278" y="90882"/>
                  </a:lnTo>
                  <a:cubicBezTo>
                    <a:pt x="88579" y="91067"/>
                    <a:pt x="88798" y="91385"/>
                    <a:pt x="89176" y="91444"/>
                  </a:cubicBezTo>
                  <a:cubicBezTo>
                    <a:pt x="89595" y="91830"/>
                    <a:pt x="90059" y="92160"/>
                    <a:pt x="90561" y="92429"/>
                  </a:cubicBezTo>
                  <a:cubicBezTo>
                    <a:pt x="90801" y="92638"/>
                    <a:pt x="91026" y="92871"/>
                    <a:pt x="91287" y="93049"/>
                  </a:cubicBezTo>
                  <a:cubicBezTo>
                    <a:pt x="91363" y="93100"/>
                    <a:pt x="91461" y="93214"/>
                    <a:pt x="91570" y="93214"/>
                  </a:cubicBezTo>
                  <a:cubicBezTo>
                    <a:pt x="91601" y="93214"/>
                    <a:pt x="91632" y="93205"/>
                    <a:pt x="91664" y="93184"/>
                  </a:cubicBezTo>
                  <a:lnTo>
                    <a:pt x="91664" y="93184"/>
                  </a:lnTo>
                  <a:cubicBezTo>
                    <a:pt x="91662" y="93216"/>
                    <a:pt x="91672" y="93249"/>
                    <a:pt x="91698" y="93285"/>
                  </a:cubicBezTo>
                  <a:cubicBezTo>
                    <a:pt x="91989" y="93631"/>
                    <a:pt x="92348" y="93889"/>
                    <a:pt x="92739" y="94106"/>
                  </a:cubicBezTo>
                  <a:cubicBezTo>
                    <a:pt x="92925" y="94271"/>
                    <a:pt x="93106" y="94442"/>
                    <a:pt x="93298" y="94598"/>
                  </a:cubicBezTo>
                  <a:cubicBezTo>
                    <a:pt x="93879" y="95070"/>
                    <a:pt x="93881" y="95067"/>
                    <a:pt x="93335" y="95677"/>
                  </a:cubicBezTo>
                  <a:cubicBezTo>
                    <a:pt x="92843" y="95220"/>
                    <a:pt x="92283" y="94877"/>
                    <a:pt x="91604" y="94779"/>
                  </a:cubicBezTo>
                  <a:cubicBezTo>
                    <a:pt x="91333" y="94741"/>
                    <a:pt x="91269" y="94522"/>
                    <a:pt x="91157" y="94335"/>
                  </a:cubicBezTo>
                  <a:cubicBezTo>
                    <a:pt x="90847" y="93810"/>
                    <a:pt x="90451" y="93406"/>
                    <a:pt x="89798" y="93362"/>
                  </a:cubicBezTo>
                  <a:cubicBezTo>
                    <a:pt x="89627" y="93351"/>
                    <a:pt x="89461" y="93323"/>
                    <a:pt x="89379" y="93146"/>
                  </a:cubicBezTo>
                  <a:cubicBezTo>
                    <a:pt x="88925" y="92156"/>
                    <a:pt x="88053" y="91874"/>
                    <a:pt x="87070" y="91775"/>
                  </a:cubicBezTo>
                  <a:cubicBezTo>
                    <a:pt x="87015" y="91771"/>
                    <a:pt x="86963" y="91747"/>
                    <a:pt x="86909" y="91731"/>
                  </a:cubicBezTo>
                  <a:cubicBezTo>
                    <a:pt x="86679" y="91116"/>
                    <a:pt x="86141" y="90909"/>
                    <a:pt x="85577" y="90757"/>
                  </a:cubicBezTo>
                  <a:cubicBezTo>
                    <a:pt x="85363" y="90699"/>
                    <a:pt x="85149" y="90683"/>
                    <a:pt x="85020" y="90468"/>
                  </a:cubicBezTo>
                  <a:cubicBezTo>
                    <a:pt x="84681" y="89904"/>
                    <a:pt x="84143" y="89667"/>
                    <a:pt x="83522" y="89569"/>
                  </a:cubicBezTo>
                  <a:cubicBezTo>
                    <a:pt x="83675" y="89228"/>
                    <a:pt x="83832" y="88889"/>
                    <a:pt x="83978" y="88546"/>
                  </a:cubicBezTo>
                  <a:cubicBezTo>
                    <a:pt x="84037" y="88406"/>
                    <a:pt x="84130" y="88366"/>
                    <a:pt x="84240" y="88366"/>
                  </a:cubicBezTo>
                  <a:close/>
                  <a:moveTo>
                    <a:pt x="59009" y="93544"/>
                  </a:moveTo>
                  <a:cubicBezTo>
                    <a:pt x="59232" y="93544"/>
                    <a:pt x="59456" y="93577"/>
                    <a:pt x="59676" y="93589"/>
                  </a:cubicBezTo>
                  <a:cubicBezTo>
                    <a:pt x="61373" y="93680"/>
                    <a:pt x="63070" y="93795"/>
                    <a:pt x="64767" y="93900"/>
                  </a:cubicBezTo>
                  <a:cubicBezTo>
                    <a:pt x="67215" y="94089"/>
                    <a:pt x="69654" y="94417"/>
                    <a:pt x="72115" y="94435"/>
                  </a:cubicBezTo>
                  <a:cubicBezTo>
                    <a:pt x="71911" y="94880"/>
                    <a:pt x="71510" y="95224"/>
                    <a:pt x="71455" y="95743"/>
                  </a:cubicBezTo>
                  <a:cubicBezTo>
                    <a:pt x="69780" y="95606"/>
                    <a:pt x="68102" y="95488"/>
                    <a:pt x="66420" y="95460"/>
                  </a:cubicBezTo>
                  <a:cubicBezTo>
                    <a:pt x="65769" y="95389"/>
                    <a:pt x="65123" y="95259"/>
                    <a:pt x="64467" y="95259"/>
                  </a:cubicBezTo>
                  <a:cubicBezTo>
                    <a:pt x="64340" y="95259"/>
                    <a:pt x="64213" y="95264"/>
                    <a:pt x="64085" y="95275"/>
                  </a:cubicBezTo>
                  <a:lnTo>
                    <a:pt x="62263" y="95161"/>
                  </a:lnTo>
                  <a:cubicBezTo>
                    <a:pt x="61003" y="95067"/>
                    <a:pt x="59745" y="94955"/>
                    <a:pt x="58482" y="94955"/>
                  </a:cubicBezTo>
                  <a:cubicBezTo>
                    <a:pt x="58336" y="94955"/>
                    <a:pt x="58191" y="94956"/>
                    <a:pt x="58045" y="94959"/>
                  </a:cubicBezTo>
                  <a:cubicBezTo>
                    <a:pt x="58196" y="94530"/>
                    <a:pt x="58612" y="94179"/>
                    <a:pt x="58437" y="93651"/>
                  </a:cubicBezTo>
                  <a:cubicBezTo>
                    <a:pt x="58624" y="93569"/>
                    <a:pt x="58816" y="93544"/>
                    <a:pt x="59009" y="93544"/>
                  </a:cubicBezTo>
                  <a:close/>
                  <a:moveTo>
                    <a:pt x="45544" y="92691"/>
                  </a:moveTo>
                  <a:cubicBezTo>
                    <a:pt x="45861" y="92815"/>
                    <a:pt x="46131" y="93024"/>
                    <a:pt x="46444" y="93024"/>
                  </a:cubicBezTo>
                  <a:cubicBezTo>
                    <a:pt x="46553" y="93024"/>
                    <a:pt x="46666" y="92999"/>
                    <a:pt x="46789" y="92936"/>
                  </a:cubicBezTo>
                  <a:lnTo>
                    <a:pt x="46789" y="92936"/>
                  </a:lnTo>
                  <a:cubicBezTo>
                    <a:pt x="46888" y="93742"/>
                    <a:pt x="46652" y="94464"/>
                    <a:pt x="46635" y="95199"/>
                  </a:cubicBezTo>
                  <a:cubicBezTo>
                    <a:pt x="46630" y="95411"/>
                    <a:pt x="46462" y="95455"/>
                    <a:pt x="46292" y="95485"/>
                  </a:cubicBezTo>
                  <a:cubicBezTo>
                    <a:pt x="45849" y="95562"/>
                    <a:pt x="45453" y="95748"/>
                    <a:pt x="44973" y="95997"/>
                  </a:cubicBezTo>
                  <a:cubicBezTo>
                    <a:pt x="45160" y="94916"/>
                    <a:pt x="45345" y="93836"/>
                    <a:pt x="45544" y="92691"/>
                  </a:cubicBezTo>
                  <a:close/>
                  <a:moveTo>
                    <a:pt x="96286" y="94801"/>
                  </a:moveTo>
                  <a:cubicBezTo>
                    <a:pt x="96515" y="94801"/>
                    <a:pt x="96700" y="94919"/>
                    <a:pt x="96852" y="95165"/>
                  </a:cubicBezTo>
                  <a:lnTo>
                    <a:pt x="96853" y="95165"/>
                  </a:lnTo>
                  <a:cubicBezTo>
                    <a:pt x="97062" y="95501"/>
                    <a:pt x="97152" y="95864"/>
                    <a:pt x="96930" y="96240"/>
                  </a:cubicBezTo>
                  <a:lnTo>
                    <a:pt x="96678" y="96116"/>
                  </a:lnTo>
                  <a:cubicBezTo>
                    <a:pt x="96657" y="96093"/>
                    <a:pt x="96635" y="96071"/>
                    <a:pt x="96610" y="96051"/>
                  </a:cubicBezTo>
                  <a:cubicBezTo>
                    <a:pt x="96517" y="95785"/>
                    <a:pt x="96364" y="95564"/>
                    <a:pt x="96130" y="95403"/>
                  </a:cubicBezTo>
                  <a:lnTo>
                    <a:pt x="96139" y="95395"/>
                  </a:lnTo>
                  <a:cubicBezTo>
                    <a:pt x="96065" y="95269"/>
                    <a:pt x="96050" y="95072"/>
                    <a:pt x="95871" y="95072"/>
                  </a:cubicBezTo>
                  <a:cubicBezTo>
                    <a:pt x="95846" y="95072"/>
                    <a:pt x="95818" y="95076"/>
                    <a:pt x="95786" y="95084"/>
                  </a:cubicBezTo>
                  <a:cubicBezTo>
                    <a:pt x="95834" y="95042"/>
                    <a:pt x="95839" y="94994"/>
                    <a:pt x="95797" y="94939"/>
                  </a:cubicBezTo>
                  <a:cubicBezTo>
                    <a:pt x="95979" y="94848"/>
                    <a:pt x="96141" y="94801"/>
                    <a:pt x="96286" y="94801"/>
                  </a:cubicBezTo>
                  <a:close/>
                  <a:moveTo>
                    <a:pt x="91665" y="95306"/>
                  </a:moveTo>
                  <a:lnTo>
                    <a:pt x="91665" y="95306"/>
                  </a:lnTo>
                  <a:cubicBezTo>
                    <a:pt x="92292" y="95363"/>
                    <a:pt x="92632" y="95644"/>
                    <a:pt x="92960" y="95943"/>
                  </a:cubicBezTo>
                  <a:cubicBezTo>
                    <a:pt x="93041" y="96018"/>
                    <a:pt x="93101" y="96119"/>
                    <a:pt x="93017" y="96231"/>
                  </a:cubicBezTo>
                  <a:cubicBezTo>
                    <a:pt x="92983" y="96277"/>
                    <a:pt x="92931" y="96301"/>
                    <a:pt x="92877" y="96301"/>
                  </a:cubicBezTo>
                  <a:cubicBezTo>
                    <a:pt x="92848" y="96301"/>
                    <a:pt x="92819" y="96294"/>
                    <a:pt x="92792" y="96279"/>
                  </a:cubicBezTo>
                  <a:cubicBezTo>
                    <a:pt x="92382" y="96059"/>
                    <a:pt x="91949" y="95865"/>
                    <a:pt x="91665" y="95306"/>
                  </a:cubicBezTo>
                  <a:close/>
                  <a:moveTo>
                    <a:pt x="14048" y="96230"/>
                  </a:moveTo>
                  <a:cubicBezTo>
                    <a:pt x="14075" y="96262"/>
                    <a:pt x="14105" y="96291"/>
                    <a:pt x="14138" y="96318"/>
                  </a:cubicBezTo>
                  <a:cubicBezTo>
                    <a:pt x="14105" y="96291"/>
                    <a:pt x="14074" y="96262"/>
                    <a:pt x="14047" y="96230"/>
                  </a:cubicBezTo>
                  <a:close/>
                  <a:moveTo>
                    <a:pt x="12002" y="94950"/>
                  </a:moveTo>
                  <a:lnTo>
                    <a:pt x="12002" y="94950"/>
                  </a:lnTo>
                  <a:cubicBezTo>
                    <a:pt x="12454" y="95610"/>
                    <a:pt x="12418" y="96224"/>
                    <a:pt x="11882" y="96783"/>
                  </a:cubicBezTo>
                  <a:lnTo>
                    <a:pt x="11882" y="96781"/>
                  </a:lnTo>
                  <a:cubicBezTo>
                    <a:pt x="11877" y="96787"/>
                    <a:pt x="11869" y="96789"/>
                    <a:pt x="11859" y="96789"/>
                  </a:cubicBezTo>
                  <a:cubicBezTo>
                    <a:pt x="11812" y="96789"/>
                    <a:pt x="11717" y="96742"/>
                    <a:pt x="11651" y="96725"/>
                  </a:cubicBezTo>
                  <a:cubicBezTo>
                    <a:pt x="11227" y="96028"/>
                    <a:pt x="11658" y="95498"/>
                    <a:pt x="12002" y="94950"/>
                  </a:cubicBezTo>
                  <a:close/>
                  <a:moveTo>
                    <a:pt x="10794" y="95315"/>
                  </a:moveTo>
                  <a:cubicBezTo>
                    <a:pt x="10849" y="95677"/>
                    <a:pt x="11114" y="96012"/>
                    <a:pt x="10928" y="96404"/>
                  </a:cubicBezTo>
                  <a:lnTo>
                    <a:pt x="10582" y="96827"/>
                  </a:lnTo>
                  <a:cubicBezTo>
                    <a:pt x="10343" y="96707"/>
                    <a:pt x="10390" y="96405"/>
                    <a:pt x="10197" y="96269"/>
                  </a:cubicBezTo>
                  <a:cubicBezTo>
                    <a:pt x="10203" y="95650"/>
                    <a:pt x="10341" y="95429"/>
                    <a:pt x="10794" y="95315"/>
                  </a:cubicBezTo>
                  <a:close/>
                  <a:moveTo>
                    <a:pt x="13566" y="95017"/>
                  </a:moveTo>
                  <a:lnTo>
                    <a:pt x="13566" y="95017"/>
                  </a:lnTo>
                  <a:cubicBezTo>
                    <a:pt x="13545" y="95067"/>
                    <a:pt x="13546" y="95131"/>
                    <a:pt x="13577" y="95213"/>
                  </a:cubicBezTo>
                  <a:cubicBezTo>
                    <a:pt x="13686" y="95495"/>
                    <a:pt x="13817" y="95768"/>
                    <a:pt x="13938" y="96044"/>
                  </a:cubicBezTo>
                  <a:cubicBezTo>
                    <a:pt x="13949" y="96073"/>
                    <a:pt x="13962" y="96100"/>
                    <a:pt x="13978" y="96127"/>
                  </a:cubicBezTo>
                  <a:lnTo>
                    <a:pt x="13978" y="96127"/>
                  </a:lnTo>
                  <a:cubicBezTo>
                    <a:pt x="13962" y="96100"/>
                    <a:pt x="13949" y="96073"/>
                    <a:pt x="13938" y="96045"/>
                  </a:cubicBezTo>
                  <a:cubicBezTo>
                    <a:pt x="13693" y="96312"/>
                    <a:pt x="13728" y="96777"/>
                    <a:pt x="13321" y="96930"/>
                  </a:cubicBezTo>
                  <a:cubicBezTo>
                    <a:pt x="13310" y="96846"/>
                    <a:pt x="13300" y="96759"/>
                    <a:pt x="13205" y="96759"/>
                  </a:cubicBezTo>
                  <a:cubicBezTo>
                    <a:pt x="13191" y="96759"/>
                    <a:pt x="13175" y="96761"/>
                    <a:pt x="13157" y="96765"/>
                  </a:cubicBezTo>
                  <a:cubicBezTo>
                    <a:pt x="13259" y="96496"/>
                    <a:pt x="13099" y="96300"/>
                    <a:pt x="12960" y="96099"/>
                  </a:cubicBezTo>
                  <a:cubicBezTo>
                    <a:pt x="12936" y="95593"/>
                    <a:pt x="12986" y="95137"/>
                    <a:pt x="13566" y="95017"/>
                  </a:cubicBezTo>
                  <a:close/>
                  <a:moveTo>
                    <a:pt x="96618" y="96524"/>
                  </a:moveTo>
                  <a:lnTo>
                    <a:pt x="96618" y="96524"/>
                  </a:lnTo>
                  <a:cubicBezTo>
                    <a:pt x="96653" y="96550"/>
                    <a:pt x="96695" y="96564"/>
                    <a:pt x="96739" y="96565"/>
                  </a:cubicBezTo>
                  <a:cubicBezTo>
                    <a:pt x="96794" y="96749"/>
                    <a:pt x="96982" y="96884"/>
                    <a:pt x="96936" y="97102"/>
                  </a:cubicBezTo>
                  <a:lnTo>
                    <a:pt x="96936" y="97102"/>
                  </a:lnTo>
                  <a:cubicBezTo>
                    <a:pt x="96826" y="97080"/>
                    <a:pt x="96770" y="96938"/>
                    <a:pt x="96650" y="96938"/>
                  </a:cubicBezTo>
                  <a:cubicBezTo>
                    <a:pt x="96633" y="96938"/>
                    <a:pt x="96614" y="96941"/>
                    <a:pt x="96593" y="96948"/>
                  </a:cubicBezTo>
                  <a:cubicBezTo>
                    <a:pt x="96597" y="96833"/>
                    <a:pt x="96602" y="96719"/>
                    <a:pt x="96607" y="96604"/>
                  </a:cubicBezTo>
                  <a:cubicBezTo>
                    <a:pt x="96634" y="96581"/>
                    <a:pt x="96637" y="96554"/>
                    <a:pt x="96618" y="96524"/>
                  </a:cubicBezTo>
                  <a:close/>
                  <a:moveTo>
                    <a:pt x="83223" y="90828"/>
                  </a:moveTo>
                  <a:cubicBezTo>
                    <a:pt x="83221" y="90856"/>
                    <a:pt x="83221" y="90884"/>
                    <a:pt x="83223" y="90911"/>
                  </a:cubicBezTo>
                  <a:cubicBezTo>
                    <a:pt x="83514" y="91050"/>
                    <a:pt x="83816" y="91145"/>
                    <a:pt x="84129" y="91145"/>
                  </a:cubicBezTo>
                  <a:cubicBezTo>
                    <a:pt x="84226" y="91145"/>
                    <a:pt x="84323" y="91136"/>
                    <a:pt x="84422" y="91116"/>
                  </a:cubicBezTo>
                  <a:cubicBezTo>
                    <a:pt x="84495" y="91102"/>
                    <a:pt x="84564" y="91094"/>
                    <a:pt x="84629" y="91094"/>
                  </a:cubicBezTo>
                  <a:cubicBezTo>
                    <a:pt x="84862" y="91094"/>
                    <a:pt x="85040" y="91194"/>
                    <a:pt x="85179" y="91439"/>
                  </a:cubicBezTo>
                  <a:cubicBezTo>
                    <a:pt x="85255" y="91574"/>
                    <a:pt x="85402" y="91670"/>
                    <a:pt x="85517" y="91785"/>
                  </a:cubicBezTo>
                  <a:cubicBezTo>
                    <a:pt x="85804" y="92340"/>
                    <a:pt x="86542" y="92135"/>
                    <a:pt x="86843" y="92499"/>
                  </a:cubicBezTo>
                  <a:cubicBezTo>
                    <a:pt x="87152" y="92873"/>
                    <a:pt x="87330" y="93351"/>
                    <a:pt x="87788" y="93621"/>
                  </a:cubicBezTo>
                  <a:cubicBezTo>
                    <a:pt x="88057" y="93779"/>
                    <a:pt x="88326" y="93916"/>
                    <a:pt x="88629" y="93916"/>
                  </a:cubicBezTo>
                  <a:cubicBezTo>
                    <a:pt x="88688" y="93916"/>
                    <a:pt x="88747" y="93911"/>
                    <a:pt x="88808" y="93900"/>
                  </a:cubicBezTo>
                  <a:cubicBezTo>
                    <a:pt x="88861" y="93891"/>
                    <a:pt x="88911" y="93886"/>
                    <a:pt x="88958" y="93886"/>
                  </a:cubicBezTo>
                  <a:cubicBezTo>
                    <a:pt x="89190" y="93886"/>
                    <a:pt x="89350" y="93999"/>
                    <a:pt x="89496" y="94224"/>
                  </a:cubicBezTo>
                  <a:cubicBezTo>
                    <a:pt x="89791" y="94678"/>
                    <a:pt x="90186" y="95022"/>
                    <a:pt x="90746" y="95127"/>
                  </a:cubicBezTo>
                  <a:cubicBezTo>
                    <a:pt x="90917" y="95160"/>
                    <a:pt x="91054" y="95251"/>
                    <a:pt x="91139" y="95408"/>
                  </a:cubicBezTo>
                  <a:cubicBezTo>
                    <a:pt x="91435" y="95964"/>
                    <a:pt x="91883" y="96374"/>
                    <a:pt x="92402" y="96713"/>
                  </a:cubicBezTo>
                  <a:cubicBezTo>
                    <a:pt x="92584" y="96832"/>
                    <a:pt x="92590" y="96964"/>
                    <a:pt x="92451" y="97120"/>
                  </a:cubicBezTo>
                  <a:cubicBezTo>
                    <a:pt x="92401" y="97177"/>
                    <a:pt x="92357" y="97198"/>
                    <a:pt x="92315" y="97198"/>
                  </a:cubicBezTo>
                  <a:cubicBezTo>
                    <a:pt x="92236" y="97198"/>
                    <a:pt x="92170" y="97121"/>
                    <a:pt x="92111" y="97066"/>
                  </a:cubicBezTo>
                  <a:lnTo>
                    <a:pt x="92110" y="97066"/>
                  </a:lnTo>
                  <a:cubicBezTo>
                    <a:pt x="91514" y="96522"/>
                    <a:pt x="90923" y="95972"/>
                    <a:pt x="90211" y="95576"/>
                  </a:cubicBezTo>
                  <a:cubicBezTo>
                    <a:pt x="90202" y="95602"/>
                    <a:pt x="90199" y="95636"/>
                    <a:pt x="90181" y="95652"/>
                  </a:cubicBezTo>
                  <a:cubicBezTo>
                    <a:pt x="89954" y="95852"/>
                    <a:pt x="90499" y="96088"/>
                    <a:pt x="90151" y="96281"/>
                  </a:cubicBezTo>
                  <a:cubicBezTo>
                    <a:pt x="90008" y="96360"/>
                    <a:pt x="89837" y="96398"/>
                    <a:pt x="89660" y="96398"/>
                  </a:cubicBezTo>
                  <a:cubicBezTo>
                    <a:pt x="89390" y="96398"/>
                    <a:pt x="89109" y="96310"/>
                    <a:pt x="88904" y="96144"/>
                  </a:cubicBezTo>
                  <a:cubicBezTo>
                    <a:pt x="88621" y="95914"/>
                    <a:pt x="88467" y="95606"/>
                    <a:pt x="88598" y="95271"/>
                  </a:cubicBezTo>
                  <a:cubicBezTo>
                    <a:pt x="88651" y="95134"/>
                    <a:pt x="88709" y="95087"/>
                    <a:pt x="88770" y="95087"/>
                  </a:cubicBezTo>
                  <a:cubicBezTo>
                    <a:pt x="88898" y="95087"/>
                    <a:pt x="89038" y="95288"/>
                    <a:pt x="89172" y="95288"/>
                  </a:cubicBezTo>
                  <a:cubicBezTo>
                    <a:pt x="89178" y="95288"/>
                    <a:pt x="89184" y="95288"/>
                    <a:pt x="89189" y="95287"/>
                  </a:cubicBezTo>
                  <a:cubicBezTo>
                    <a:pt x="89321" y="95466"/>
                    <a:pt x="89500" y="95575"/>
                    <a:pt x="89709" y="95637"/>
                  </a:cubicBezTo>
                  <a:cubicBezTo>
                    <a:pt x="89801" y="95714"/>
                    <a:pt x="89894" y="95802"/>
                    <a:pt x="89978" y="95802"/>
                  </a:cubicBezTo>
                  <a:cubicBezTo>
                    <a:pt x="90045" y="95802"/>
                    <a:pt x="90106" y="95749"/>
                    <a:pt x="90157" y="95596"/>
                  </a:cubicBezTo>
                  <a:cubicBezTo>
                    <a:pt x="90131" y="95480"/>
                    <a:pt x="90041" y="95436"/>
                    <a:pt x="89939" y="95407"/>
                  </a:cubicBezTo>
                  <a:cubicBezTo>
                    <a:pt x="89852" y="95255"/>
                    <a:pt x="89715" y="95172"/>
                    <a:pt x="89549" y="95131"/>
                  </a:cubicBezTo>
                  <a:cubicBezTo>
                    <a:pt x="89035" y="94767"/>
                    <a:pt x="88541" y="94367"/>
                    <a:pt x="87894" y="94252"/>
                  </a:cubicBezTo>
                  <a:cubicBezTo>
                    <a:pt x="87987" y="94100"/>
                    <a:pt x="87844" y="94098"/>
                    <a:pt x="87766" y="94055"/>
                  </a:cubicBezTo>
                  <a:cubicBezTo>
                    <a:pt x="87517" y="93825"/>
                    <a:pt x="87215" y="93661"/>
                    <a:pt x="86885" y="93582"/>
                  </a:cubicBezTo>
                  <a:lnTo>
                    <a:pt x="86241" y="93234"/>
                  </a:lnTo>
                  <a:cubicBezTo>
                    <a:pt x="85777" y="92872"/>
                    <a:pt x="85268" y="92592"/>
                    <a:pt x="84709" y="92407"/>
                  </a:cubicBezTo>
                  <a:cubicBezTo>
                    <a:pt x="84461" y="92261"/>
                    <a:pt x="84246" y="92043"/>
                    <a:pt x="83936" y="92043"/>
                  </a:cubicBezTo>
                  <a:cubicBezTo>
                    <a:pt x="83918" y="92043"/>
                    <a:pt x="83900" y="92044"/>
                    <a:pt x="83881" y="92046"/>
                  </a:cubicBezTo>
                  <a:cubicBezTo>
                    <a:pt x="83878" y="92050"/>
                    <a:pt x="83874" y="92056"/>
                    <a:pt x="83871" y="92060"/>
                  </a:cubicBezTo>
                  <a:cubicBezTo>
                    <a:pt x="83777" y="91714"/>
                    <a:pt x="83447" y="91706"/>
                    <a:pt x="83192" y="91590"/>
                  </a:cubicBezTo>
                  <a:cubicBezTo>
                    <a:pt x="82729" y="91222"/>
                    <a:pt x="82721" y="91166"/>
                    <a:pt x="83096" y="90869"/>
                  </a:cubicBezTo>
                  <a:cubicBezTo>
                    <a:pt x="83139" y="90860"/>
                    <a:pt x="83182" y="90847"/>
                    <a:pt x="83223" y="90828"/>
                  </a:cubicBezTo>
                  <a:close/>
                  <a:moveTo>
                    <a:pt x="39349" y="95290"/>
                  </a:moveTo>
                  <a:cubicBezTo>
                    <a:pt x="39795" y="95290"/>
                    <a:pt x="40241" y="95297"/>
                    <a:pt x="40688" y="95312"/>
                  </a:cubicBezTo>
                  <a:cubicBezTo>
                    <a:pt x="40693" y="95313"/>
                    <a:pt x="40698" y="95313"/>
                    <a:pt x="40703" y="95313"/>
                  </a:cubicBezTo>
                  <a:cubicBezTo>
                    <a:pt x="40754" y="95313"/>
                    <a:pt x="40808" y="95305"/>
                    <a:pt x="40860" y="95305"/>
                  </a:cubicBezTo>
                  <a:cubicBezTo>
                    <a:pt x="40936" y="95305"/>
                    <a:pt x="41009" y="95321"/>
                    <a:pt x="41061" y="95402"/>
                  </a:cubicBezTo>
                  <a:cubicBezTo>
                    <a:pt x="41065" y="95436"/>
                    <a:pt x="41080" y="95469"/>
                    <a:pt x="41069" y="95485"/>
                  </a:cubicBezTo>
                  <a:cubicBezTo>
                    <a:pt x="40817" y="95849"/>
                    <a:pt x="40644" y="96312"/>
                    <a:pt x="40348" y="96585"/>
                  </a:cubicBezTo>
                  <a:cubicBezTo>
                    <a:pt x="40245" y="96680"/>
                    <a:pt x="40113" y="96710"/>
                    <a:pt x="39967" y="96710"/>
                  </a:cubicBezTo>
                  <a:cubicBezTo>
                    <a:pt x="39717" y="96710"/>
                    <a:pt x="39424" y="96622"/>
                    <a:pt x="39158" y="96622"/>
                  </a:cubicBezTo>
                  <a:cubicBezTo>
                    <a:pt x="39127" y="96622"/>
                    <a:pt x="39096" y="96623"/>
                    <a:pt x="39066" y="96626"/>
                  </a:cubicBezTo>
                  <a:cubicBezTo>
                    <a:pt x="37039" y="96811"/>
                    <a:pt x="34994" y="96813"/>
                    <a:pt x="32989" y="97207"/>
                  </a:cubicBezTo>
                  <a:cubicBezTo>
                    <a:pt x="32921" y="97221"/>
                    <a:pt x="32858" y="97228"/>
                    <a:pt x="32801" y="97228"/>
                  </a:cubicBezTo>
                  <a:cubicBezTo>
                    <a:pt x="32611" y="97228"/>
                    <a:pt x="32475" y="97150"/>
                    <a:pt x="32354" y="96962"/>
                  </a:cubicBezTo>
                  <a:cubicBezTo>
                    <a:pt x="32280" y="96848"/>
                    <a:pt x="32167" y="96757"/>
                    <a:pt x="32067" y="96659"/>
                  </a:cubicBezTo>
                  <a:cubicBezTo>
                    <a:pt x="31668" y="96262"/>
                    <a:pt x="31765" y="95870"/>
                    <a:pt x="32339" y="95763"/>
                  </a:cubicBezTo>
                  <a:lnTo>
                    <a:pt x="32339" y="95764"/>
                  </a:lnTo>
                  <a:cubicBezTo>
                    <a:pt x="33023" y="95636"/>
                    <a:pt x="33720" y="95556"/>
                    <a:pt x="34415" y="95507"/>
                  </a:cubicBezTo>
                  <a:cubicBezTo>
                    <a:pt x="36057" y="95387"/>
                    <a:pt x="37701" y="95290"/>
                    <a:pt x="39349" y="95290"/>
                  </a:cubicBezTo>
                  <a:close/>
                  <a:moveTo>
                    <a:pt x="46039" y="96097"/>
                  </a:moveTo>
                  <a:cubicBezTo>
                    <a:pt x="46058" y="96097"/>
                    <a:pt x="46077" y="96099"/>
                    <a:pt x="46094" y="96104"/>
                  </a:cubicBezTo>
                  <a:cubicBezTo>
                    <a:pt x="46271" y="96149"/>
                    <a:pt x="46213" y="96319"/>
                    <a:pt x="46211" y="96533"/>
                  </a:cubicBezTo>
                  <a:cubicBezTo>
                    <a:pt x="46174" y="96641"/>
                    <a:pt x="46126" y="96830"/>
                    <a:pt x="46049" y="97008"/>
                  </a:cubicBezTo>
                  <a:cubicBezTo>
                    <a:pt x="45981" y="97166"/>
                    <a:pt x="45878" y="97326"/>
                    <a:pt x="45703" y="97326"/>
                  </a:cubicBezTo>
                  <a:cubicBezTo>
                    <a:pt x="45675" y="97326"/>
                    <a:pt x="45646" y="97322"/>
                    <a:pt x="45615" y="97313"/>
                  </a:cubicBezTo>
                  <a:cubicBezTo>
                    <a:pt x="45351" y="97241"/>
                    <a:pt x="45311" y="97010"/>
                    <a:pt x="45360" y="96771"/>
                  </a:cubicBezTo>
                  <a:cubicBezTo>
                    <a:pt x="45413" y="96514"/>
                    <a:pt x="45555" y="96308"/>
                    <a:pt x="45785" y="96179"/>
                  </a:cubicBezTo>
                  <a:cubicBezTo>
                    <a:pt x="45858" y="96137"/>
                    <a:pt x="45956" y="96097"/>
                    <a:pt x="46039" y="96097"/>
                  </a:cubicBezTo>
                  <a:close/>
                  <a:moveTo>
                    <a:pt x="58058" y="95073"/>
                  </a:moveTo>
                  <a:cubicBezTo>
                    <a:pt x="58119" y="95178"/>
                    <a:pt x="58211" y="95234"/>
                    <a:pt x="58328" y="95239"/>
                  </a:cubicBezTo>
                  <a:cubicBezTo>
                    <a:pt x="59450" y="95271"/>
                    <a:pt x="60564" y="95429"/>
                    <a:pt x="61686" y="95429"/>
                  </a:cubicBezTo>
                  <a:cubicBezTo>
                    <a:pt x="61875" y="95429"/>
                    <a:pt x="62065" y="95424"/>
                    <a:pt x="62254" y="95414"/>
                  </a:cubicBezTo>
                  <a:lnTo>
                    <a:pt x="64067" y="95544"/>
                  </a:lnTo>
                  <a:cubicBezTo>
                    <a:pt x="64809" y="95632"/>
                    <a:pt x="65549" y="95744"/>
                    <a:pt x="66298" y="95744"/>
                  </a:cubicBezTo>
                  <a:cubicBezTo>
                    <a:pt x="66348" y="95744"/>
                    <a:pt x="66398" y="95744"/>
                    <a:pt x="66448" y="95743"/>
                  </a:cubicBezTo>
                  <a:lnTo>
                    <a:pt x="71302" y="96086"/>
                  </a:lnTo>
                  <a:lnTo>
                    <a:pt x="72053" y="97436"/>
                  </a:lnTo>
                  <a:cubicBezTo>
                    <a:pt x="70520" y="97239"/>
                    <a:pt x="68987" y="97034"/>
                    <a:pt x="67451" y="96851"/>
                  </a:cubicBezTo>
                  <a:cubicBezTo>
                    <a:pt x="66655" y="96755"/>
                    <a:pt x="65854" y="96690"/>
                    <a:pt x="65055" y="96628"/>
                  </a:cubicBezTo>
                  <a:cubicBezTo>
                    <a:pt x="64999" y="96624"/>
                    <a:pt x="64936" y="96617"/>
                    <a:pt x="64877" y="96617"/>
                  </a:cubicBezTo>
                  <a:cubicBezTo>
                    <a:pt x="64801" y="96617"/>
                    <a:pt x="64731" y="96629"/>
                    <a:pt x="64689" y="96674"/>
                  </a:cubicBezTo>
                  <a:lnTo>
                    <a:pt x="64688" y="96674"/>
                  </a:lnTo>
                  <a:cubicBezTo>
                    <a:pt x="64658" y="96649"/>
                    <a:pt x="64615" y="96629"/>
                    <a:pt x="64552" y="96621"/>
                  </a:cubicBezTo>
                  <a:cubicBezTo>
                    <a:pt x="64126" y="96566"/>
                    <a:pt x="63695" y="96554"/>
                    <a:pt x="63267" y="96525"/>
                  </a:cubicBezTo>
                  <a:cubicBezTo>
                    <a:pt x="61655" y="96251"/>
                    <a:pt x="60021" y="96213"/>
                    <a:pt x="58395" y="96099"/>
                  </a:cubicBezTo>
                  <a:cubicBezTo>
                    <a:pt x="58301" y="95790"/>
                    <a:pt x="58034" y="95628"/>
                    <a:pt x="57834" y="95404"/>
                  </a:cubicBezTo>
                  <a:cubicBezTo>
                    <a:pt x="57592" y="95135"/>
                    <a:pt x="57873" y="95113"/>
                    <a:pt x="58058" y="95073"/>
                  </a:cubicBezTo>
                  <a:close/>
                  <a:moveTo>
                    <a:pt x="91029" y="96658"/>
                  </a:moveTo>
                  <a:lnTo>
                    <a:pt x="91029" y="96658"/>
                  </a:lnTo>
                  <a:cubicBezTo>
                    <a:pt x="91389" y="96918"/>
                    <a:pt x="91676" y="97125"/>
                    <a:pt x="91960" y="97333"/>
                  </a:cubicBezTo>
                  <a:cubicBezTo>
                    <a:pt x="92072" y="97416"/>
                    <a:pt x="92179" y="97508"/>
                    <a:pt x="92125" y="97673"/>
                  </a:cubicBezTo>
                  <a:cubicBezTo>
                    <a:pt x="92070" y="97843"/>
                    <a:pt x="91964" y="97963"/>
                    <a:pt x="91779" y="97982"/>
                  </a:cubicBezTo>
                  <a:cubicBezTo>
                    <a:pt x="91741" y="97986"/>
                    <a:pt x="91705" y="97988"/>
                    <a:pt x="91670" y="97988"/>
                  </a:cubicBezTo>
                  <a:cubicBezTo>
                    <a:pt x="91387" y="97988"/>
                    <a:pt x="91168" y="97864"/>
                    <a:pt x="91034" y="97583"/>
                  </a:cubicBezTo>
                  <a:lnTo>
                    <a:pt x="91033" y="97584"/>
                  </a:lnTo>
                  <a:cubicBezTo>
                    <a:pt x="90909" y="97322"/>
                    <a:pt x="90880" y="97057"/>
                    <a:pt x="91029" y="96658"/>
                  </a:cubicBezTo>
                  <a:close/>
                  <a:moveTo>
                    <a:pt x="97943" y="96905"/>
                  </a:moveTo>
                  <a:cubicBezTo>
                    <a:pt x="98134" y="96905"/>
                    <a:pt x="98295" y="97008"/>
                    <a:pt x="98393" y="97211"/>
                  </a:cubicBezTo>
                  <a:cubicBezTo>
                    <a:pt x="98490" y="97413"/>
                    <a:pt x="98500" y="97636"/>
                    <a:pt x="98461" y="97852"/>
                  </a:cubicBezTo>
                  <a:cubicBezTo>
                    <a:pt x="98427" y="98036"/>
                    <a:pt x="98375" y="98097"/>
                    <a:pt x="98315" y="98097"/>
                  </a:cubicBezTo>
                  <a:cubicBezTo>
                    <a:pt x="98230" y="98097"/>
                    <a:pt x="98129" y="97976"/>
                    <a:pt x="98035" y="97905"/>
                  </a:cubicBezTo>
                  <a:cubicBezTo>
                    <a:pt x="98030" y="97850"/>
                    <a:pt x="97997" y="97801"/>
                    <a:pt x="97948" y="97777"/>
                  </a:cubicBezTo>
                  <a:cubicBezTo>
                    <a:pt x="97828" y="97515"/>
                    <a:pt x="97663" y="97288"/>
                    <a:pt x="97437" y="97108"/>
                  </a:cubicBezTo>
                  <a:cubicBezTo>
                    <a:pt x="97613" y="96973"/>
                    <a:pt x="97788" y="96905"/>
                    <a:pt x="97943" y="96905"/>
                  </a:cubicBezTo>
                  <a:close/>
                  <a:moveTo>
                    <a:pt x="10929" y="96404"/>
                  </a:moveTo>
                  <a:cubicBezTo>
                    <a:pt x="10969" y="96441"/>
                    <a:pt x="11009" y="96478"/>
                    <a:pt x="11049" y="96518"/>
                  </a:cubicBezTo>
                  <a:cubicBezTo>
                    <a:pt x="11093" y="96504"/>
                    <a:pt x="11132" y="96498"/>
                    <a:pt x="11165" y="96498"/>
                  </a:cubicBezTo>
                  <a:cubicBezTo>
                    <a:pt x="11444" y="96498"/>
                    <a:pt x="11378" y="96922"/>
                    <a:pt x="11612" y="96978"/>
                  </a:cubicBezTo>
                  <a:cubicBezTo>
                    <a:pt x="11661" y="97174"/>
                    <a:pt x="11661" y="97371"/>
                    <a:pt x="11602" y="97565"/>
                  </a:cubicBezTo>
                  <a:cubicBezTo>
                    <a:pt x="11395" y="97717"/>
                    <a:pt x="11444" y="98032"/>
                    <a:pt x="11183" y="98189"/>
                  </a:cubicBezTo>
                  <a:cubicBezTo>
                    <a:pt x="10712" y="97663"/>
                    <a:pt x="10654" y="97113"/>
                    <a:pt x="11049" y="96518"/>
                  </a:cubicBezTo>
                  <a:cubicBezTo>
                    <a:pt x="11009" y="96479"/>
                    <a:pt x="10969" y="96441"/>
                    <a:pt x="10929" y="96404"/>
                  </a:cubicBezTo>
                  <a:close/>
                  <a:moveTo>
                    <a:pt x="81237" y="97782"/>
                  </a:moveTo>
                  <a:cubicBezTo>
                    <a:pt x="81305" y="97782"/>
                    <a:pt x="81385" y="97810"/>
                    <a:pt x="81470" y="97857"/>
                  </a:cubicBezTo>
                  <a:cubicBezTo>
                    <a:pt x="81683" y="97976"/>
                    <a:pt x="81848" y="98157"/>
                    <a:pt x="81969" y="98372"/>
                  </a:cubicBezTo>
                  <a:cubicBezTo>
                    <a:pt x="82025" y="98466"/>
                    <a:pt x="82021" y="98551"/>
                    <a:pt x="81947" y="98624"/>
                  </a:cubicBezTo>
                  <a:lnTo>
                    <a:pt x="81947" y="98623"/>
                  </a:lnTo>
                  <a:lnTo>
                    <a:pt x="81825" y="98482"/>
                  </a:lnTo>
                  <a:cubicBezTo>
                    <a:pt x="81817" y="98484"/>
                    <a:pt x="81809" y="98484"/>
                    <a:pt x="81802" y="98484"/>
                  </a:cubicBezTo>
                  <a:cubicBezTo>
                    <a:pt x="81698" y="98484"/>
                    <a:pt x="81598" y="98359"/>
                    <a:pt x="81493" y="98359"/>
                  </a:cubicBezTo>
                  <a:cubicBezTo>
                    <a:pt x="81460" y="98359"/>
                    <a:pt x="81427" y="98372"/>
                    <a:pt x="81392" y="98405"/>
                  </a:cubicBezTo>
                  <a:cubicBezTo>
                    <a:pt x="81407" y="98368"/>
                    <a:pt x="81396" y="98328"/>
                    <a:pt x="81355" y="98281"/>
                  </a:cubicBezTo>
                  <a:cubicBezTo>
                    <a:pt x="81282" y="98157"/>
                    <a:pt x="81157" y="98114"/>
                    <a:pt x="81030" y="98075"/>
                  </a:cubicBezTo>
                  <a:cubicBezTo>
                    <a:pt x="81041" y="97864"/>
                    <a:pt x="81121" y="97782"/>
                    <a:pt x="81237" y="97782"/>
                  </a:cubicBezTo>
                  <a:close/>
                  <a:moveTo>
                    <a:pt x="39824" y="97014"/>
                  </a:moveTo>
                  <a:cubicBezTo>
                    <a:pt x="40364" y="97014"/>
                    <a:pt x="40712" y="97361"/>
                    <a:pt x="40974" y="97907"/>
                  </a:cubicBezTo>
                  <a:cubicBezTo>
                    <a:pt x="40665" y="98421"/>
                    <a:pt x="40213" y="98568"/>
                    <a:pt x="39615" y="98568"/>
                  </a:cubicBezTo>
                  <a:cubicBezTo>
                    <a:pt x="39606" y="98568"/>
                    <a:pt x="39597" y="98568"/>
                    <a:pt x="39588" y="98568"/>
                  </a:cubicBezTo>
                  <a:cubicBezTo>
                    <a:pt x="39441" y="98567"/>
                    <a:pt x="39294" y="98567"/>
                    <a:pt x="39147" y="98567"/>
                  </a:cubicBezTo>
                  <a:cubicBezTo>
                    <a:pt x="37202" y="98567"/>
                    <a:pt x="35259" y="98664"/>
                    <a:pt x="33326" y="98904"/>
                  </a:cubicBezTo>
                  <a:cubicBezTo>
                    <a:pt x="33224" y="98916"/>
                    <a:pt x="33117" y="98947"/>
                    <a:pt x="33008" y="98947"/>
                  </a:cubicBezTo>
                  <a:cubicBezTo>
                    <a:pt x="32921" y="98947"/>
                    <a:pt x="32833" y="98927"/>
                    <a:pt x="32744" y="98862"/>
                  </a:cubicBezTo>
                  <a:cubicBezTo>
                    <a:pt x="32770" y="98463"/>
                    <a:pt x="32798" y="98056"/>
                    <a:pt x="32827" y="97604"/>
                  </a:cubicBezTo>
                  <a:cubicBezTo>
                    <a:pt x="34763" y="97300"/>
                    <a:pt x="36699" y="97096"/>
                    <a:pt x="38655" y="97082"/>
                  </a:cubicBezTo>
                  <a:cubicBezTo>
                    <a:pt x="38657" y="97082"/>
                    <a:pt x="38660" y="97082"/>
                    <a:pt x="38662" y="97082"/>
                  </a:cubicBezTo>
                  <a:cubicBezTo>
                    <a:pt x="38822" y="97082"/>
                    <a:pt x="38987" y="97104"/>
                    <a:pt x="39146" y="97104"/>
                  </a:cubicBezTo>
                  <a:cubicBezTo>
                    <a:pt x="39235" y="97104"/>
                    <a:pt x="39322" y="97097"/>
                    <a:pt x="39406" y="97075"/>
                  </a:cubicBezTo>
                  <a:cubicBezTo>
                    <a:pt x="39557" y="97034"/>
                    <a:pt x="39696" y="97014"/>
                    <a:pt x="39824" y="97014"/>
                  </a:cubicBezTo>
                  <a:close/>
                  <a:moveTo>
                    <a:pt x="92806" y="98946"/>
                  </a:moveTo>
                  <a:cubicBezTo>
                    <a:pt x="92840" y="98946"/>
                    <a:pt x="92875" y="98949"/>
                    <a:pt x="92913" y="98954"/>
                  </a:cubicBezTo>
                  <a:lnTo>
                    <a:pt x="92912" y="98954"/>
                  </a:lnTo>
                  <a:cubicBezTo>
                    <a:pt x="92920" y="99050"/>
                    <a:pt x="92949" y="99124"/>
                    <a:pt x="93051" y="99124"/>
                  </a:cubicBezTo>
                  <a:cubicBezTo>
                    <a:pt x="93060" y="99124"/>
                    <a:pt x="93070" y="99124"/>
                    <a:pt x="93081" y="99122"/>
                  </a:cubicBezTo>
                  <a:lnTo>
                    <a:pt x="93081" y="99122"/>
                  </a:lnTo>
                  <a:cubicBezTo>
                    <a:pt x="93095" y="99348"/>
                    <a:pt x="93127" y="99586"/>
                    <a:pt x="92823" y="99586"/>
                  </a:cubicBezTo>
                  <a:cubicBezTo>
                    <a:pt x="92799" y="99586"/>
                    <a:pt x="92774" y="99584"/>
                    <a:pt x="92745" y="99581"/>
                  </a:cubicBezTo>
                  <a:cubicBezTo>
                    <a:pt x="92610" y="99567"/>
                    <a:pt x="92421" y="99560"/>
                    <a:pt x="92419" y="99406"/>
                  </a:cubicBezTo>
                  <a:cubicBezTo>
                    <a:pt x="92415" y="99133"/>
                    <a:pt x="92534" y="98946"/>
                    <a:pt x="92806" y="98946"/>
                  </a:cubicBezTo>
                  <a:close/>
                  <a:moveTo>
                    <a:pt x="26220" y="93248"/>
                  </a:moveTo>
                  <a:lnTo>
                    <a:pt x="26220" y="93248"/>
                  </a:lnTo>
                  <a:cubicBezTo>
                    <a:pt x="26336" y="93596"/>
                    <a:pt x="26360" y="93685"/>
                    <a:pt x="26200" y="93685"/>
                  </a:cubicBezTo>
                  <a:cubicBezTo>
                    <a:pt x="26154" y="93685"/>
                    <a:pt x="26091" y="93678"/>
                    <a:pt x="26011" y="93667"/>
                  </a:cubicBezTo>
                  <a:cubicBezTo>
                    <a:pt x="25975" y="93662"/>
                    <a:pt x="25942" y="93660"/>
                    <a:pt x="25911" y="93660"/>
                  </a:cubicBezTo>
                  <a:cubicBezTo>
                    <a:pt x="25535" y="93660"/>
                    <a:pt x="25512" y="94011"/>
                    <a:pt x="25382" y="94258"/>
                  </a:cubicBezTo>
                  <a:cubicBezTo>
                    <a:pt x="25266" y="94326"/>
                    <a:pt x="25204" y="94432"/>
                    <a:pt x="25163" y="94554"/>
                  </a:cubicBezTo>
                  <a:cubicBezTo>
                    <a:pt x="25053" y="94589"/>
                    <a:pt x="24948" y="94606"/>
                    <a:pt x="24848" y="94606"/>
                  </a:cubicBezTo>
                  <a:cubicBezTo>
                    <a:pt x="24542" y="94606"/>
                    <a:pt x="24282" y="94452"/>
                    <a:pt x="24038" y="94221"/>
                  </a:cubicBezTo>
                  <a:cubicBezTo>
                    <a:pt x="23948" y="94135"/>
                    <a:pt x="23860" y="94077"/>
                    <a:pt x="23774" y="94077"/>
                  </a:cubicBezTo>
                  <a:cubicBezTo>
                    <a:pt x="23688" y="94077"/>
                    <a:pt x="23603" y="94134"/>
                    <a:pt x="23515" y="94277"/>
                  </a:cubicBezTo>
                  <a:cubicBezTo>
                    <a:pt x="23232" y="94738"/>
                    <a:pt x="23068" y="94947"/>
                    <a:pt x="22839" y="94947"/>
                  </a:cubicBezTo>
                  <a:cubicBezTo>
                    <a:pt x="22654" y="94947"/>
                    <a:pt x="22428" y="94811"/>
                    <a:pt x="22065" y="94561"/>
                  </a:cubicBezTo>
                  <a:cubicBezTo>
                    <a:pt x="21956" y="94486"/>
                    <a:pt x="21815" y="94456"/>
                    <a:pt x="21688" y="94406"/>
                  </a:cubicBezTo>
                  <a:cubicBezTo>
                    <a:pt x="21484" y="94987"/>
                    <a:pt x="21252" y="95542"/>
                    <a:pt x="20519" y="95613"/>
                  </a:cubicBezTo>
                  <a:cubicBezTo>
                    <a:pt x="20401" y="95554"/>
                    <a:pt x="20275" y="95507"/>
                    <a:pt x="20165" y="95436"/>
                  </a:cubicBezTo>
                  <a:cubicBezTo>
                    <a:pt x="20052" y="95363"/>
                    <a:pt x="19959" y="95327"/>
                    <a:pt x="19884" y="95327"/>
                  </a:cubicBezTo>
                  <a:cubicBezTo>
                    <a:pt x="19744" y="95327"/>
                    <a:pt x="19667" y="95451"/>
                    <a:pt x="19644" y="95691"/>
                  </a:cubicBezTo>
                  <a:cubicBezTo>
                    <a:pt x="19656" y="95887"/>
                    <a:pt x="19669" y="96085"/>
                    <a:pt x="19681" y="96281"/>
                  </a:cubicBezTo>
                  <a:cubicBezTo>
                    <a:pt x="19841" y="96088"/>
                    <a:pt x="19973" y="95834"/>
                    <a:pt x="20223" y="95834"/>
                  </a:cubicBezTo>
                  <a:cubicBezTo>
                    <a:pt x="20297" y="95834"/>
                    <a:pt x="20382" y="95856"/>
                    <a:pt x="20481" y="95910"/>
                  </a:cubicBezTo>
                  <a:cubicBezTo>
                    <a:pt x="20601" y="95950"/>
                    <a:pt x="20711" y="95968"/>
                    <a:pt x="20814" y="95968"/>
                  </a:cubicBezTo>
                  <a:cubicBezTo>
                    <a:pt x="21210" y="95968"/>
                    <a:pt x="21489" y="95694"/>
                    <a:pt x="21733" y="95361"/>
                  </a:cubicBezTo>
                  <a:cubicBezTo>
                    <a:pt x="21833" y="95226"/>
                    <a:pt x="21902" y="95093"/>
                    <a:pt x="22045" y="95093"/>
                  </a:cubicBezTo>
                  <a:cubicBezTo>
                    <a:pt x="22099" y="95093"/>
                    <a:pt x="22162" y="95112"/>
                    <a:pt x="22242" y="95156"/>
                  </a:cubicBezTo>
                  <a:cubicBezTo>
                    <a:pt x="22425" y="95258"/>
                    <a:pt x="22600" y="95303"/>
                    <a:pt x="22766" y="95303"/>
                  </a:cubicBezTo>
                  <a:cubicBezTo>
                    <a:pt x="23098" y="95303"/>
                    <a:pt x="23394" y="95122"/>
                    <a:pt x="23646" y="94839"/>
                  </a:cubicBezTo>
                  <a:cubicBezTo>
                    <a:pt x="23758" y="94713"/>
                    <a:pt x="23852" y="94655"/>
                    <a:pt x="23963" y="94655"/>
                  </a:cubicBezTo>
                  <a:cubicBezTo>
                    <a:pt x="24033" y="94655"/>
                    <a:pt x="24110" y="94678"/>
                    <a:pt x="24203" y="94721"/>
                  </a:cubicBezTo>
                  <a:cubicBezTo>
                    <a:pt x="24400" y="94811"/>
                    <a:pt x="24603" y="94883"/>
                    <a:pt x="24808" y="94883"/>
                  </a:cubicBezTo>
                  <a:cubicBezTo>
                    <a:pt x="24973" y="94883"/>
                    <a:pt x="25138" y="94836"/>
                    <a:pt x="25300" y="94713"/>
                  </a:cubicBezTo>
                  <a:cubicBezTo>
                    <a:pt x="25512" y="94630"/>
                    <a:pt x="25683" y="94505"/>
                    <a:pt x="25757" y="94276"/>
                  </a:cubicBezTo>
                  <a:cubicBezTo>
                    <a:pt x="25951" y="94204"/>
                    <a:pt x="26091" y="94163"/>
                    <a:pt x="26196" y="94163"/>
                  </a:cubicBezTo>
                  <a:cubicBezTo>
                    <a:pt x="26393" y="94163"/>
                    <a:pt x="26465" y="94306"/>
                    <a:pt x="26529" y="94654"/>
                  </a:cubicBezTo>
                  <a:cubicBezTo>
                    <a:pt x="26704" y="95602"/>
                    <a:pt x="26867" y="96552"/>
                    <a:pt x="27030" y="97502"/>
                  </a:cubicBezTo>
                  <a:cubicBezTo>
                    <a:pt x="27058" y="97663"/>
                    <a:pt x="27094" y="97830"/>
                    <a:pt x="26983" y="97979"/>
                  </a:cubicBezTo>
                  <a:cubicBezTo>
                    <a:pt x="26781" y="98082"/>
                    <a:pt x="26621" y="98250"/>
                    <a:pt x="26390" y="98250"/>
                  </a:cubicBezTo>
                  <a:cubicBezTo>
                    <a:pt x="26301" y="98250"/>
                    <a:pt x="26203" y="98225"/>
                    <a:pt x="26088" y="98163"/>
                  </a:cubicBezTo>
                  <a:cubicBezTo>
                    <a:pt x="25936" y="98081"/>
                    <a:pt x="25779" y="98041"/>
                    <a:pt x="25624" y="98041"/>
                  </a:cubicBezTo>
                  <a:cubicBezTo>
                    <a:pt x="25323" y="98041"/>
                    <a:pt x="25033" y="98191"/>
                    <a:pt x="24812" y="98473"/>
                  </a:cubicBezTo>
                  <a:cubicBezTo>
                    <a:pt x="24700" y="98618"/>
                    <a:pt x="24591" y="98676"/>
                    <a:pt x="24471" y="98676"/>
                  </a:cubicBezTo>
                  <a:cubicBezTo>
                    <a:pt x="24380" y="98676"/>
                    <a:pt x="24282" y="98643"/>
                    <a:pt x="24170" y="98587"/>
                  </a:cubicBezTo>
                  <a:cubicBezTo>
                    <a:pt x="23972" y="98489"/>
                    <a:pt x="23783" y="98444"/>
                    <a:pt x="23602" y="98444"/>
                  </a:cubicBezTo>
                  <a:cubicBezTo>
                    <a:pt x="23249" y="98444"/>
                    <a:pt x="22930" y="98618"/>
                    <a:pt x="22659" y="98917"/>
                  </a:cubicBezTo>
                  <a:cubicBezTo>
                    <a:pt x="22494" y="99099"/>
                    <a:pt x="22353" y="99190"/>
                    <a:pt x="22145" y="99190"/>
                  </a:cubicBezTo>
                  <a:cubicBezTo>
                    <a:pt x="22087" y="99190"/>
                    <a:pt x="22023" y="99183"/>
                    <a:pt x="21951" y="99169"/>
                  </a:cubicBezTo>
                  <a:cubicBezTo>
                    <a:pt x="21861" y="99151"/>
                    <a:pt x="21771" y="99141"/>
                    <a:pt x="21683" y="99141"/>
                  </a:cubicBezTo>
                  <a:cubicBezTo>
                    <a:pt x="21361" y="99141"/>
                    <a:pt x="21061" y="99269"/>
                    <a:pt x="20848" y="99579"/>
                  </a:cubicBezTo>
                  <a:cubicBezTo>
                    <a:pt x="20767" y="99622"/>
                    <a:pt x="20685" y="99689"/>
                    <a:pt x="20605" y="99689"/>
                  </a:cubicBezTo>
                  <a:cubicBezTo>
                    <a:pt x="20550" y="99689"/>
                    <a:pt x="20496" y="99658"/>
                    <a:pt x="20443" y="99567"/>
                  </a:cubicBezTo>
                  <a:cubicBezTo>
                    <a:pt x="19931" y="98685"/>
                    <a:pt x="19411" y="97808"/>
                    <a:pt x="18908" y="96920"/>
                  </a:cubicBezTo>
                  <a:cubicBezTo>
                    <a:pt x="18749" y="96642"/>
                    <a:pt x="18998" y="96617"/>
                    <a:pt x="19178" y="96566"/>
                  </a:cubicBezTo>
                  <a:cubicBezTo>
                    <a:pt x="19167" y="96553"/>
                    <a:pt x="19154" y="96539"/>
                    <a:pt x="19143" y="96526"/>
                  </a:cubicBezTo>
                  <a:cubicBezTo>
                    <a:pt x="19158" y="96524"/>
                    <a:pt x="19173" y="96522"/>
                    <a:pt x="19190" y="96519"/>
                  </a:cubicBezTo>
                  <a:cubicBezTo>
                    <a:pt x="19230" y="96530"/>
                    <a:pt x="19267" y="96535"/>
                    <a:pt x="19301" y="96535"/>
                  </a:cubicBezTo>
                  <a:cubicBezTo>
                    <a:pt x="19446" y="96535"/>
                    <a:pt x="19548" y="96441"/>
                    <a:pt x="19632" y="96310"/>
                  </a:cubicBezTo>
                  <a:lnTo>
                    <a:pt x="19681" y="96283"/>
                  </a:lnTo>
                  <a:cubicBezTo>
                    <a:pt x="19669" y="96085"/>
                    <a:pt x="19656" y="95889"/>
                    <a:pt x="19643" y="95691"/>
                  </a:cubicBezTo>
                  <a:cubicBezTo>
                    <a:pt x="19546" y="95822"/>
                    <a:pt x="19447" y="95953"/>
                    <a:pt x="19350" y="96083"/>
                  </a:cubicBezTo>
                  <a:cubicBezTo>
                    <a:pt x="19230" y="96146"/>
                    <a:pt x="19067" y="96178"/>
                    <a:pt x="19000" y="96277"/>
                  </a:cubicBezTo>
                  <a:cubicBezTo>
                    <a:pt x="18983" y="96304"/>
                    <a:pt x="18967" y="96333"/>
                    <a:pt x="18956" y="96364"/>
                  </a:cubicBezTo>
                  <a:cubicBezTo>
                    <a:pt x="18636" y="96137"/>
                    <a:pt x="18220" y="95998"/>
                    <a:pt x="18208" y="95492"/>
                  </a:cubicBezTo>
                  <a:cubicBezTo>
                    <a:pt x="18418" y="95429"/>
                    <a:pt x="18625" y="95359"/>
                    <a:pt x="18836" y="95304"/>
                  </a:cubicBezTo>
                  <a:cubicBezTo>
                    <a:pt x="19813" y="95050"/>
                    <a:pt x="20697" y="94524"/>
                    <a:pt x="21692" y="94325"/>
                  </a:cubicBezTo>
                  <a:cubicBezTo>
                    <a:pt x="22113" y="94063"/>
                    <a:pt x="22627" y="94091"/>
                    <a:pt x="23065" y="93882"/>
                  </a:cubicBezTo>
                  <a:lnTo>
                    <a:pt x="26220" y="93248"/>
                  </a:lnTo>
                  <a:close/>
                  <a:moveTo>
                    <a:pt x="58599" y="97980"/>
                  </a:moveTo>
                  <a:cubicBezTo>
                    <a:pt x="59160" y="97980"/>
                    <a:pt x="59704" y="98041"/>
                    <a:pt x="60244" y="98041"/>
                  </a:cubicBezTo>
                  <a:cubicBezTo>
                    <a:pt x="60353" y="98041"/>
                    <a:pt x="60462" y="98039"/>
                    <a:pt x="60570" y="98033"/>
                  </a:cubicBezTo>
                  <a:cubicBezTo>
                    <a:pt x="61569" y="98093"/>
                    <a:pt x="62568" y="98165"/>
                    <a:pt x="63566" y="98208"/>
                  </a:cubicBezTo>
                  <a:cubicBezTo>
                    <a:pt x="66072" y="98317"/>
                    <a:pt x="68558" y="98591"/>
                    <a:pt x="71038" y="98945"/>
                  </a:cubicBezTo>
                  <a:cubicBezTo>
                    <a:pt x="70915" y="99334"/>
                    <a:pt x="71075" y="99780"/>
                    <a:pt x="70797" y="100138"/>
                  </a:cubicBezTo>
                  <a:cubicBezTo>
                    <a:pt x="70186" y="99900"/>
                    <a:pt x="69533" y="99950"/>
                    <a:pt x="68899" y="99867"/>
                  </a:cubicBezTo>
                  <a:cubicBezTo>
                    <a:pt x="67214" y="99648"/>
                    <a:pt x="65527" y="99431"/>
                    <a:pt x="63837" y="99256"/>
                  </a:cubicBezTo>
                  <a:cubicBezTo>
                    <a:pt x="62998" y="99169"/>
                    <a:pt x="62158" y="99124"/>
                    <a:pt x="61318" y="99124"/>
                  </a:cubicBezTo>
                  <a:cubicBezTo>
                    <a:pt x="60488" y="99124"/>
                    <a:pt x="59658" y="99167"/>
                    <a:pt x="58828" y="99257"/>
                  </a:cubicBezTo>
                  <a:cubicBezTo>
                    <a:pt x="58770" y="99263"/>
                    <a:pt x="58710" y="99266"/>
                    <a:pt x="58651" y="99266"/>
                  </a:cubicBezTo>
                  <a:cubicBezTo>
                    <a:pt x="58516" y="99266"/>
                    <a:pt x="58379" y="99254"/>
                    <a:pt x="58243" y="99251"/>
                  </a:cubicBezTo>
                  <a:cubicBezTo>
                    <a:pt x="58256" y="98814"/>
                    <a:pt x="58049" y="98456"/>
                    <a:pt x="57757" y="98040"/>
                  </a:cubicBezTo>
                  <a:cubicBezTo>
                    <a:pt x="58042" y="97995"/>
                    <a:pt x="58323" y="97980"/>
                    <a:pt x="58599" y="97980"/>
                  </a:cubicBezTo>
                  <a:close/>
                  <a:moveTo>
                    <a:pt x="99648" y="100256"/>
                  </a:moveTo>
                  <a:cubicBezTo>
                    <a:pt x="99648" y="100256"/>
                    <a:pt x="99648" y="100256"/>
                    <a:pt x="99648" y="100256"/>
                  </a:cubicBezTo>
                  <a:lnTo>
                    <a:pt x="99634" y="100271"/>
                  </a:lnTo>
                  <a:lnTo>
                    <a:pt x="99634" y="100271"/>
                  </a:lnTo>
                  <a:cubicBezTo>
                    <a:pt x="99641" y="100263"/>
                    <a:pt x="99647" y="100256"/>
                    <a:pt x="99648" y="100256"/>
                  </a:cubicBezTo>
                  <a:close/>
                  <a:moveTo>
                    <a:pt x="27066" y="98331"/>
                  </a:moveTo>
                  <a:lnTo>
                    <a:pt x="27066" y="98331"/>
                  </a:lnTo>
                  <a:cubicBezTo>
                    <a:pt x="27410" y="98918"/>
                    <a:pt x="27381" y="98981"/>
                    <a:pt x="26713" y="99099"/>
                  </a:cubicBezTo>
                  <a:lnTo>
                    <a:pt x="26736" y="99144"/>
                  </a:lnTo>
                  <a:cubicBezTo>
                    <a:pt x="26701" y="99139"/>
                    <a:pt x="26667" y="99137"/>
                    <a:pt x="26634" y="99137"/>
                  </a:cubicBezTo>
                  <a:cubicBezTo>
                    <a:pt x="26428" y="99137"/>
                    <a:pt x="26243" y="99227"/>
                    <a:pt x="26054" y="99298"/>
                  </a:cubicBezTo>
                  <a:cubicBezTo>
                    <a:pt x="25701" y="99355"/>
                    <a:pt x="25343" y="99395"/>
                    <a:pt x="24993" y="99472"/>
                  </a:cubicBezTo>
                  <a:cubicBezTo>
                    <a:pt x="23756" y="99746"/>
                    <a:pt x="22497" y="99932"/>
                    <a:pt x="21318" y="100432"/>
                  </a:cubicBezTo>
                  <a:cubicBezTo>
                    <a:pt x="20848" y="100400"/>
                    <a:pt x="20747" y="100302"/>
                    <a:pt x="20893" y="100022"/>
                  </a:cubicBezTo>
                  <a:lnTo>
                    <a:pt x="20893" y="100022"/>
                  </a:lnTo>
                  <a:lnTo>
                    <a:pt x="20894" y="100023"/>
                  </a:lnTo>
                  <a:cubicBezTo>
                    <a:pt x="21162" y="99722"/>
                    <a:pt x="21485" y="99595"/>
                    <a:pt x="21846" y="99595"/>
                  </a:cubicBezTo>
                  <a:cubicBezTo>
                    <a:pt x="21952" y="99595"/>
                    <a:pt x="22062" y="99606"/>
                    <a:pt x="22174" y="99627"/>
                  </a:cubicBezTo>
                  <a:cubicBezTo>
                    <a:pt x="22252" y="99641"/>
                    <a:pt x="22323" y="99651"/>
                    <a:pt x="22391" y="99651"/>
                  </a:cubicBezTo>
                  <a:cubicBezTo>
                    <a:pt x="22549" y="99651"/>
                    <a:pt x="22685" y="99598"/>
                    <a:pt x="22822" y="99424"/>
                  </a:cubicBezTo>
                  <a:cubicBezTo>
                    <a:pt x="23144" y="99016"/>
                    <a:pt x="23315" y="98836"/>
                    <a:pt x="23560" y="98836"/>
                  </a:cubicBezTo>
                  <a:cubicBezTo>
                    <a:pt x="23745" y="98836"/>
                    <a:pt x="23973" y="98939"/>
                    <a:pt x="24341" y="99126"/>
                  </a:cubicBezTo>
                  <a:cubicBezTo>
                    <a:pt x="24462" y="99187"/>
                    <a:pt x="24562" y="99232"/>
                    <a:pt x="24655" y="99232"/>
                  </a:cubicBezTo>
                  <a:cubicBezTo>
                    <a:pt x="24758" y="99232"/>
                    <a:pt x="24855" y="99178"/>
                    <a:pt x="24966" y="99034"/>
                  </a:cubicBezTo>
                  <a:cubicBezTo>
                    <a:pt x="25272" y="98635"/>
                    <a:pt x="25427" y="98462"/>
                    <a:pt x="25649" y="98462"/>
                  </a:cubicBezTo>
                  <a:cubicBezTo>
                    <a:pt x="25822" y="98462"/>
                    <a:pt x="26036" y="98567"/>
                    <a:pt x="26395" y="98751"/>
                  </a:cubicBezTo>
                  <a:cubicBezTo>
                    <a:pt x="26491" y="98801"/>
                    <a:pt x="26603" y="98817"/>
                    <a:pt x="26707" y="98849"/>
                  </a:cubicBezTo>
                  <a:cubicBezTo>
                    <a:pt x="26871" y="98707"/>
                    <a:pt x="26977" y="98525"/>
                    <a:pt x="27066" y="98331"/>
                  </a:cubicBezTo>
                  <a:close/>
                  <a:moveTo>
                    <a:pt x="44782" y="97337"/>
                  </a:moveTo>
                  <a:cubicBezTo>
                    <a:pt x="45081" y="97830"/>
                    <a:pt x="45409" y="98000"/>
                    <a:pt x="45771" y="98000"/>
                  </a:cubicBezTo>
                  <a:cubicBezTo>
                    <a:pt x="45937" y="98000"/>
                    <a:pt x="46111" y="97964"/>
                    <a:pt x="46292" y="97907"/>
                  </a:cubicBezTo>
                  <a:lnTo>
                    <a:pt x="46292" y="97907"/>
                  </a:lnTo>
                  <a:cubicBezTo>
                    <a:pt x="46394" y="98573"/>
                    <a:pt x="46235" y="99165"/>
                    <a:pt x="46181" y="99761"/>
                  </a:cubicBezTo>
                  <a:cubicBezTo>
                    <a:pt x="46167" y="99909"/>
                    <a:pt x="46098" y="99994"/>
                    <a:pt x="45960" y="99994"/>
                  </a:cubicBezTo>
                  <a:cubicBezTo>
                    <a:pt x="45945" y="99994"/>
                    <a:pt x="45928" y="99993"/>
                    <a:pt x="45910" y="99991"/>
                  </a:cubicBezTo>
                  <a:cubicBezTo>
                    <a:pt x="45848" y="99983"/>
                    <a:pt x="45787" y="99979"/>
                    <a:pt x="45727" y="99979"/>
                  </a:cubicBezTo>
                  <a:cubicBezTo>
                    <a:pt x="45252" y="99979"/>
                    <a:pt x="44834" y="100212"/>
                    <a:pt x="44364" y="100455"/>
                  </a:cubicBezTo>
                  <a:lnTo>
                    <a:pt x="44364" y="100455"/>
                  </a:lnTo>
                  <a:cubicBezTo>
                    <a:pt x="44430" y="99442"/>
                    <a:pt x="44597" y="98507"/>
                    <a:pt x="44782" y="97337"/>
                  </a:cubicBezTo>
                  <a:close/>
                  <a:moveTo>
                    <a:pt x="39644" y="98928"/>
                  </a:moveTo>
                  <a:cubicBezTo>
                    <a:pt x="40029" y="98928"/>
                    <a:pt x="40295" y="98984"/>
                    <a:pt x="40319" y="99477"/>
                  </a:cubicBezTo>
                  <a:cubicBezTo>
                    <a:pt x="40325" y="99574"/>
                    <a:pt x="40427" y="99667"/>
                    <a:pt x="40485" y="99762"/>
                  </a:cubicBezTo>
                  <a:cubicBezTo>
                    <a:pt x="40562" y="99788"/>
                    <a:pt x="40639" y="99824"/>
                    <a:pt x="40615" y="99920"/>
                  </a:cubicBezTo>
                  <a:cubicBezTo>
                    <a:pt x="40607" y="99953"/>
                    <a:pt x="40536" y="99971"/>
                    <a:pt x="40493" y="99995"/>
                  </a:cubicBezTo>
                  <a:lnTo>
                    <a:pt x="38122" y="100148"/>
                  </a:lnTo>
                  <a:lnTo>
                    <a:pt x="38122" y="100148"/>
                  </a:lnTo>
                  <a:cubicBezTo>
                    <a:pt x="38122" y="100147"/>
                    <a:pt x="38122" y="100147"/>
                    <a:pt x="38122" y="100146"/>
                  </a:cubicBezTo>
                  <a:cubicBezTo>
                    <a:pt x="38021" y="100127"/>
                    <a:pt x="37920" y="100116"/>
                    <a:pt x="37820" y="100116"/>
                  </a:cubicBezTo>
                  <a:cubicBezTo>
                    <a:pt x="37692" y="100116"/>
                    <a:pt x="37564" y="100134"/>
                    <a:pt x="37438" y="100173"/>
                  </a:cubicBezTo>
                  <a:cubicBezTo>
                    <a:pt x="36185" y="100217"/>
                    <a:pt x="34934" y="100289"/>
                    <a:pt x="33700" y="100519"/>
                  </a:cubicBezTo>
                  <a:cubicBezTo>
                    <a:pt x="33603" y="100538"/>
                    <a:pt x="33518" y="100551"/>
                    <a:pt x="33444" y="100551"/>
                  </a:cubicBezTo>
                  <a:cubicBezTo>
                    <a:pt x="33271" y="100551"/>
                    <a:pt x="33154" y="100478"/>
                    <a:pt x="33072" y="100220"/>
                  </a:cubicBezTo>
                  <a:cubicBezTo>
                    <a:pt x="32985" y="99944"/>
                    <a:pt x="32783" y="99706"/>
                    <a:pt x="32583" y="99372"/>
                  </a:cubicBezTo>
                  <a:cubicBezTo>
                    <a:pt x="33275" y="99309"/>
                    <a:pt x="33901" y="99233"/>
                    <a:pt x="34530" y="99198"/>
                  </a:cubicBezTo>
                  <a:cubicBezTo>
                    <a:pt x="36198" y="99110"/>
                    <a:pt x="37863" y="98960"/>
                    <a:pt x="39536" y="98929"/>
                  </a:cubicBezTo>
                  <a:cubicBezTo>
                    <a:pt x="39573" y="98928"/>
                    <a:pt x="39609" y="98928"/>
                    <a:pt x="39644" y="98928"/>
                  </a:cubicBezTo>
                  <a:close/>
                  <a:moveTo>
                    <a:pt x="53398" y="73499"/>
                  </a:moveTo>
                  <a:cubicBezTo>
                    <a:pt x="53445" y="73499"/>
                    <a:pt x="53499" y="73508"/>
                    <a:pt x="53561" y="73526"/>
                  </a:cubicBezTo>
                  <a:cubicBezTo>
                    <a:pt x="54498" y="73796"/>
                    <a:pt x="55437" y="74056"/>
                    <a:pt x="56379" y="74308"/>
                  </a:cubicBezTo>
                  <a:cubicBezTo>
                    <a:pt x="56683" y="74390"/>
                    <a:pt x="56667" y="74612"/>
                    <a:pt x="56658" y="74832"/>
                  </a:cubicBezTo>
                  <a:cubicBezTo>
                    <a:pt x="56622" y="75641"/>
                    <a:pt x="56546" y="76446"/>
                    <a:pt x="56364" y="77237"/>
                  </a:cubicBezTo>
                  <a:cubicBezTo>
                    <a:pt x="55755" y="79871"/>
                    <a:pt x="55289" y="82535"/>
                    <a:pt x="54852" y="85202"/>
                  </a:cubicBezTo>
                  <a:cubicBezTo>
                    <a:pt x="54849" y="85350"/>
                    <a:pt x="54844" y="85497"/>
                    <a:pt x="54841" y="85643"/>
                  </a:cubicBezTo>
                  <a:cubicBezTo>
                    <a:pt x="54704" y="85550"/>
                    <a:pt x="54665" y="85408"/>
                    <a:pt x="54653" y="85255"/>
                  </a:cubicBezTo>
                  <a:cubicBezTo>
                    <a:pt x="54563" y="85116"/>
                    <a:pt x="54492" y="84957"/>
                    <a:pt x="54377" y="84841"/>
                  </a:cubicBezTo>
                  <a:cubicBezTo>
                    <a:pt x="54095" y="84554"/>
                    <a:pt x="53761" y="84411"/>
                    <a:pt x="53424" y="84411"/>
                  </a:cubicBezTo>
                  <a:cubicBezTo>
                    <a:pt x="53085" y="84411"/>
                    <a:pt x="52744" y="84554"/>
                    <a:pt x="52449" y="84839"/>
                  </a:cubicBezTo>
                  <a:cubicBezTo>
                    <a:pt x="51956" y="85315"/>
                    <a:pt x="51937" y="86004"/>
                    <a:pt x="52402" y="86574"/>
                  </a:cubicBezTo>
                  <a:cubicBezTo>
                    <a:pt x="52669" y="86902"/>
                    <a:pt x="53004" y="87068"/>
                    <a:pt x="53360" y="87068"/>
                  </a:cubicBezTo>
                  <a:cubicBezTo>
                    <a:pt x="53653" y="87068"/>
                    <a:pt x="53959" y="86956"/>
                    <a:pt x="54254" y="86731"/>
                  </a:cubicBezTo>
                  <a:cubicBezTo>
                    <a:pt x="54406" y="86616"/>
                    <a:pt x="54492" y="86417"/>
                    <a:pt x="54706" y="86383"/>
                  </a:cubicBezTo>
                  <a:lnTo>
                    <a:pt x="54706" y="86383"/>
                  </a:lnTo>
                  <a:cubicBezTo>
                    <a:pt x="54535" y="87724"/>
                    <a:pt x="54364" y="89064"/>
                    <a:pt x="54194" y="90405"/>
                  </a:cubicBezTo>
                  <a:cubicBezTo>
                    <a:pt x="54195" y="91938"/>
                    <a:pt x="53904" y="93445"/>
                    <a:pt x="53784" y="94967"/>
                  </a:cubicBezTo>
                  <a:cubicBezTo>
                    <a:pt x="53748" y="95408"/>
                    <a:pt x="53676" y="95847"/>
                    <a:pt x="53620" y="96287"/>
                  </a:cubicBezTo>
                  <a:cubicBezTo>
                    <a:pt x="53508" y="97712"/>
                    <a:pt x="53396" y="99137"/>
                    <a:pt x="53276" y="100658"/>
                  </a:cubicBezTo>
                  <a:cubicBezTo>
                    <a:pt x="52958" y="100419"/>
                    <a:pt x="52868" y="100154"/>
                    <a:pt x="52729" y="99932"/>
                  </a:cubicBezTo>
                  <a:lnTo>
                    <a:pt x="52728" y="99932"/>
                  </a:lnTo>
                  <a:cubicBezTo>
                    <a:pt x="52457" y="99504"/>
                    <a:pt x="52233" y="99332"/>
                    <a:pt x="51852" y="99332"/>
                  </a:cubicBezTo>
                  <a:cubicBezTo>
                    <a:pt x="51745" y="99332"/>
                    <a:pt x="51627" y="99345"/>
                    <a:pt x="51491" y="99371"/>
                  </a:cubicBezTo>
                  <a:cubicBezTo>
                    <a:pt x="50796" y="99499"/>
                    <a:pt x="50293" y="99895"/>
                    <a:pt x="49899" y="100503"/>
                  </a:cubicBezTo>
                  <a:cubicBezTo>
                    <a:pt x="49957" y="98737"/>
                    <a:pt x="50163" y="97001"/>
                    <a:pt x="50413" y="95268"/>
                  </a:cubicBezTo>
                  <a:cubicBezTo>
                    <a:pt x="50540" y="94126"/>
                    <a:pt x="50669" y="92983"/>
                    <a:pt x="50793" y="91839"/>
                  </a:cubicBezTo>
                  <a:cubicBezTo>
                    <a:pt x="50826" y="91540"/>
                    <a:pt x="50840" y="91239"/>
                    <a:pt x="50863" y="90939"/>
                  </a:cubicBezTo>
                  <a:cubicBezTo>
                    <a:pt x="51079" y="91012"/>
                    <a:pt x="51100" y="91229"/>
                    <a:pt x="51195" y="91389"/>
                  </a:cubicBezTo>
                  <a:cubicBezTo>
                    <a:pt x="51493" y="91884"/>
                    <a:pt x="51935" y="92111"/>
                    <a:pt x="52503" y="92111"/>
                  </a:cubicBezTo>
                  <a:cubicBezTo>
                    <a:pt x="52507" y="92111"/>
                    <a:pt x="52511" y="92111"/>
                    <a:pt x="52516" y="92111"/>
                  </a:cubicBezTo>
                  <a:cubicBezTo>
                    <a:pt x="53427" y="92106"/>
                    <a:pt x="53989" y="91477"/>
                    <a:pt x="54041" y="90405"/>
                  </a:cubicBezTo>
                  <a:cubicBezTo>
                    <a:pt x="53946" y="90238"/>
                    <a:pt x="53848" y="90072"/>
                    <a:pt x="53755" y="89905"/>
                  </a:cubicBezTo>
                  <a:cubicBezTo>
                    <a:pt x="53477" y="89406"/>
                    <a:pt x="53164" y="89176"/>
                    <a:pt x="52736" y="89176"/>
                  </a:cubicBezTo>
                  <a:cubicBezTo>
                    <a:pt x="52551" y="89176"/>
                    <a:pt x="52344" y="89219"/>
                    <a:pt x="52108" y="89302"/>
                  </a:cubicBezTo>
                  <a:cubicBezTo>
                    <a:pt x="51613" y="89478"/>
                    <a:pt x="51331" y="89888"/>
                    <a:pt x="51000" y="90248"/>
                  </a:cubicBezTo>
                  <a:cubicBezTo>
                    <a:pt x="51297" y="87757"/>
                    <a:pt x="51583" y="85265"/>
                    <a:pt x="51892" y="82776"/>
                  </a:cubicBezTo>
                  <a:cubicBezTo>
                    <a:pt x="52204" y="80260"/>
                    <a:pt x="52537" y="77746"/>
                    <a:pt x="52867" y="75232"/>
                  </a:cubicBezTo>
                  <a:cubicBezTo>
                    <a:pt x="52928" y="74763"/>
                    <a:pt x="53020" y="74297"/>
                    <a:pt x="53099" y="73829"/>
                  </a:cubicBezTo>
                  <a:cubicBezTo>
                    <a:pt x="53135" y="73621"/>
                    <a:pt x="53219" y="73499"/>
                    <a:pt x="53398" y="73499"/>
                  </a:cubicBezTo>
                  <a:close/>
                  <a:moveTo>
                    <a:pt x="80837" y="100144"/>
                  </a:moveTo>
                  <a:cubicBezTo>
                    <a:pt x="80946" y="100144"/>
                    <a:pt x="81061" y="100184"/>
                    <a:pt x="81173" y="100200"/>
                  </a:cubicBezTo>
                  <a:lnTo>
                    <a:pt x="81173" y="100199"/>
                  </a:lnTo>
                  <a:cubicBezTo>
                    <a:pt x="81291" y="100240"/>
                    <a:pt x="81392" y="100386"/>
                    <a:pt x="81517" y="100386"/>
                  </a:cubicBezTo>
                  <a:cubicBezTo>
                    <a:pt x="81554" y="100386"/>
                    <a:pt x="81592" y="100374"/>
                    <a:pt x="81633" y="100344"/>
                  </a:cubicBezTo>
                  <a:lnTo>
                    <a:pt x="81633" y="100344"/>
                  </a:lnTo>
                  <a:cubicBezTo>
                    <a:pt x="81531" y="100483"/>
                    <a:pt x="81726" y="100537"/>
                    <a:pt x="81791" y="100629"/>
                  </a:cubicBezTo>
                  <a:cubicBezTo>
                    <a:pt x="81590" y="100803"/>
                    <a:pt x="81338" y="100892"/>
                    <a:pt x="81106" y="100892"/>
                  </a:cubicBezTo>
                  <a:cubicBezTo>
                    <a:pt x="80908" y="100892"/>
                    <a:pt x="80724" y="100827"/>
                    <a:pt x="80598" y="100695"/>
                  </a:cubicBezTo>
                  <a:cubicBezTo>
                    <a:pt x="80409" y="100497"/>
                    <a:pt x="80494" y="100198"/>
                    <a:pt x="80771" y="100150"/>
                  </a:cubicBezTo>
                  <a:cubicBezTo>
                    <a:pt x="80793" y="100146"/>
                    <a:pt x="80815" y="100144"/>
                    <a:pt x="80837" y="100144"/>
                  </a:cubicBezTo>
                  <a:close/>
                  <a:moveTo>
                    <a:pt x="93745" y="100140"/>
                  </a:moveTo>
                  <a:cubicBezTo>
                    <a:pt x="93756" y="100236"/>
                    <a:pt x="93801" y="100300"/>
                    <a:pt x="93908" y="100300"/>
                  </a:cubicBezTo>
                  <a:cubicBezTo>
                    <a:pt x="93909" y="100300"/>
                    <a:pt x="93911" y="100300"/>
                    <a:pt x="93913" y="100300"/>
                  </a:cubicBezTo>
                  <a:cubicBezTo>
                    <a:pt x="93945" y="100467"/>
                    <a:pt x="93971" y="100641"/>
                    <a:pt x="94169" y="100641"/>
                  </a:cubicBezTo>
                  <a:cubicBezTo>
                    <a:pt x="94188" y="100641"/>
                    <a:pt x="94208" y="100640"/>
                    <a:pt x="94230" y="100636"/>
                  </a:cubicBezTo>
                  <a:lnTo>
                    <a:pt x="94230" y="100636"/>
                  </a:lnTo>
                  <a:cubicBezTo>
                    <a:pt x="94097" y="100783"/>
                    <a:pt x="94431" y="101024"/>
                    <a:pt x="94178" y="101103"/>
                  </a:cubicBezTo>
                  <a:cubicBezTo>
                    <a:pt x="94142" y="101115"/>
                    <a:pt x="94107" y="101120"/>
                    <a:pt x="94074" y="101120"/>
                  </a:cubicBezTo>
                  <a:cubicBezTo>
                    <a:pt x="93884" y="101120"/>
                    <a:pt x="93748" y="100946"/>
                    <a:pt x="93669" y="100769"/>
                  </a:cubicBezTo>
                  <a:cubicBezTo>
                    <a:pt x="93574" y="100554"/>
                    <a:pt x="93441" y="100309"/>
                    <a:pt x="93745" y="100140"/>
                  </a:cubicBezTo>
                  <a:close/>
                  <a:moveTo>
                    <a:pt x="25982" y="100761"/>
                  </a:moveTo>
                  <a:cubicBezTo>
                    <a:pt x="26079" y="100761"/>
                    <a:pt x="26165" y="100806"/>
                    <a:pt x="26218" y="100937"/>
                  </a:cubicBezTo>
                  <a:cubicBezTo>
                    <a:pt x="26263" y="101047"/>
                    <a:pt x="26160" y="101131"/>
                    <a:pt x="26049" y="101165"/>
                  </a:cubicBezTo>
                  <a:lnTo>
                    <a:pt x="26050" y="101165"/>
                  </a:lnTo>
                  <a:cubicBezTo>
                    <a:pt x="25942" y="101198"/>
                    <a:pt x="25822" y="101258"/>
                    <a:pt x="25726" y="101258"/>
                  </a:cubicBezTo>
                  <a:cubicBezTo>
                    <a:pt x="25625" y="101258"/>
                    <a:pt x="25551" y="101193"/>
                    <a:pt x="25545" y="100961"/>
                  </a:cubicBezTo>
                  <a:lnTo>
                    <a:pt x="25547" y="100958"/>
                  </a:lnTo>
                  <a:cubicBezTo>
                    <a:pt x="25613" y="100912"/>
                    <a:pt x="25674" y="100855"/>
                    <a:pt x="25746" y="100823"/>
                  </a:cubicBezTo>
                  <a:cubicBezTo>
                    <a:pt x="25825" y="100788"/>
                    <a:pt x="25907" y="100761"/>
                    <a:pt x="25982" y="100761"/>
                  </a:cubicBezTo>
                  <a:close/>
                  <a:moveTo>
                    <a:pt x="82698" y="101125"/>
                  </a:moveTo>
                  <a:cubicBezTo>
                    <a:pt x="82615" y="101193"/>
                    <a:pt x="82528" y="101255"/>
                    <a:pt x="82425" y="101289"/>
                  </a:cubicBezTo>
                  <a:lnTo>
                    <a:pt x="82425" y="101288"/>
                  </a:lnTo>
                  <a:cubicBezTo>
                    <a:pt x="82527" y="101255"/>
                    <a:pt x="82615" y="101193"/>
                    <a:pt x="82698" y="101125"/>
                  </a:cubicBezTo>
                  <a:close/>
                  <a:moveTo>
                    <a:pt x="85294" y="100081"/>
                  </a:moveTo>
                  <a:cubicBezTo>
                    <a:pt x="85328" y="100081"/>
                    <a:pt x="85362" y="100084"/>
                    <a:pt x="85395" y="100087"/>
                  </a:cubicBezTo>
                  <a:cubicBezTo>
                    <a:pt x="85754" y="100124"/>
                    <a:pt x="85988" y="100355"/>
                    <a:pt x="86193" y="100619"/>
                  </a:cubicBezTo>
                  <a:cubicBezTo>
                    <a:pt x="86327" y="100790"/>
                    <a:pt x="86470" y="100960"/>
                    <a:pt x="86540" y="101375"/>
                  </a:cubicBezTo>
                  <a:cubicBezTo>
                    <a:pt x="86002" y="101046"/>
                    <a:pt x="85586" y="100793"/>
                    <a:pt x="85173" y="100537"/>
                  </a:cubicBezTo>
                  <a:cubicBezTo>
                    <a:pt x="85052" y="100462"/>
                    <a:pt x="84940" y="100358"/>
                    <a:pt x="85029" y="100206"/>
                  </a:cubicBezTo>
                  <a:lnTo>
                    <a:pt x="85028" y="100206"/>
                  </a:lnTo>
                  <a:cubicBezTo>
                    <a:pt x="85086" y="100105"/>
                    <a:pt x="85188" y="100081"/>
                    <a:pt x="85294" y="100081"/>
                  </a:cubicBezTo>
                  <a:close/>
                  <a:moveTo>
                    <a:pt x="24367" y="101283"/>
                  </a:moveTo>
                  <a:cubicBezTo>
                    <a:pt x="24476" y="101283"/>
                    <a:pt x="24584" y="101296"/>
                    <a:pt x="24691" y="101334"/>
                  </a:cubicBezTo>
                  <a:cubicBezTo>
                    <a:pt x="24676" y="101400"/>
                    <a:pt x="24623" y="101471"/>
                    <a:pt x="24628" y="101535"/>
                  </a:cubicBezTo>
                  <a:cubicBezTo>
                    <a:pt x="24612" y="101529"/>
                    <a:pt x="24596" y="101527"/>
                    <a:pt x="24579" y="101527"/>
                  </a:cubicBezTo>
                  <a:cubicBezTo>
                    <a:pt x="24500" y="101527"/>
                    <a:pt x="24408" y="101581"/>
                    <a:pt x="24331" y="101587"/>
                  </a:cubicBezTo>
                  <a:cubicBezTo>
                    <a:pt x="24314" y="101588"/>
                    <a:pt x="24298" y="101588"/>
                    <a:pt x="24283" y="101588"/>
                  </a:cubicBezTo>
                  <a:cubicBezTo>
                    <a:pt x="24102" y="101588"/>
                    <a:pt x="24028" y="101502"/>
                    <a:pt x="24062" y="101304"/>
                  </a:cubicBezTo>
                  <a:cubicBezTo>
                    <a:pt x="24163" y="101294"/>
                    <a:pt x="24265" y="101283"/>
                    <a:pt x="24367" y="101283"/>
                  </a:cubicBezTo>
                  <a:close/>
                  <a:moveTo>
                    <a:pt x="26995" y="99339"/>
                  </a:moveTo>
                  <a:cubicBezTo>
                    <a:pt x="27186" y="99347"/>
                    <a:pt x="27387" y="99330"/>
                    <a:pt x="27418" y="99606"/>
                  </a:cubicBezTo>
                  <a:cubicBezTo>
                    <a:pt x="27438" y="99784"/>
                    <a:pt x="27422" y="99914"/>
                    <a:pt x="27235" y="100008"/>
                  </a:cubicBezTo>
                  <a:cubicBezTo>
                    <a:pt x="26959" y="100149"/>
                    <a:pt x="26736" y="100435"/>
                    <a:pt x="26419" y="100435"/>
                  </a:cubicBezTo>
                  <a:cubicBezTo>
                    <a:pt x="26317" y="100435"/>
                    <a:pt x="26205" y="100405"/>
                    <a:pt x="26078" y="100332"/>
                  </a:cubicBezTo>
                  <a:cubicBezTo>
                    <a:pt x="26035" y="100307"/>
                    <a:pt x="25987" y="100296"/>
                    <a:pt x="25936" y="100296"/>
                  </a:cubicBezTo>
                  <a:cubicBezTo>
                    <a:pt x="25805" y="100296"/>
                    <a:pt x="25658" y="100371"/>
                    <a:pt x="25552" y="100480"/>
                  </a:cubicBezTo>
                  <a:cubicBezTo>
                    <a:pt x="25378" y="100519"/>
                    <a:pt x="25268" y="100629"/>
                    <a:pt x="25207" y="100793"/>
                  </a:cubicBezTo>
                  <a:cubicBezTo>
                    <a:pt x="25070" y="100881"/>
                    <a:pt x="24945" y="101000"/>
                    <a:pt x="24767" y="101000"/>
                  </a:cubicBezTo>
                  <a:cubicBezTo>
                    <a:pt x="24762" y="101000"/>
                    <a:pt x="24757" y="101000"/>
                    <a:pt x="24753" y="101000"/>
                  </a:cubicBezTo>
                  <a:cubicBezTo>
                    <a:pt x="24601" y="100950"/>
                    <a:pt x="24454" y="100921"/>
                    <a:pt x="24314" y="100921"/>
                  </a:cubicBezTo>
                  <a:cubicBezTo>
                    <a:pt x="24061" y="100921"/>
                    <a:pt x="23830" y="101018"/>
                    <a:pt x="23637" y="101269"/>
                  </a:cubicBezTo>
                  <a:cubicBezTo>
                    <a:pt x="23453" y="101257"/>
                    <a:pt x="23267" y="101237"/>
                    <a:pt x="23085" y="101237"/>
                  </a:cubicBezTo>
                  <a:cubicBezTo>
                    <a:pt x="22758" y="101237"/>
                    <a:pt x="22445" y="101302"/>
                    <a:pt x="22181" y="101597"/>
                  </a:cubicBezTo>
                  <a:cubicBezTo>
                    <a:pt x="22124" y="101661"/>
                    <a:pt x="22050" y="101690"/>
                    <a:pt x="21979" y="101690"/>
                  </a:cubicBezTo>
                  <a:cubicBezTo>
                    <a:pt x="21915" y="101690"/>
                    <a:pt x="21853" y="101666"/>
                    <a:pt x="21807" y="101622"/>
                  </a:cubicBezTo>
                  <a:lnTo>
                    <a:pt x="21807" y="101623"/>
                  </a:lnTo>
                  <a:cubicBezTo>
                    <a:pt x="21566" y="101395"/>
                    <a:pt x="21368" y="101120"/>
                    <a:pt x="21285" y="100795"/>
                  </a:cubicBezTo>
                  <a:cubicBezTo>
                    <a:pt x="21255" y="100682"/>
                    <a:pt x="21425" y="100653"/>
                    <a:pt x="21521" y="100609"/>
                  </a:cubicBezTo>
                  <a:cubicBezTo>
                    <a:pt x="23061" y="100389"/>
                    <a:pt x="24532" y="99869"/>
                    <a:pt x="26056" y="99580"/>
                  </a:cubicBezTo>
                  <a:cubicBezTo>
                    <a:pt x="26084" y="99582"/>
                    <a:pt x="26111" y="99582"/>
                    <a:pt x="26139" y="99582"/>
                  </a:cubicBezTo>
                  <a:cubicBezTo>
                    <a:pt x="26445" y="99582"/>
                    <a:pt x="26728" y="99493"/>
                    <a:pt x="26995" y="99339"/>
                  </a:cubicBezTo>
                  <a:close/>
                  <a:moveTo>
                    <a:pt x="100294" y="101207"/>
                  </a:moveTo>
                  <a:lnTo>
                    <a:pt x="100292" y="101208"/>
                  </a:lnTo>
                  <a:lnTo>
                    <a:pt x="100716" y="101632"/>
                  </a:lnTo>
                  <a:cubicBezTo>
                    <a:pt x="100633" y="101782"/>
                    <a:pt x="100556" y="101836"/>
                    <a:pt x="100485" y="101836"/>
                  </a:cubicBezTo>
                  <a:cubicBezTo>
                    <a:pt x="100364" y="101836"/>
                    <a:pt x="100259" y="101678"/>
                    <a:pt x="100168" y="101572"/>
                  </a:cubicBezTo>
                  <a:cubicBezTo>
                    <a:pt x="100047" y="101430"/>
                    <a:pt x="99914" y="101211"/>
                    <a:pt x="100294" y="101207"/>
                  </a:cubicBezTo>
                  <a:close/>
                  <a:moveTo>
                    <a:pt x="88410" y="101817"/>
                  </a:moveTo>
                  <a:cubicBezTo>
                    <a:pt x="88396" y="101869"/>
                    <a:pt x="88387" y="101920"/>
                    <a:pt x="88384" y="101973"/>
                  </a:cubicBezTo>
                  <a:lnTo>
                    <a:pt x="88384" y="101973"/>
                  </a:lnTo>
                  <a:cubicBezTo>
                    <a:pt x="88387" y="101920"/>
                    <a:pt x="88396" y="101868"/>
                    <a:pt x="88410" y="101817"/>
                  </a:cubicBezTo>
                  <a:close/>
                  <a:moveTo>
                    <a:pt x="82421" y="92275"/>
                  </a:moveTo>
                  <a:cubicBezTo>
                    <a:pt x="82745" y="92649"/>
                    <a:pt x="83117" y="92792"/>
                    <a:pt x="83509" y="92792"/>
                  </a:cubicBezTo>
                  <a:cubicBezTo>
                    <a:pt x="83686" y="92792"/>
                    <a:pt x="83867" y="92763"/>
                    <a:pt x="84049" y="92712"/>
                  </a:cubicBezTo>
                  <a:cubicBezTo>
                    <a:pt x="84228" y="92813"/>
                    <a:pt x="84189" y="92966"/>
                    <a:pt x="84219" y="93095"/>
                  </a:cubicBezTo>
                  <a:cubicBezTo>
                    <a:pt x="84385" y="93825"/>
                    <a:pt x="84778" y="94196"/>
                    <a:pt x="85470" y="94196"/>
                  </a:cubicBezTo>
                  <a:cubicBezTo>
                    <a:pt x="85523" y="94196"/>
                    <a:pt x="85579" y="94193"/>
                    <a:pt x="85636" y="94189"/>
                  </a:cubicBezTo>
                  <a:cubicBezTo>
                    <a:pt x="85704" y="94184"/>
                    <a:pt x="85764" y="94180"/>
                    <a:pt x="85818" y="94180"/>
                  </a:cubicBezTo>
                  <a:cubicBezTo>
                    <a:pt x="86020" y="94180"/>
                    <a:pt x="86126" y="94240"/>
                    <a:pt x="86202" y="94541"/>
                  </a:cubicBezTo>
                  <a:cubicBezTo>
                    <a:pt x="86374" y="95225"/>
                    <a:pt x="86693" y="95446"/>
                    <a:pt x="87386" y="95446"/>
                  </a:cubicBezTo>
                  <a:cubicBezTo>
                    <a:pt x="87441" y="95446"/>
                    <a:pt x="87499" y="95444"/>
                    <a:pt x="87559" y="95442"/>
                  </a:cubicBezTo>
                  <a:cubicBezTo>
                    <a:pt x="87636" y="95438"/>
                    <a:pt x="87710" y="95419"/>
                    <a:pt x="87778" y="95419"/>
                  </a:cubicBezTo>
                  <a:cubicBezTo>
                    <a:pt x="87873" y="95419"/>
                    <a:pt x="87957" y="95455"/>
                    <a:pt x="88025" y="95619"/>
                  </a:cubicBezTo>
                  <a:cubicBezTo>
                    <a:pt x="88434" y="96605"/>
                    <a:pt x="88705" y="96922"/>
                    <a:pt x="89421" y="96922"/>
                  </a:cubicBezTo>
                  <a:cubicBezTo>
                    <a:pt x="89628" y="96922"/>
                    <a:pt x="89872" y="96895"/>
                    <a:pt x="90166" y="96851"/>
                  </a:cubicBezTo>
                  <a:cubicBezTo>
                    <a:pt x="90177" y="96849"/>
                    <a:pt x="90189" y="96849"/>
                    <a:pt x="90201" y="96849"/>
                  </a:cubicBezTo>
                  <a:cubicBezTo>
                    <a:pt x="90243" y="96849"/>
                    <a:pt x="90295" y="96856"/>
                    <a:pt x="90378" y="96860"/>
                  </a:cubicBezTo>
                  <a:cubicBezTo>
                    <a:pt x="90427" y="97637"/>
                    <a:pt x="90706" y="98303"/>
                    <a:pt x="91541" y="98641"/>
                  </a:cubicBezTo>
                  <a:cubicBezTo>
                    <a:pt x="90972" y="99738"/>
                    <a:pt x="90390" y="100775"/>
                    <a:pt x="89896" y="101857"/>
                  </a:cubicBezTo>
                  <a:cubicBezTo>
                    <a:pt x="89814" y="102038"/>
                    <a:pt x="89600" y="102125"/>
                    <a:pt x="89370" y="102125"/>
                  </a:cubicBezTo>
                  <a:cubicBezTo>
                    <a:pt x="89151" y="102125"/>
                    <a:pt x="88918" y="102045"/>
                    <a:pt x="88775" y="101889"/>
                  </a:cubicBezTo>
                  <a:cubicBezTo>
                    <a:pt x="88701" y="101810"/>
                    <a:pt x="88645" y="101714"/>
                    <a:pt x="88581" y="101625"/>
                  </a:cubicBezTo>
                  <a:cubicBezTo>
                    <a:pt x="88360" y="101172"/>
                    <a:pt x="88009" y="100894"/>
                    <a:pt x="87556" y="100894"/>
                  </a:cubicBezTo>
                  <a:cubicBezTo>
                    <a:pt x="87477" y="100894"/>
                    <a:pt x="87394" y="100902"/>
                    <a:pt x="87309" y="100920"/>
                  </a:cubicBezTo>
                  <a:cubicBezTo>
                    <a:pt x="87242" y="100934"/>
                    <a:pt x="87183" y="100941"/>
                    <a:pt x="87132" y="100941"/>
                  </a:cubicBezTo>
                  <a:cubicBezTo>
                    <a:pt x="86901" y="100941"/>
                    <a:pt x="86809" y="100806"/>
                    <a:pt x="86680" y="100596"/>
                  </a:cubicBezTo>
                  <a:cubicBezTo>
                    <a:pt x="86349" y="100054"/>
                    <a:pt x="85932" y="99653"/>
                    <a:pt x="85323" y="99653"/>
                  </a:cubicBezTo>
                  <a:cubicBezTo>
                    <a:pt x="85191" y="99653"/>
                    <a:pt x="85049" y="99672"/>
                    <a:pt x="84897" y="99713"/>
                  </a:cubicBezTo>
                  <a:cubicBezTo>
                    <a:pt x="84860" y="99722"/>
                    <a:pt x="84827" y="99727"/>
                    <a:pt x="84795" y="99727"/>
                  </a:cubicBezTo>
                  <a:cubicBezTo>
                    <a:pt x="84660" y="99727"/>
                    <a:pt x="84575" y="99641"/>
                    <a:pt x="84492" y="99520"/>
                  </a:cubicBezTo>
                  <a:cubicBezTo>
                    <a:pt x="84385" y="99360"/>
                    <a:pt x="84255" y="99216"/>
                    <a:pt x="84135" y="99065"/>
                  </a:cubicBezTo>
                  <a:lnTo>
                    <a:pt x="84135" y="99065"/>
                  </a:lnTo>
                  <a:cubicBezTo>
                    <a:pt x="83772" y="99291"/>
                    <a:pt x="84209" y="99549"/>
                    <a:pt x="84097" y="99810"/>
                  </a:cubicBezTo>
                  <a:cubicBezTo>
                    <a:pt x="83641" y="99770"/>
                    <a:pt x="83352" y="99360"/>
                    <a:pt x="82924" y="99261"/>
                  </a:cubicBezTo>
                  <a:cubicBezTo>
                    <a:pt x="82847" y="98945"/>
                    <a:pt x="82961" y="98845"/>
                    <a:pt x="83163" y="98845"/>
                  </a:cubicBezTo>
                  <a:cubicBezTo>
                    <a:pt x="83224" y="98845"/>
                    <a:pt x="83294" y="98854"/>
                    <a:pt x="83369" y="98870"/>
                  </a:cubicBezTo>
                  <a:cubicBezTo>
                    <a:pt x="83552" y="98907"/>
                    <a:pt x="83701" y="99100"/>
                    <a:pt x="83892" y="99100"/>
                  </a:cubicBezTo>
                  <a:cubicBezTo>
                    <a:pt x="83954" y="99100"/>
                    <a:pt x="84021" y="99080"/>
                    <a:pt x="84095" y="99026"/>
                  </a:cubicBezTo>
                  <a:cubicBezTo>
                    <a:pt x="83864" y="98664"/>
                    <a:pt x="83556" y="98458"/>
                    <a:pt x="83169" y="98458"/>
                  </a:cubicBezTo>
                  <a:cubicBezTo>
                    <a:pt x="83080" y="98458"/>
                    <a:pt x="82987" y="98469"/>
                    <a:pt x="82890" y="98491"/>
                  </a:cubicBezTo>
                  <a:cubicBezTo>
                    <a:pt x="82829" y="98505"/>
                    <a:pt x="82775" y="98512"/>
                    <a:pt x="82726" y="98512"/>
                  </a:cubicBezTo>
                  <a:cubicBezTo>
                    <a:pt x="82590" y="98512"/>
                    <a:pt x="82496" y="98452"/>
                    <a:pt x="82424" y="98292"/>
                  </a:cubicBezTo>
                  <a:cubicBezTo>
                    <a:pt x="82220" y="97839"/>
                    <a:pt x="81797" y="97552"/>
                    <a:pt x="81399" y="97384"/>
                  </a:cubicBezTo>
                  <a:cubicBezTo>
                    <a:pt x="81013" y="97222"/>
                    <a:pt x="80961" y="97083"/>
                    <a:pt x="81048" y="96737"/>
                  </a:cubicBezTo>
                  <a:cubicBezTo>
                    <a:pt x="81425" y="95253"/>
                    <a:pt x="81857" y="93785"/>
                    <a:pt x="82421" y="92275"/>
                  </a:cubicBezTo>
                  <a:close/>
                  <a:moveTo>
                    <a:pt x="23018" y="101655"/>
                  </a:moveTo>
                  <a:cubicBezTo>
                    <a:pt x="23025" y="101655"/>
                    <a:pt x="23032" y="101655"/>
                    <a:pt x="23040" y="101655"/>
                  </a:cubicBezTo>
                  <a:cubicBezTo>
                    <a:pt x="23249" y="101658"/>
                    <a:pt x="23207" y="101825"/>
                    <a:pt x="23186" y="101963"/>
                  </a:cubicBezTo>
                  <a:cubicBezTo>
                    <a:pt x="22986" y="102011"/>
                    <a:pt x="22810" y="102147"/>
                    <a:pt x="22597" y="102147"/>
                  </a:cubicBezTo>
                  <a:cubicBezTo>
                    <a:pt x="22574" y="102147"/>
                    <a:pt x="22550" y="102145"/>
                    <a:pt x="22526" y="102142"/>
                  </a:cubicBezTo>
                  <a:cubicBezTo>
                    <a:pt x="22491" y="101770"/>
                    <a:pt x="22714" y="101655"/>
                    <a:pt x="23018" y="101655"/>
                  </a:cubicBezTo>
                  <a:close/>
                  <a:moveTo>
                    <a:pt x="97190" y="100136"/>
                  </a:moveTo>
                  <a:cubicBezTo>
                    <a:pt x="97916" y="100629"/>
                    <a:pt x="98015" y="100844"/>
                    <a:pt x="98183" y="102170"/>
                  </a:cubicBezTo>
                  <a:cubicBezTo>
                    <a:pt x="97512" y="101867"/>
                    <a:pt x="97318" y="101483"/>
                    <a:pt x="97190" y="100136"/>
                  </a:cubicBezTo>
                  <a:close/>
                  <a:moveTo>
                    <a:pt x="51846" y="99950"/>
                  </a:moveTo>
                  <a:cubicBezTo>
                    <a:pt x="52079" y="99950"/>
                    <a:pt x="52214" y="100066"/>
                    <a:pt x="52276" y="100288"/>
                  </a:cubicBezTo>
                  <a:cubicBezTo>
                    <a:pt x="52358" y="100580"/>
                    <a:pt x="52422" y="100876"/>
                    <a:pt x="52476" y="101097"/>
                  </a:cubicBezTo>
                  <a:cubicBezTo>
                    <a:pt x="52462" y="101622"/>
                    <a:pt x="52318" y="101992"/>
                    <a:pt x="51888" y="102191"/>
                  </a:cubicBezTo>
                  <a:cubicBezTo>
                    <a:pt x="51742" y="102259"/>
                    <a:pt x="51597" y="102294"/>
                    <a:pt x="51454" y="102294"/>
                  </a:cubicBezTo>
                  <a:cubicBezTo>
                    <a:pt x="51277" y="102294"/>
                    <a:pt x="51104" y="102240"/>
                    <a:pt x="50942" y="102124"/>
                  </a:cubicBezTo>
                  <a:cubicBezTo>
                    <a:pt x="50557" y="101852"/>
                    <a:pt x="50483" y="101448"/>
                    <a:pt x="50556" y="101015"/>
                  </a:cubicBezTo>
                  <a:lnTo>
                    <a:pt x="50554" y="101014"/>
                  </a:lnTo>
                  <a:cubicBezTo>
                    <a:pt x="50648" y="100452"/>
                    <a:pt x="51203" y="99996"/>
                    <a:pt x="51786" y="99952"/>
                  </a:cubicBezTo>
                  <a:cubicBezTo>
                    <a:pt x="51807" y="99951"/>
                    <a:pt x="51827" y="99950"/>
                    <a:pt x="51846" y="99950"/>
                  </a:cubicBezTo>
                  <a:close/>
                  <a:moveTo>
                    <a:pt x="45500" y="100587"/>
                  </a:moveTo>
                  <a:cubicBezTo>
                    <a:pt x="45676" y="100587"/>
                    <a:pt x="45764" y="100720"/>
                    <a:pt x="45814" y="101012"/>
                  </a:cubicBezTo>
                  <a:cubicBezTo>
                    <a:pt x="45833" y="101121"/>
                    <a:pt x="45841" y="101230"/>
                    <a:pt x="45850" y="101301"/>
                  </a:cubicBezTo>
                  <a:cubicBezTo>
                    <a:pt x="45824" y="101811"/>
                    <a:pt x="45426" y="102314"/>
                    <a:pt x="45032" y="102374"/>
                  </a:cubicBezTo>
                  <a:cubicBezTo>
                    <a:pt x="45004" y="102378"/>
                    <a:pt x="44977" y="102380"/>
                    <a:pt x="44951" y="102380"/>
                  </a:cubicBezTo>
                  <a:cubicBezTo>
                    <a:pt x="44772" y="102380"/>
                    <a:pt x="44654" y="102278"/>
                    <a:pt x="44573" y="102110"/>
                  </a:cubicBezTo>
                  <a:cubicBezTo>
                    <a:pt x="44381" y="101712"/>
                    <a:pt x="44531" y="101142"/>
                    <a:pt x="44912" y="100843"/>
                  </a:cubicBezTo>
                  <a:cubicBezTo>
                    <a:pt x="44998" y="100774"/>
                    <a:pt x="45091" y="100716"/>
                    <a:pt x="45192" y="100671"/>
                  </a:cubicBezTo>
                  <a:cubicBezTo>
                    <a:pt x="45317" y="100616"/>
                    <a:pt x="45418" y="100587"/>
                    <a:pt x="45500" y="100587"/>
                  </a:cubicBezTo>
                  <a:close/>
                  <a:moveTo>
                    <a:pt x="84198" y="101903"/>
                  </a:moveTo>
                  <a:cubicBezTo>
                    <a:pt x="84416" y="102017"/>
                    <a:pt x="84668" y="102083"/>
                    <a:pt x="84822" y="102450"/>
                  </a:cubicBezTo>
                  <a:lnTo>
                    <a:pt x="84822" y="102450"/>
                  </a:lnTo>
                  <a:cubicBezTo>
                    <a:pt x="84400" y="102447"/>
                    <a:pt x="84136" y="102325"/>
                    <a:pt x="83994" y="101959"/>
                  </a:cubicBezTo>
                  <a:lnTo>
                    <a:pt x="84198" y="101903"/>
                  </a:lnTo>
                  <a:close/>
                  <a:moveTo>
                    <a:pt x="87540" y="101293"/>
                  </a:moveTo>
                  <a:cubicBezTo>
                    <a:pt x="87603" y="101293"/>
                    <a:pt x="87671" y="101309"/>
                    <a:pt x="87742" y="101338"/>
                  </a:cubicBezTo>
                  <a:cubicBezTo>
                    <a:pt x="88039" y="101463"/>
                    <a:pt x="88162" y="101769"/>
                    <a:pt x="88381" y="101973"/>
                  </a:cubicBezTo>
                  <a:cubicBezTo>
                    <a:pt x="88399" y="102026"/>
                    <a:pt x="88418" y="102078"/>
                    <a:pt x="88436" y="102130"/>
                  </a:cubicBezTo>
                  <a:cubicBezTo>
                    <a:pt x="88379" y="102292"/>
                    <a:pt x="88165" y="102338"/>
                    <a:pt x="88078" y="102478"/>
                  </a:cubicBezTo>
                  <a:lnTo>
                    <a:pt x="88078" y="102478"/>
                  </a:lnTo>
                  <a:cubicBezTo>
                    <a:pt x="88117" y="102395"/>
                    <a:pt x="88099" y="102306"/>
                    <a:pt x="87996" y="102225"/>
                  </a:cubicBezTo>
                  <a:cubicBezTo>
                    <a:pt x="87825" y="102089"/>
                    <a:pt x="87618" y="101997"/>
                    <a:pt x="87427" y="101886"/>
                  </a:cubicBezTo>
                  <a:cubicBezTo>
                    <a:pt x="87276" y="101796"/>
                    <a:pt x="87148" y="101688"/>
                    <a:pt x="87248" y="101491"/>
                  </a:cubicBezTo>
                  <a:cubicBezTo>
                    <a:pt x="87320" y="101351"/>
                    <a:pt x="87421" y="101293"/>
                    <a:pt x="87540" y="101293"/>
                  </a:cubicBezTo>
                  <a:close/>
                  <a:moveTo>
                    <a:pt x="89393" y="102513"/>
                  </a:moveTo>
                  <a:cubicBezTo>
                    <a:pt x="89423" y="102513"/>
                    <a:pt x="89456" y="102516"/>
                    <a:pt x="89490" y="102523"/>
                  </a:cubicBezTo>
                  <a:cubicBezTo>
                    <a:pt x="89526" y="102529"/>
                    <a:pt x="89568" y="102656"/>
                    <a:pt x="89558" y="102719"/>
                  </a:cubicBezTo>
                  <a:cubicBezTo>
                    <a:pt x="89538" y="102857"/>
                    <a:pt x="89445" y="102879"/>
                    <a:pt x="89343" y="102879"/>
                  </a:cubicBezTo>
                  <a:cubicBezTo>
                    <a:pt x="89313" y="102879"/>
                    <a:pt x="89282" y="102877"/>
                    <a:pt x="89252" y="102876"/>
                  </a:cubicBezTo>
                  <a:lnTo>
                    <a:pt x="89097" y="102793"/>
                  </a:lnTo>
                  <a:cubicBezTo>
                    <a:pt x="89126" y="102601"/>
                    <a:pt x="89235" y="102513"/>
                    <a:pt x="89393" y="102513"/>
                  </a:cubicBezTo>
                  <a:close/>
                  <a:moveTo>
                    <a:pt x="81010" y="101975"/>
                  </a:moveTo>
                  <a:lnTo>
                    <a:pt x="81010" y="101975"/>
                  </a:lnTo>
                  <a:cubicBezTo>
                    <a:pt x="80881" y="102375"/>
                    <a:pt x="81324" y="102395"/>
                    <a:pt x="81514" y="102572"/>
                  </a:cubicBezTo>
                  <a:lnTo>
                    <a:pt x="81514" y="102571"/>
                  </a:lnTo>
                  <a:cubicBezTo>
                    <a:pt x="81645" y="102694"/>
                    <a:pt x="81910" y="102733"/>
                    <a:pt x="81660" y="102981"/>
                  </a:cubicBezTo>
                  <a:cubicBezTo>
                    <a:pt x="81499" y="102992"/>
                    <a:pt x="81338" y="103053"/>
                    <a:pt x="81177" y="103053"/>
                  </a:cubicBezTo>
                  <a:cubicBezTo>
                    <a:pt x="81098" y="103053"/>
                    <a:pt x="81020" y="103039"/>
                    <a:pt x="80942" y="102997"/>
                  </a:cubicBezTo>
                  <a:cubicBezTo>
                    <a:pt x="80641" y="102835"/>
                    <a:pt x="80577" y="102536"/>
                    <a:pt x="80556" y="102234"/>
                  </a:cubicBezTo>
                  <a:cubicBezTo>
                    <a:pt x="80533" y="101914"/>
                    <a:pt x="80864" y="102077"/>
                    <a:pt x="81010" y="101975"/>
                  </a:cubicBezTo>
                  <a:close/>
                  <a:moveTo>
                    <a:pt x="27573" y="101233"/>
                  </a:moveTo>
                  <a:cubicBezTo>
                    <a:pt x="27722" y="101233"/>
                    <a:pt x="27776" y="101363"/>
                    <a:pt x="27814" y="101503"/>
                  </a:cubicBezTo>
                  <a:cubicBezTo>
                    <a:pt x="27854" y="101653"/>
                    <a:pt x="27808" y="101763"/>
                    <a:pt x="27650" y="101825"/>
                  </a:cubicBezTo>
                  <a:cubicBezTo>
                    <a:pt x="27394" y="101925"/>
                    <a:pt x="27144" y="102039"/>
                    <a:pt x="26891" y="102147"/>
                  </a:cubicBezTo>
                  <a:cubicBezTo>
                    <a:pt x="26260" y="102251"/>
                    <a:pt x="25640" y="102397"/>
                    <a:pt x="25048" y="102651"/>
                  </a:cubicBezTo>
                  <a:cubicBezTo>
                    <a:pt x="24536" y="102734"/>
                    <a:pt x="24025" y="102828"/>
                    <a:pt x="23534" y="103002"/>
                  </a:cubicBezTo>
                  <a:cubicBezTo>
                    <a:pt x="23238" y="103062"/>
                    <a:pt x="23038" y="103102"/>
                    <a:pt x="22897" y="103102"/>
                  </a:cubicBezTo>
                  <a:cubicBezTo>
                    <a:pt x="22603" y="103102"/>
                    <a:pt x="22561" y="102926"/>
                    <a:pt x="22433" y="102384"/>
                  </a:cubicBezTo>
                  <a:lnTo>
                    <a:pt x="22433" y="102384"/>
                  </a:lnTo>
                  <a:cubicBezTo>
                    <a:pt x="22433" y="102383"/>
                    <a:pt x="22434" y="102382"/>
                    <a:pt x="22434" y="102381"/>
                  </a:cubicBezTo>
                  <a:cubicBezTo>
                    <a:pt x="22570" y="102455"/>
                    <a:pt x="22692" y="102488"/>
                    <a:pt x="22804" y="102488"/>
                  </a:cubicBezTo>
                  <a:cubicBezTo>
                    <a:pt x="23082" y="102488"/>
                    <a:pt x="23296" y="102288"/>
                    <a:pt x="23492" y="102034"/>
                  </a:cubicBezTo>
                  <a:cubicBezTo>
                    <a:pt x="23587" y="101970"/>
                    <a:pt x="23681" y="101949"/>
                    <a:pt x="23776" y="101949"/>
                  </a:cubicBezTo>
                  <a:cubicBezTo>
                    <a:pt x="23970" y="101949"/>
                    <a:pt x="24164" y="102040"/>
                    <a:pt x="24357" y="102040"/>
                  </a:cubicBezTo>
                  <a:cubicBezTo>
                    <a:pt x="24384" y="102040"/>
                    <a:pt x="24411" y="102038"/>
                    <a:pt x="24438" y="102034"/>
                  </a:cubicBezTo>
                  <a:cubicBezTo>
                    <a:pt x="24618" y="102006"/>
                    <a:pt x="24910" y="102016"/>
                    <a:pt x="24733" y="101674"/>
                  </a:cubicBezTo>
                  <a:cubicBezTo>
                    <a:pt x="24729" y="101663"/>
                    <a:pt x="24725" y="101654"/>
                    <a:pt x="24722" y="101644"/>
                  </a:cubicBezTo>
                  <a:lnTo>
                    <a:pt x="24722" y="101644"/>
                  </a:lnTo>
                  <a:cubicBezTo>
                    <a:pt x="24723" y="101645"/>
                    <a:pt x="24723" y="101645"/>
                    <a:pt x="24724" y="101645"/>
                  </a:cubicBezTo>
                  <a:cubicBezTo>
                    <a:pt x="24797" y="101716"/>
                    <a:pt x="24867" y="101741"/>
                    <a:pt x="24937" y="101741"/>
                  </a:cubicBezTo>
                  <a:cubicBezTo>
                    <a:pt x="25122" y="101741"/>
                    <a:pt x="25302" y="101562"/>
                    <a:pt x="25502" y="101562"/>
                  </a:cubicBezTo>
                  <a:cubicBezTo>
                    <a:pt x="25558" y="101562"/>
                    <a:pt x="25615" y="101576"/>
                    <a:pt x="25675" y="101612"/>
                  </a:cubicBezTo>
                  <a:cubicBezTo>
                    <a:pt x="25737" y="101649"/>
                    <a:pt x="25810" y="101666"/>
                    <a:pt x="25886" y="101666"/>
                  </a:cubicBezTo>
                  <a:cubicBezTo>
                    <a:pt x="26054" y="101666"/>
                    <a:pt x="26241" y="101585"/>
                    <a:pt x="26374" y="101472"/>
                  </a:cubicBezTo>
                  <a:cubicBezTo>
                    <a:pt x="26710" y="101188"/>
                    <a:pt x="27118" y="101350"/>
                    <a:pt x="27478" y="101248"/>
                  </a:cubicBezTo>
                  <a:cubicBezTo>
                    <a:pt x="27514" y="101238"/>
                    <a:pt x="27545" y="101233"/>
                    <a:pt x="27573" y="101233"/>
                  </a:cubicBezTo>
                  <a:close/>
                  <a:moveTo>
                    <a:pt x="85779" y="102805"/>
                  </a:moveTo>
                  <a:cubicBezTo>
                    <a:pt x="85890" y="102805"/>
                    <a:pt x="86026" y="102913"/>
                    <a:pt x="86179" y="103038"/>
                  </a:cubicBezTo>
                  <a:cubicBezTo>
                    <a:pt x="86111" y="103124"/>
                    <a:pt x="86040" y="103149"/>
                    <a:pt x="85967" y="103149"/>
                  </a:cubicBezTo>
                  <a:cubicBezTo>
                    <a:pt x="85861" y="103149"/>
                    <a:pt x="85754" y="103094"/>
                    <a:pt x="85657" y="103094"/>
                  </a:cubicBezTo>
                  <a:cubicBezTo>
                    <a:pt x="85617" y="103094"/>
                    <a:pt x="85579" y="103103"/>
                    <a:pt x="85544" y="103130"/>
                  </a:cubicBezTo>
                  <a:lnTo>
                    <a:pt x="85544" y="103128"/>
                  </a:lnTo>
                  <a:cubicBezTo>
                    <a:pt x="85599" y="102892"/>
                    <a:pt x="85679" y="102805"/>
                    <a:pt x="85779" y="102805"/>
                  </a:cubicBezTo>
                  <a:close/>
                  <a:moveTo>
                    <a:pt x="95049" y="102047"/>
                  </a:moveTo>
                  <a:cubicBezTo>
                    <a:pt x="95147" y="102047"/>
                    <a:pt x="95230" y="102199"/>
                    <a:pt x="95328" y="102199"/>
                  </a:cubicBezTo>
                  <a:cubicBezTo>
                    <a:pt x="95353" y="102199"/>
                    <a:pt x="95379" y="102189"/>
                    <a:pt x="95407" y="102163"/>
                  </a:cubicBezTo>
                  <a:lnTo>
                    <a:pt x="95407" y="102163"/>
                  </a:lnTo>
                  <a:cubicBezTo>
                    <a:pt x="95370" y="102282"/>
                    <a:pt x="95378" y="102355"/>
                    <a:pt x="95456" y="102355"/>
                  </a:cubicBezTo>
                  <a:cubicBezTo>
                    <a:pt x="95487" y="102355"/>
                    <a:pt x="95529" y="102344"/>
                    <a:pt x="95582" y="102320"/>
                  </a:cubicBezTo>
                  <a:lnTo>
                    <a:pt x="95582" y="102320"/>
                  </a:lnTo>
                  <a:cubicBezTo>
                    <a:pt x="95319" y="102733"/>
                    <a:pt x="96018" y="102841"/>
                    <a:pt x="95829" y="103224"/>
                  </a:cubicBezTo>
                  <a:cubicBezTo>
                    <a:pt x="95660" y="103263"/>
                    <a:pt x="95520" y="103285"/>
                    <a:pt x="95407" y="103285"/>
                  </a:cubicBezTo>
                  <a:cubicBezTo>
                    <a:pt x="94990" y="103285"/>
                    <a:pt x="94913" y="102987"/>
                    <a:pt x="94962" y="102091"/>
                  </a:cubicBezTo>
                  <a:cubicBezTo>
                    <a:pt x="94992" y="102059"/>
                    <a:pt x="95022" y="102047"/>
                    <a:pt x="95049" y="102047"/>
                  </a:cubicBezTo>
                  <a:close/>
                  <a:moveTo>
                    <a:pt x="20340" y="102461"/>
                  </a:moveTo>
                  <a:lnTo>
                    <a:pt x="20340" y="102461"/>
                  </a:lnTo>
                  <a:cubicBezTo>
                    <a:pt x="20223" y="102812"/>
                    <a:pt x="20007" y="103037"/>
                    <a:pt x="19757" y="103289"/>
                  </a:cubicBezTo>
                  <a:lnTo>
                    <a:pt x="19757" y="103289"/>
                  </a:lnTo>
                  <a:cubicBezTo>
                    <a:pt x="19692" y="102660"/>
                    <a:pt x="19693" y="102660"/>
                    <a:pt x="20340" y="102461"/>
                  </a:cubicBezTo>
                  <a:close/>
                  <a:moveTo>
                    <a:pt x="39768" y="100320"/>
                  </a:moveTo>
                  <a:cubicBezTo>
                    <a:pt x="39933" y="100320"/>
                    <a:pt x="40101" y="100328"/>
                    <a:pt x="40275" y="100352"/>
                  </a:cubicBezTo>
                  <a:cubicBezTo>
                    <a:pt x="39926" y="100838"/>
                    <a:pt x="39612" y="101265"/>
                    <a:pt x="39568" y="101804"/>
                  </a:cubicBezTo>
                  <a:cubicBezTo>
                    <a:pt x="39639" y="102067"/>
                    <a:pt x="39711" y="102321"/>
                    <a:pt x="39887" y="102546"/>
                  </a:cubicBezTo>
                  <a:cubicBezTo>
                    <a:pt x="40191" y="102938"/>
                    <a:pt x="40180" y="102946"/>
                    <a:pt x="39625" y="103179"/>
                  </a:cubicBezTo>
                  <a:cubicBezTo>
                    <a:pt x="39554" y="103144"/>
                    <a:pt x="39483" y="103077"/>
                    <a:pt x="39412" y="103077"/>
                  </a:cubicBezTo>
                  <a:cubicBezTo>
                    <a:pt x="39411" y="103077"/>
                    <a:pt x="39410" y="103077"/>
                    <a:pt x="39410" y="103077"/>
                  </a:cubicBezTo>
                  <a:cubicBezTo>
                    <a:pt x="38384" y="103098"/>
                    <a:pt x="37353" y="103079"/>
                    <a:pt x="36332" y="103168"/>
                  </a:cubicBezTo>
                  <a:cubicBezTo>
                    <a:pt x="35343" y="103255"/>
                    <a:pt x="34336" y="103317"/>
                    <a:pt x="33404" y="103724"/>
                  </a:cubicBezTo>
                  <a:cubicBezTo>
                    <a:pt x="33258" y="103558"/>
                    <a:pt x="33102" y="103400"/>
                    <a:pt x="32971" y="103222"/>
                  </a:cubicBezTo>
                  <a:cubicBezTo>
                    <a:pt x="32841" y="103045"/>
                    <a:pt x="32455" y="102998"/>
                    <a:pt x="32640" y="102654"/>
                  </a:cubicBezTo>
                  <a:cubicBezTo>
                    <a:pt x="32798" y="102363"/>
                    <a:pt x="32960" y="102088"/>
                    <a:pt x="33369" y="102057"/>
                  </a:cubicBezTo>
                  <a:cubicBezTo>
                    <a:pt x="34255" y="101991"/>
                    <a:pt x="35136" y="101874"/>
                    <a:pt x="36021" y="101796"/>
                  </a:cubicBezTo>
                  <a:cubicBezTo>
                    <a:pt x="36490" y="101754"/>
                    <a:pt x="36963" y="101750"/>
                    <a:pt x="37434" y="101729"/>
                  </a:cubicBezTo>
                  <a:cubicBezTo>
                    <a:pt x="37643" y="101766"/>
                    <a:pt x="37853" y="101777"/>
                    <a:pt x="38063" y="101777"/>
                  </a:cubicBezTo>
                  <a:cubicBezTo>
                    <a:pt x="38363" y="101777"/>
                    <a:pt x="38665" y="101755"/>
                    <a:pt x="38966" y="101755"/>
                  </a:cubicBezTo>
                  <a:cubicBezTo>
                    <a:pt x="39050" y="101755"/>
                    <a:pt x="39134" y="101757"/>
                    <a:pt x="39218" y="101761"/>
                  </a:cubicBezTo>
                  <a:cubicBezTo>
                    <a:pt x="39229" y="101600"/>
                    <a:pt x="39169" y="101503"/>
                    <a:pt x="38994" y="101501"/>
                  </a:cubicBezTo>
                  <a:cubicBezTo>
                    <a:pt x="38637" y="101495"/>
                    <a:pt x="38281" y="101459"/>
                    <a:pt x="37925" y="101459"/>
                  </a:cubicBezTo>
                  <a:cubicBezTo>
                    <a:pt x="37764" y="101459"/>
                    <a:pt x="37603" y="101466"/>
                    <a:pt x="37442" y="101487"/>
                  </a:cubicBezTo>
                  <a:cubicBezTo>
                    <a:pt x="37005" y="101453"/>
                    <a:pt x="36567" y="101435"/>
                    <a:pt x="36129" y="101435"/>
                  </a:cubicBezTo>
                  <a:cubicBezTo>
                    <a:pt x="35164" y="101435"/>
                    <a:pt x="34201" y="101519"/>
                    <a:pt x="33251" y="101687"/>
                  </a:cubicBezTo>
                  <a:cubicBezTo>
                    <a:pt x="33079" y="101094"/>
                    <a:pt x="33344" y="100908"/>
                    <a:pt x="33802" y="100857"/>
                  </a:cubicBezTo>
                  <a:cubicBezTo>
                    <a:pt x="35016" y="100720"/>
                    <a:pt x="36228" y="100577"/>
                    <a:pt x="37441" y="100437"/>
                  </a:cubicBezTo>
                  <a:cubicBezTo>
                    <a:pt x="37537" y="100453"/>
                    <a:pt x="37632" y="100462"/>
                    <a:pt x="37727" y="100462"/>
                  </a:cubicBezTo>
                  <a:cubicBezTo>
                    <a:pt x="37862" y="100462"/>
                    <a:pt x="37996" y="100444"/>
                    <a:pt x="38129" y="100400"/>
                  </a:cubicBezTo>
                  <a:lnTo>
                    <a:pt x="38129" y="100400"/>
                  </a:lnTo>
                  <a:cubicBezTo>
                    <a:pt x="38129" y="100401"/>
                    <a:pt x="38129" y="100401"/>
                    <a:pt x="38129" y="100401"/>
                  </a:cubicBezTo>
                  <a:cubicBezTo>
                    <a:pt x="38190" y="100405"/>
                    <a:pt x="38252" y="100406"/>
                    <a:pt x="38314" y="100406"/>
                  </a:cubicBezTo>
                  <a:cubicBezTo>
                    <a:pt x="38782" y="100406"/>
                    <a:pt x="39254" y="100320"/>
                    <a:pt x="39768" y="100320"/>
                  </a:cubicBezTo>
                  <a:close/>
                  <a:moveTo>
                    <a:pt x="82573" y="103139"/>
                  </a:moveTo>
                  <a:cubicBezTo>
                    <a:pt x="82710" y="103139"/>
                    <a:pt x="82831" y="103245"/>
                    <a:pt x="82966" y="103259"/>
                  </a:cubicBezTo>
                  <a:cubicBezTo>
                    <a:pt x="82980" y="103260"/>
                    <a:pt x="82995" y="103261"/>
                    <a:pt x="83009" y="103261"/>
                  </a:cubicBezTo>
                  <a:cubicBezTo>
                    <a:pt x="83042" y="103261"/>
                    <a:pt x="83076" y="103257"/>
                    <a:pt x="83107" y="103247"/>
                  </a:cubicBezTo>
                  <a:lnTo>
                    <a:pt x="83107" y="103245"/>
                  </a:lnTo>
                  <a:cubicBezTo>
                    <a:pt x="83135" y="103308"/>
                    <a:pt x="83201" y="103375"/>
                    <a:pt x="83284" y="103444"/>
                  </a:cubicBezTo>
                  <a:cubicBezTo>
                    <a:pt x="83447" y="103582"/>
                    <a:pt x="83827" y="103554"/>
                    <a:pt x="83677" y="103941"/>
                  </a:cubicBezTo>
                  <a:cubicBezTo>
                    <a:pt x="83395" y="104045"/>
                    <a:pt x="83184" y="104104"/>
                    <a:pt x="83021" y="104104"/>
                  </a:cubicBezTo>
                  <a:cubicBezTo>
                    <a:pt x="82675" y="104104"/>
                    <a:pt x="82548" y="103839"/>
                    <a:pt x="82431" y="103183"/>
                  </a:cubicBezTo>
                  <a:cubicBezTo>
                    <a:pt x="82481" y="103151"/>
                    <a:pt x="82528" y="103139"/>
                    <a:pt x="82573" y="103139"/>
                  </a:cubicBezTo>
                  <a:close/>
                  <a:moveTo>
                    <a:pt x="80857" y="98432"/>
                  </a:moveTo>
                  <a:cubicBezTo>
                    <a:pt x="80973" y="98432"/>
                    <a:pt x="81084" y="98530"/>
                    <a:pt x="81193" y="98530"/>
                  </a:cubicBezTo>
                  <a:cubicBezTo>
                    <a:pt x="81234" y="98530"/>
                    <a:pt x="81274" y="98517"/>
                    <a:pt x="81315" y="98480"/>
                  </a:cubicBezTo>
                  <a:cubicBezTo>
                    <a:pt x="81328" y="98472"/>
                    <a:pt x="81340" y="98464"/>
                    <a:pt x="81351" y="98455"/>
                  </a:cubicBezTo>
                  <a:lnTo>
                    <a:pt x="81351" y="98455"/>
                  </a:lnTo>
                  <a:cubicBezTo>
                    <a:pt x="81349" y="98459"/>
                    <a:pt x="81346" y="98462"/>
                    <a:pt x="81343" y="98467"/>
                  </a:cubicBezTo>
                  <a:cubicBezTo>
                    <a:pt x="81358" y="98769"/>
                    <a:pt x="81523" y="98848"/>
                    <a:pt x="81730" y="98848"/>
                  </a:cubicBezTo>
                  <a:cubicBezTo>
                    <a:pt x="81780" y="98848"/>
                    <a:pt x="81833" y="98844"/>
                    <a:pt x="81887" y="98836"/>
                  </a:cubicBezTo>
                  <a:lnTo>
                    <a:pt x="81887" y="98836"/>
                  </a:lnTo>
                  <a:cubicBezTo>
                    <a:pt x="81873" y="99161"/>
                    <a:pt x="82266" y="99159"/>
                    <a:pt x="82466" y="99312"/>
                  </a:cubicBezTo>
                  <a:cubicBezTo>
                    <a:pt x="82595" y="99415"/>
                    <a:pt x="82720" y="99524"/>
                    <a:pt x="82852" y="99620"/>
                  </a:cubicBezTo>
                  <a:cubicBezTo>
                    <a:pt x="84455" y="100781"/>
                    <a:pt x="86216" y="101674"/>
                    <a:pt x="87943" y="102625"/>
                  </a:cubicBezTo>
                  <a:cubicBezTo>
                    <a:pt x="87996" y="102588"/>
                    <a:pt x="88038" y="102547"/>
                    <a:pt x="88064" y="102504"/>
                  </a:cubicBezTo>
                  <a:lnTo>
                    <a:pt x="88064" y="102504"/>
                  </a:lnTo>
                  <a:cubicBezTo>
                    <a:pt x="88045" y="102546"/>
                    <a:pt x="88036" y="102596"/>
                    <a:pt x="88045" y="102659"/>
                  </a:cubicBezTo>
                  <a:lnTo>
                    <a:pt x="88889" y="102978"/>
                  </a:lnTo>
                  <a:cubicBezTo>
                    <a:pt x="88971" y="103093"/>
                    <a:pt x="89088" y="103138"/>
                    <a:pt x="89223" y="103148"/>
                  </a:cubicBezTo>
                  <a:cubicBezTo>
                    <a:pt x="89297" y="103537"/>
                    <a:pt x="89236" y="103880"/>
                    <a:pt x="88898" y="104132"/>
                  </a:cubicBezTo>
                  <a:cubicBezTo>
                    <a:pt x="88585" y="103700"/>
                    <a:pt x="88241" y="103255"/>
                    <a:pt x="87691" y="103190"/>
                  </a:cubicBezTo>
                  <a:cubicBezTo>
                    <a:pt x="87117" y="103122"/>
                    <a:pt x="86700" y="102781"/>
                    <a:pt x="86211" y="102579"/>
                  </a:cubicBezTo>
                  <a:cubicBezTo>
                    <a:pt x="85536" y="102302"/>
                    <a:pt x="84914" y="101946"/>
                    <a:pt x="84272" y="101621"/>
                  </a:cubicBezTo>
                  <a:cubicBezTo>
                    <a:pt x="83889" y="101475"/>
                    <a:pt x="83483" y="101371"/>
                    <a:pt x="83204" y="101034"/>
                  </a:cubicBezTo>
                  <a:cubicBezTo>
                    <a:pt x="83175" y="100928"/>
                    <a:pt x="83099" y="100895"/>
                    <a:pt x="83001" y="100895"/>
                  </a:cubicBezTo>
                  <a:cubicBezTo>
                    <a:pt x="82999" y="100895"/>
                    <a:pt x="82997" y="100895"/>
                    <a:pt x="82996" y="100895"/>
                  </a:cubicBezTo>
                  <a:cubicBezTo>
                    <a:pt x="82689" y="100688"/>
                    <a:pt x="82279" y="100764"/>
                    <a:pt x="81985" y="100519"/>
                  </a:cubicBezTo>
                  <a:cubicBezTo>
                    <a:pt x="81924" y="100396"/>
                    <a:pt x="81851" y="100287"/>
                    <a:pt x="81694" y="100283"/>
                  </a:cubicBezTo>
                  <a:cubicBezTo>
                    <a:pt x="81593" y="100065"/>
                    <a:pt x="81404" y="99997"/>
                    <a:pt x="81183" y="99984"/>
                  </a:cubicBezTo>
                  <a:cubicBezTo>
                    <a:pt x="80499" y="99789"/>
                    <a:pt x="80497" y="99788"/>
                    <a:pt x="80594" y="99113"/>
                  </a:cubicBezTo>
                  <a:cubicBezTo>
                    <a:pt x="80626" y="98899"/>
                    <a:pt x="80673" y="98686"/>
                    <a:pt x="80708" y="98496"/>
                  </a:cubicBezTo>
                  <a:cubicBezTo>
                    <a:pt x="80759" y="98449"/>
                    <a:pt x="80808" y="98432"/>
                    <a:pt x="80857" y="98432"/>
                  </a:cubicBezTo>
                  <a:close/>
                  <a:moveTo>
                    <a:pt x="18726" y="104399"/>
                  </a:moveTo>
                  <a:cubicBezTo>
                    <a:pt x="18729" y="104399"/>
                    <a:pt x="18739" y="104427"/>
                    <a:pt x="18740" y="104443"/>
                  </a:cubicBezTo>
                  <a:cubicBezTo>
                    <a:pt x="18741" y="104476"/>
                    <a:pt x="18743" y="104486"/>
                    <a:pt x="18743" y="104486"/>
                  </a:cubicBezTo>
                  <a:cubicBezTo>
                    <a:pt x="18742" y="104486"/>
                    <a:pt x="18736" y="104457"/>
                    <a:pt x="18714" y="104457"/>
                  </a:cubicBezTo>
                  <a:cubicBezTo>
                    <a:pt x="18705" y="104457"/>
                    <a:pt x="18694" y="104461"/>
                    <a:pt x="18679" y="104474"/>
                  </a:cubicBezTo>
                  <a:lnTo>
                    <a:pt x="18680" y="104473"/>
                  </a:lnTo>
                  <a:cubicBezTo>
                    <a:pt x="18649" y="104432"/>
                    <a:pt x="18664" y="104405"/>
                    <a:pt x="18726" y="104399"/>
                  </a:cubicBezTo>
                  <a:close/>
                  <a:moveTo>
                    <a:pt x="95229" y="95040"/>
                  </a:moveTo>
                  <a:lnTo>
                    <a:pt x="95229" y="95040"/>
                  </a:lnTo>
                  <a:cubicBezTo>
                    <a:pt x="95233" y="95091"/>
                    <a:pt x="95243" y="95143"/>
                    <a:pt x="95247" y="95194"/>
                  </a:cubicBezTo>
                  <a:cubicBezTo>
                    <a:pt x="95270" y="95256"/>
                    <a:pt x="95307" y="95289"/>
                    <a:pt x="95359" y="95289"/>
                  </a:cubicBezTo>
                  <a:cubicBezTo>
                    <a:pt x="95376" y="95289"/>
                    <a:pt x="95396" y="95286"/>
                    <a:pt x="95416" y="95278"/>
                  </a:cubicBezTo>
                  <a:cubicBezTo>
                    <a:pt x="95426" y="95842"/>
                    <a:pt x="95895" y="96142"/>
                    <a:pt x="96155" y="96563"/>
                  </a:cubicBezTo>
                  <a:cubicBezTo>
                    <a:pt x="96279" y="96687"/>
                    <a:pt x="96265" y="96965"/>
                    <a:pt x="96501" y="96965"/>
                  </a:cubicBezTo>
                  <a:cubicBezTo>
                    <a:pt x="96527" y="96965"/>
                    <a:pt x="96556" y="96961"/>
                    <a:pt x="96589" y="96954"/>
                  </a:cubicBezTo>
                  <a:cubicBezTo>
                    <a:pt x="96718" y="97559"/>
                    <a:pt x="96971" y="97912"/>
                    <a:pt x="97431" y="98128"/>
                  </a:cubicBezTo>
                  <a:lnTo>
                    <a:pt x="97435" y="97782"/>
                  </a:lnTo>
                  <a:cubicBezTo>
                    <a:pt x="97332" y="97774"/>
                    <a:pt x="97288" y="97706"/>
                    <a:pt x="97268" y="97614"/>
                  </a:cubicBezTo>
                  <a:cubicBezTo>
                    <a:pt x="97140" y="97539"/>
                    <a:pt x="97101" y="97418"/>
                    <a:pt x="97100" y="97279"/>
                  </a:cubicBezTo>
                  <a:cubicBezTo>
                    <a:pt x="96999" y="97270"/>
                    <a:pt x="96959" y="97202"/>
                    <a:pt x="96943" y="97111"/>
                  </a:cubicBezTo>
                  <a:lnTo>
                    <a:pt x="97101" y="97110"/>
                  </a:lnTo>
                  <a:cubicBezTo>
                    <a:pt x="97105" y="97164"/>
                    <a:pt x="97107" y="97220"/>
                    <a:pt x="97110" y="97274"/>
                  </a:cubicBezTo>
                  <a:cubicBezTo>
                    <a:pt x="97241" y="97348"/>
                    <a:pt x="97282" y="97466"/>
                    <a:pt x="97277" y="97607"/>
                  </a:cubicBezTo>
                  <a:cubicBezTo>
                    <a:pt x="97388" y="97608"/>
                    <a:pt x="97431" y="97679"/>
                    <a:pt x="97445" y="97779"/>
                  </a:cubicBezTo>
                  <a:lnTo>
                    <a:pt x="97737" y="97955"/>
                  </a:lnTo>
                  <a:cubicBezTo>
                    <a:pt x="97796" y="98122"/>
                    <a:pt x="98000" y="98226"/>
                    <a:pt x="97955" y="98439"/>
                  </a:cubicBezTo>
                  <a:cubicBezTo>
                    <a:pt x="97963" y="98438"/>
                    <a:pt x="97971" y="98438"/>
                    <a:pt x="97979" y="98438"/>
                  </a:cubicBezTo>
                  <a:cubicBezTo>
                    <a:pt x="98083" y="98438"/>
                    <a:pt x="98118" y="98506"/>
                    <a:pt x="98120" y="98609"/>
                  </a:cubicBezTo>
                  <a:cubicBezTo>
                    <a:pt x="98268" y="98673"/>
                    <a:pt x="98393" y="98749"/>
                    <a:pt x="98294" y="98938"/>
                  </a:cubicBezTo>
                  <a:cubicBezTo>
                    <a:pt x="98325" y="98929"/>
                    <a:pt x="98353" y="98925"/>
                    <a:pt x="98379" y="98925"/>
                  </a:cubicBezTo>
                  <a:cubicBezTo>
                    <a:pt x="98578" y="98925"/>
                    <a:pt x="98619" y="99167"/>
                    <a:pt x="98760" y="99257"/>
                  </a:cubicBezTo>
                  <a:cubicBezTo>
                    <a:pt x="98833" y="99304"/>
                    <a:pt x="98895" y="99333"/>
                    <a:pt x="98948" y="99333"/>
                  </a:cubicBezTo>
                  <a:cubicBezTo>
                    <a:pt x="99016" y="99333"/>
                    <a:pt x="99069" y="99285"/>
                    <a:pt x="99107" y="99165"/>
                  </a:cubicBezTo>
                  <a:cubicBezTo>
                    <a:pt x="98978" y="99065"/>
                    <a:pt x="98872" y="98960"/>
                    <a:pt x="99060" y="98818"/>
                  </a:cubicBezTo>
                  <a:lnTo>
                    <a:pt x="99060" y="98818"/>
                  </a:lnTo>
                  <a:cubicBezTo>
                    <a:pt x="99888" y="99174"/>
                    <a:pt x="100019" y="99386"/>
                    <a:pt x="99847" y="100091"/>
                  </a:cubicBezTo>
                  <a:cubicBezTo>
                    <a:pt x="99775" y="99966"/>
                    <a:pt x="99681" y="99848"/>
                    <a:pt x="99541" y="99848"/>
                  </a:cubicBezTo>
                  <a:cubicBezTo>
                    <a:pt x="99522" y="99848"/>
                    <a:pt x="99501" y="99850"/>
                    <a:pt x="99480" y="99855"/>
                  </a:cubicBezTo>
                  <a:cubicBezTo>
                    <a:pt x="99371" y="99879"/>
                    <a:pt x="99357" y="100008"/>
                    <a:pt x="99399" y="100119"/>
                  </a:cubicBezTo>
                  <a:lnTo>
                    <a:pt x="99618" y="100293"/>
                  </a:lnTo>
                  <a:cubicBezTo>
                    <a:pt x="99625" y="100422"/>
                    <a:pt x="99822" y="100612"/>
                    <a:pt x="99578" y="100663"/>
                  </a:cubicBezTo>
                  <a:cubicBezTo>
                    <a:pt x="99560" y="100667"/>
                    <a:pt x="99543" y="100668"/>
                    <a:pt x="99526" y="100668"/>
                  </a:cubicBezTo>
                  <a:cubicBezTo>
                    <a:pt x="99358" y="100668"/>
                    <a:pt x="99275" y="100483"/>
                    <a:pt x="99219" y="100320"/>
                  </a:cubicBezTo>
                  <a:cubicBezTo>
                    <a:pt x="99184" y="100273"/>
                    <a:pt x="99149" y="100225"/>
                    <a:pt x="99113" y="100177"/>
                  </a:cubicBezTo>
                  <a:cubicBezTo>
                    <a:pt x="98777" y="99808"/>
                    <a:pt x="98428" y="99447"/>
                    <a:pt x="98286" y="98948"/>
                  </a:cubicBezTo>
                  <a:cubicBezTo>
                    <a:pt x="98098" y="98903"/>
                    <a:pt x="98038" y="98792"/>
                    <a:pt x="98113" y="98613"/>
                  </a:cubicBezTo>
                  <a:lnTo>
                    <a:pt x="98113" y="98613"/>
                  </a:lnTo>
                  <a:cubicBezTo>
                    <a:pt x="98090" y="98619"/>
                    <a:pt x="98070" y="98622"/>
                    <a:pt x="98053" y="98622"/>
                  </a:cubicBezTo>
                  <a:cubicBezTo>
                    <a:pt x="97959" y="98622"/>
                    <a:pt x="97939" y="98546"/>
                    <a:pt x="97946" y="98447"/>
                  </a:cubicBezTo>
                  <a:lnTo>
                    <a:pt x="97946" y="98447"/>
                  </a:lnTo>
                  <a:cubicBezTo>
                    <a:pt x="97936" y="98448"/>
                    <a:pt x="97927" y="98449"/>
                    <a:pt x="97918" y="98449"/>
                  </a:cubicBezTo>
                  <a:cubicBezTo>
                    <a:pt x="97712" y="98449"/>
                    <a:pt x="97680" y="98139"/>
                    <a:pt x="97476" y="98139"/>
                  </a:cubicBezTo>
                  <a:cubicBezTo>
                    <a:pt x="97457" y="98139"/>
                    <a:pt x="97438" y="98141"/>
                    <a:pt x="97417" y="98147"/>
                  </a:cubicBezTo>
                  <a:cubicBezTo>
                    <a:pt x="97275" y="98445"/>
                    <a:pt x="97540" y="98600"/>
                    <a:pt x="97668" y="98781"/>
                  </a:cubicBezTo>
                  <a:cubicBezTo>
                    <a:pt x="98896" y="100511"/>
                    <a:pt x="100110" y="102252"/>
                    <a:pt x="101515" y="103848"/>
                  </a:cubicBezTo>
                  <a:cubicBezTo>
                    <a:pt x="101643" y="103994"/>
                    <a:pt x="101785" y="104143"/>
                    <a:pt x="101857" y="104317"/>
                  </a:cubicBezTo>
                  <a:cubicBezTo>
                    <a:pt x="101941" y="104520"/>
                    <a:pt x="101752" y="104512"/>
                    <a:pt x="101620" y="104523"/>
                  </a:cubicBezTo>
                  <a:cubicBezTo>
                    <a:pt x="101257" y="104271"/>
                    <a:pt x="100896" y="104031"/>
                    <a:pt x="100640" y="103643"/>
                  </a:cubicBezTo>
                  <a:cubicBezTo>
                    <a:pt x="100337" y="103185"/>
                    <a:pt x="99848" y="102947"/>
                    <a:pt x="99335" y="102795"/>
                  </a:cubicBezTo>
                  <a:cubicBezTo>
                    <a:pt x="98910" y="102670"/>
                    <a:pt x="98694" y="102399"/>
                    <a:pt x="98604" y="101982"/>
                  </a:cubicBezTo>
                  <a:cubicBezTo>
                    <a:pt x="98516" y="101575"/>
                    <a:pt x="98418" y="101168"/>
                    <a:pt x="98301" y="100769"/>
                  </a:cubicBezTo>
                  <a:cubicBezTo>
                    <a:pt x="98139" y="100212"/>
                    <a:pt x="97808" y="99790"/>
                    <a:pt x="97277" y="99518"/>
                  </a:cubicBezTo>
                  <a:cubicBezTo>
                    <a:pt x="96636" y="99191"/>
                    <a:pt x="96233" y="98537"/>
                    <a:pt x="95543" y="98256"/>
                  </a:cubicBezTo>
                  <a:cubicBezTo>
                    <a:pt x="95321" y="98164"/>
                    <a:pt x="95305" y="97834"/>
                    <a:pt x="95261" y="97587"/>
                  </a:cubicBezTo>
                  <a:cubicBezTo>
                    <a:pt x="95171" y="97095"/>
                    <a:pt x="95065" y="96613"/>
                    <a:pt x="94820" y="96162"/>
                  </a:cubicBezTo>
                  <a:cubicBezTo>
                    <a:pt x="94552" y="95668"/>
                    <a:pt x="94630" y="95523"/>
                    <a:pt x="95247" y="95194"/>
                  </a:cubicBezTo>
                  <a:cubicBezTo>
                    <a:pt x="95242" y="95143"/>
                    <a:pt x="95233" y="95091"/>
                    <a:pt x="95229" y="95040"/>
                  </a:cubicBezTo>
                  <a:close/>
                  <a:moveTo>
                    <a:pt x="39644" y="103265"/>
                  </a:moveTo>
                  <a:lnTo>
                    <a:pt x="39644" y="103265"/>
                  </a:lnTo>
                  <a:cubicBezTo>
                    <a:pt x="39708" y="103678"/>
                    <a:pt x="39338" y="103948"/>
                    <a:pt x="39291" y="104329"/>
                  </a:cubicBezTo>
                  <a:lnTo>
                    <a:pt x="39291" y="104330"/>
                  </a:lnTo>
                  <a:cubicBezTo>
                    <a:pt x="39272" y="104481"/>
                    <a:pt x="39143" y="104499"/>
                    <a:pt x="39019" y="104499"/>
                  </a:cubicBezTo>
                  <a:cubicBezTo>
                    <a:pt x="38999" y="104499"/>
                    <a:pt x="38980" y="104499"/>
                    <a:pt x="38961" y="104498"/>
                  </a:cubicBezTo>
                  <a:cubicBezTo>
                    <a:pt x="38829" y="104495"/>
                    <a:pt x="38697" y="104494"/>
                    <a:pt x="38565" y="104494"/>
                  </a:cubicBezTo>
                  <a:cubicBezTo>
                    <a:pt x="36920" y="104494"/>
                    <a:pt x="35284" y="104706"/>
                    <a:pt x="33604" y="104862"/>
                  </a:cubicBezTo>
                  <a:cubicBezTo>
                    <a:pt x="33558" y="104541"/>
                    <a:pt x="33515" y="104244"/>
                    <a:pt x="33472" y="103946"/>
                  </a:cubicBezTo>
                  <a:cubicBezTo>
                    <a:pt x="35513" y="103572"/>
                    <a:pt x="37570" y="103338"/>
                    <a:pt x="39644" y="103265"/>
                  </a:cubicBezTo>
                  <a:close/>
                  <a:moveTo>
                    <a:pt x="96757" y="103818"/>
                  </a:moveTo>
                  <a:lnTo>
                    <a:pt x="96757" y="103818"/>
                  </a:lnTo>
                  <a:cubicBezTo>
                    <a:pt x="96642" y="104011"/>
                    <a:pt x="96797" y="104072"/>
                    <a:pt x="96924" y="104148"/>
                  </a:cubicBezTo>
                  <a:lnTo>
                    <a:pt x="96923" y="104148"/>
                  </a:lnTo>
                  <a:cubicBezTo>
                    <a:pt x="96908" y="104359"/>
                    <a:pt x="97042" y="104493"/>
                    <a:pt x="97177" y="104626"/>
                  </a:cubicBezTo>
                  <a:cubicBezTo>
                    <a:pt x="97279" y="104728"/>
                    <a:pt x="97357" y="104842"/>
                    <a:pt x="97228" y="104969"/>
                  </a:cubicBezTo>
                  <a:cubicBezTo>
                    <a:pt x="97194" y="105003"/>
                    <a:pt x="97156" y="105016"/>
                    <a:pt x="97119" y="105016"/>
                  </a:cubicBezTo>
                  <a:cubicBezTo>
                    <a:pt x="97053" y="105016"/>
                    <a:pt x="96985" y="104976"/>
                    <a:pt x="96928" y="104946"/>
                  </a:cubicBezTo>
                  <a:cubicBezTo>
                    <a:pt x="96615" y="104783"/>
                    <a:pt x="96458" y="104517"/>
                    <a:pt x="96404" y="104164"/>
                  </a:cubicBezTo>
                  <a:cubicBezTo>
                    <a:pt x="96355" y="103844"/>
                    <a:pt x="96555" y="103839"/>
                    <a:pt x="96757" y="103818"/>
                  </a:cubicBezTo>
                  <a:close/>
                  <a:moveTo>
                    <a:pt x="84410" y="104088"/>
                  </a:moveTo>
                  <a:lnTo>
                    <a:pt x="84410" y="104088"/>
                  </a:lnTo>
                  <a:cubicBezTo>
                    <a:pt x="84901" y="104203"/>
                    <a:pt x="85304" y="104430"/>
                    <a:pt x="85728" y="104702"/>
                  </a:cubicBezTo>
                  <a:cubicBezTo>
                    <a:pt x="85522" y="104941"/>
                    <a:pt x="85297" y="105073"/>
                    <a:pt x="85053" y="105073"/>
                  </a:cubicBezTo>
                  <a:cubicBezTo>
                    <a:pt x="84935" y="105073"/>
                    <a:pt x="84812" y="105042"/>
                    <a:pt x="84686" y="104977"/>
                  </a:cubicBezTo>
                  <a:cubicBezTo>
                    <a:pt x="84333" y="104796"/>
                    <a:pt x="84337" y="104456"/>
                    <a:pt x="84410" y="104088"/>
                  </a:cubicBezTo>
                  <a:close/>
                  <a:moveTo>
                    <a:pt x="103438" y="102797"/>
                  </a:moveTo>
                  <a:cubicBezTo>
                    <a:pt x="103752" y="102797"/>
                    <a:pt x="104040" y="102896"/>
                    <a:pt x="104307" y="103125"/>
                  </a:cubicBezTo>
                  <a:lnTo>
                    <a:pt x="104305" y="103125"/>
                  </a:lnTo>
                  <a:cubicBezTo>
                    <a:pt x="104938" y="103668"/>
                    <a:pt x="104915" y="104374"/>
                    <a:pt x="104657" y="105322"/>
                  </a:cubicBezTo>
                  <a:lnTo>
                    <a:pt x="102513" y="103021"/>
                  </a:lnTo>
                  <a:cubicBezTo>
                    <a:pt x="102844" y="102880"/>
                    <a:pt x="103151" y="102797"/>
                    <a:pt x="103438" y="102797"/>
                  </a:cubicBezTo>
                  <a:close/>
                  <a:moveTo>
                    <a:pt x="80612" y="101185"/>
                  </a:moveTo>
                  <a:cubicBezTo>
                    <a:pt x="80622" y="101185"/>
                    <a:pt x="80673" y="101244"/>
                    <a:pt x="80704" y="101274"/>
                  </a:cubicBezTo>
                  <a:cubicBezTo>
                    <a:pt x="80805" y="101292"/>
                    <a:pt x="80907" y="101298"/>
                    <a:pt x="81010" y="101298"/>
                  </a:cubicBezTo>
                  <a:cubicBezTo>
                    <a:pt x="81260" y="101298"/>
                    <a:pt x="81510" y="101261"/>
                    <a:pt x="81760" y="101261"/>
                  </a:cubicBezTo>
                  <a:cubicBezTo>
                    <a:pt x="81900" y="101261"/>
                    <a:pt x="82039" y="101272"/>
                    <a:pt x="82178" y="101309"/>
                  </a:cubicBezTo>
                  <a:cubicBezTo>
                    <a:pt x="82250" y="101493"/>
                    <a:pt x="82347" y="101648"/>
                    <a:pt x="82566" y="101648"/>
                  </a:cubicBezTo>
                  <a:cubicBezTo>
                    <a:pt x="82578" y="101648"/>
                    <a:pt x="82591" y="101647"/>
                    <a:pt x="82604" y="101646"/>
                  </a:cubicBezTo>
                  <a:cubicBezTo>
                    <a:pt x="82691" y="101701"/>
                    <a:pt x="82768" y="101735"/>
                    <a:pt x="82828" y="101735"/>
                  </a:cubicBezTo>
                  <a:cubicBezTo>
                    <a:pt x="82842" y="101735"/>
                    <a:pt x="82856" y="101733"/>
                    <a:pt x="82868" y="101729"/>
                  </a:cubicBezTo>
                  <a:cubicBezTo>
                    <a:pt x="82892" y="101781"/>
                    <a:pt x="82945" y="101822"/>
                    <a:pt x="83025" y="101849"/>
                  </a:cubicBezTo>
                  <a:cubicBezTo>
                    <a:pt x="83227" y="101919"/>
                    <a:pt x="83444" y="101943"/>
                    <a:pt x="83654" y="101987"/>
                  </a:cubicBezTo>
                  <a:cubicBezTo>
                    <a:pt x="83821" y="102524"/>
                    <a:pt x="84174" y="102852"/>
                    <a:pt x="84716" y="102852"/>
                  </a:cubicBezTo>
                  <a:cubicBezTo>
                    <a:pt x="84747" y="102852"/>
                    <a:pt x="84778" y="102851"/>
                    <a:pt x="84810" y="102849"/>
                  </a:cubicBezTo>
                  <a:cubicBezTo>
                    <a:pt x="84824" y="102848"/>
                    <a:pt x="84838" y="102848"/>
                    <a:pt x="84852" y="102848"/>
                  </a:cubicBezTo>
                  <a:cubicBezTo>
                    <a:pt x="85147" y="102848"/>
                    <a:pt x="85302" y="103059"/>
                    <a:pt x="85532" y="103146"/>
                  </a:cubicBezTo>
                  <a:cubicBezTo>
                    <a:pt x="85599" y="103390"/>
                    <a:pt x="85803" y="103491"/>
                    <a:pt x="86006" y="103491"/>
                  </a:cubicBezTo>
                  <a:cubicBezTo>
                    <a:pt x="86014" y="103491"/>
                    <a:pt x="86021" y="103491"/>
                    <a:pt x="86029" y="103490"/>
                  </a:cubicBezTo>
                  <a:cubicBezTo>
                    <a:pt x="86048" y="103490"/>
                    <a:pt x="86067" y="103489"/>
                    <a:pt x="86086" y="103489"/>
                  </a:cubicBezTo>
                  <a:cubicBezTo>
                    <a:pt x="86591" y="103489"/>
                    <a:pt x="86894" y="103774"/>
                    <a:pt x="87173" y="104158"/>
                  </a:cubicBezTo>
                  <a:cubicBezTo>
                    <a:pt x="87314" y="104353"/>
                    <a:pt x="87533" y="104495"/>
                    <a:pt x="87716" y="104661"/>
                  </a:cubicBezTo>
                  <a:cubicBezTo>
                    <a:pt x="87909" y="104645"/>
                    <a:pt x="88186" y="104639"/>
                    <a:pt x="87950" y="104358"/>
                  </a:cubicBezTo>
                  <a:cubicBezTo>
                    <a:pt x="87724" y="104089"/>
                    <a:pt x="87349" y="103946"/>
                    <a:pt x="87248" y="103519"/>
                  </a:cubicBezTo>
                  <a:cubicBezTo>
                    <a:pt x="87319" y="103505"/>
                    <a:pt x="87386" y="103499"/>
                    <a:pt x="87449" y="103499"/>
                  </a:cubicBezTo>
                  <a:cubicBezTo>
                    <a:pt x="88025" y="103499"/>
                    <a:pt x="88286" y="104041"/>
                    <a:pt x="88687" y="104324"/>
                  </a:cubicBezTo>
                  <a:cubicBezTo>
                    <a:pt x="88656" y="104367"/>
                    <a:pt x="88633" y="104434"/>
                    <a:pt x="88592" y="104449"/>
                  </a:cubicBezTo>
                  <a:cubicBezTo>
                    <a:pt x="88292" y="104553"/>
                    <a:pt x="88000" y="104659"/>
                    <a:pt x="88504" y="104905"/>
                  </a:cubicBezTo>
                  <a:lnTo>
                    <a:pt x="88503" y="104905"/>
                  </a:lnTo>
                  <a:cubicBezTo>
                    <a:pt x="88671" y="104987"/>
                    <a:pt x="88811" y="105058"/>
                    <a:pt x="88692" y="105258"/>
                  </a:cubicBezTo>
                  <a:cubicBezTo>
                    <a:pt x="88650" y="105329"/>
                    <a:pt x="88597" y="105353"/>
                    <a:pt x="88540" y="105353"/>
                  </a:cubicBezTo>
                  <a:cubicBezTo>
                    <a:pt x="88468" y="105353"/>
                    <a:pt x="88391" y="105314"/>
                    <a:pt x="88328" y="105284"/>
                  </a:cubicBezTo>
                  <a:cubicBezTo>
                    <a:pt x="88007" y="105130"/>
                    <a:pt x="87641" y="105073"/>
                    <a:pt x="87365" y="104826"/>
                  </a:cubicBezTo>
                  <a:cubicBezTo>
                    <a:pt x="86015" y="104224"/>
                    <a:pt x="84631" y="103700"/>
                    <a:pt x="83324" y="103003"/>
                  </a:cubicBezTo>
                  <a:cubicBezTo>
                    <a:pt x="83297" y="103011"/>
                    <a:pt x="83274" y="103020"/>
                    <a:pt x="83253" y="103029"/>
                  </a:cubicBezTo>
                  <a:cubicBezTo>
                    <a:pt x="83256" y="103009"/>
                    <a:pt x="83259" y="102989"/>
                    <a:pt x="83260" y="102967"/>
                  </a:cubicBezTo>
                  <a:cubicBezTo>
                    <a:pt x="82475" y="102719"/>
                    <a:pt x="81835" y="102175"/>
                    <a:pt x="81066" y="101895"/>
                  </a:cubicBezTo>
                  <a:cubicBezTo>
                    <a:pt x="81068" y="101888"/>
                    <a:pt x="81070" y="101882"/>
                    <a:pt x="81072" y="101877"/>
                  </a:cubicBezTo>
                  <a:cubicBezTo>
                    <a:pt x="80948" y="101683"/>
                    <a:pt x="80707" y="101584"/>
                    <a:pt x="80631" y="101350"/>
                  </a:cubicBezTo>
                  <a:cubicBezTo>
                    <a:pt x="80554" y="101303"/>
                    <a:pt x="80519" y="101247"/>
                    <a:pt x="80611" y="101185"/>
                  </a:cubicBezTo>
                  <a:cubicBezTo>
                    <a:pt x="80611" y="101185"/>
                    <a:pt x="80612" y="101185"/>
                    <a:pt x="80612" y="101185"/>
                  </a:cubicBezTo>
                  <a:close/>
                  <a:moveTo>
                    <a:pt x="86253" y="104986"/>
                  </a:moveTo>
                  <a:cubicBezTo>
                    <a:pt x="86671" y="104986"/>
                    <a:pt x="86967" y="105154"/>
                    <a:pt x="87336" y="105313"/>
                  </a:cubicBezTo>
                  <a:cubicBezTo>
                    <a:pt x="87221" y="105572"/>
                    <a:pt x="87037" y="105660"/>
                    <a:pt x="86819" y="105660"/>
                  </a:cubicBezTo>
                  <a:cubicBezTo>
                    <a:pt x="86783" y="105660"/>
                    <a:pt x="86747" y="105658"/>
                    <a:pt x="86710" y="105654"/>
                  </a:cubicBezTo>
                  <a:cubicBezTo>
                    <a:pt x="86385" y="105616"/>
                    <a:pt x="86264" y="105386"/>
                    <a:pt x="86233" y="104987"/>
                  </a:cubicBezTo>
                  <a:lnTo>
                    <a:pt x="86233" y="104986"/>
                  </a:lnTo>
                  <a:cubicBezTo>
                    <a:pt x="86240" y="104986"/>
                    <a:pt x="86246" y="104986"/>
                    <a:pt x="86253" y="104986"/>
                  </a:cubicBezTo>
                  <a:close/>
                  <a:moveTo>
                    <a:pt x="18669" y="104493"/>
                  </a:moveTo>
                  <a:cubicBezTo>
                    <a:pt x="18579" y="104888"/>
                    <a:pt x="18236" y="105109"/>
                    <a:pt x="18019" y="105417"/>
                  </a:cubicBezTo>
                  <a:cubicBezTo>
                    <a:pt x="17936" y="105535"/>
                    <a:pt x="17877" y="105713"/>
                    <a:pt x="17687" y="105713"/>
                  </a:cubicBezTo>
                  <a:cubicBezTo>
                    <a:pt x="17677" y="105713"/>
                    <a:pt x="17666" y="105712"/>
                    <a:pt x="17655" y="105711"/>
                  </a:cubicBezTo>
                  <a:cubicBezTo>
                    <a:pt x="17591" y="104789"/>
                    <a:pt x="17803" y="104532"/>
                    <a:pt x="18669" y="104493"/>
                  </a:cubicBezTo>
                  <a:close/>
                  <a:moveTo>
                    <a:pt x="44037" y="102713"/>
                  </a:moveTo>
                  <a:cubicBezTo>
                    <a:pt x="44389" y="102949"/>
                    <a:pt x="44744" y="103059"/>
                    <a:pt x="45110" y="103059"/>
                  </a:cubicBezTo>
                  <a:cubicBezTo>
                    <a:pt x="45344" y="103059"/>
                    <a:pt x="45582" y="103015"/>
                    <a:pt x="45828" y="102930"/>
                  </a:cubicBezTo>
                  <a:lnTo>
                    <a:pt x="45828" y="102930"/>
                  </a:lnTo>
                  <a:cubicBezTo>
                    <a:pt x="45913" y="103669"/>
                    <a:pt x="45787" y="104355"/>
                    <a:pt x="45764" y="105041"/>
                  </a:cubicBezTo>
                  <a:cubicBezTo>
                    <a:pt x="45756" y="105269"/>
                    <a:pt x="45648" y="105386"/>
                    <a:pt x="45398" y="105386"/>
                  </a:cubicBezTo>
                  <a:cubicBezTo>
                    <a:pt x="44796" y="105386"/>
                    <a:pt x="44273" y="105636"/>
                    <a:pt x="43685" y="106027"/>
                  </a:cubicBezTo>
                  <a:cubicBezTo>
                    <a:pt x="43709" y="104881"/>
                    <a:pt x="43906" y="103844"/>
                    <a:pt x="44037" y="102713"/>
                  </a:cubicBezTo>
                  <a:close/>
                  <a:moveTo>
                    <a:pt x="88186" y="105631"/>
                  </a:moveTo>
                  <a:cubicBezTo>
                    <a:pt x="88192" y="105631"/>
                    <a:pt x="88199" y="105631"/>
                    <a:pt x="88205" y="105631"/>
                  </a:cubicBezTo>
                  <a:cubicBezTo>
                    <a:pt x="88422" y="105646"/>
                    <a:pt x="88579" y="105724"/>
                    <a:pt x="88569" y="105963"/>
                  </a:cubicBezTo>
                  <a:cubicBezTo>
                    <a:pt x="88523" y="106102"/>
                    <a:pt x="88557" y="106305"/>
                    <a:pt x="88388" y="106305"/>
                  </a:cubicBezTo>
                  <a:cubicBezTo>
                    <a:pt x="88386" y="106305"/>
                    <a:pt x="88385" y="106305"/>
                    <a:pt x="88383" y="106305"/>
                  </a:cubicBezTo>
                  <a:cubicBezTo>
                    <a:pt x="88108" y="106299"/>
                    <a:pt x="88057" y="106052"/>
                    <a:pt x="88022" y="105835"/>
                  </a:cubicBezTo>
                  <a:cubicBezTo>
                    <a:pt x="88003" y="105719"/>
                    <a:pt x="88058" y="105631"/>
                    <a:pt x="88186" y="105631"/>
                  </a:cubicBezTo>
                  <a:close/>
                  <a:moveTo>
                    <a:pt x="39053" y="104928"/>
                  </a:moveTo>
                  <a:cubicBezTo>
                    <a:pt x="39567" y="104928"/>
                    <a:pt x="39629" y="105430"/>
                    <a:pt x="40024" y="105624"/>
                  </a:cubicBezTo>
                  <a:cubicBezTo>
                    <a:pt x="39776" y="105909"/>
                    <a:pt x="39571" y="105942"/>
                    <a:pt x="39339" y="105946"/>
                  </a:cubicBezTo>
                  <a:cubicBezTo>
                    <a:pt x="37445" y="105984"/>
                    <a:pt x="35553" y="106013"/>
                    <a:pt x="33695" y="106470"/>
                  </a:cubicBezTo>
                  <a:cubicBezTo>
                    <a:pt x="33624" y="106488"/>
                    <a:pt x="33560" y="106496"/>
                    <a:pt x="33503" y="106496"/>
                  </a:cubicBezTo>
                  <a:cubicBezTo>
                    <a:pt x="33216" y="106496"/>
                    <a:pt x="33125" y="106276"/>
                    <a:pt x="33224" y="105924"/>
                  </a:cubicBezTo>
                  <a:cubicBezTo>
                    <a:pt x="33364" y="105424"/>
                    <a:pt x="33663" y="105233"/>
                    <a:pt x="34175" y="105179"/>
                  </a:cubicBezTo>
                  <a:cubicBezTo>
                    <a:pt x="35784" y="105008"/>
                    <a:pt x="37401" y="105004"/>
                    <a:pt x="39015" y="104928"/>
                  </a:cubicBezTo>
                  <a:cubicBezTo>
                    <a:pt x="39028" y="104928"/>
                    <a:pt x="39041" y="104928"/>
                    <a:pt x="39053" y="104928"/>
                  </a:cubicBezTo>
                  <a:close/>
                  <a:moveTo>
                    <a:pt x="21269" y="105363"/>
                  </a:moveTo>
                  <a:cubicBezTo>
                    <a:pt x="21271" y="105363"/>
                    <a:pt x="21273" y="105364"/>
                    <a:pt x="21275" y="105364"/>
                  </a:cubicBezTo>
                  <a:cubicBezTo>
                    <a:pt x="21369" y="105410"/>
                    <a:pt x="21343" y="105490"/>
                    <a:pt x="21301" y="105564"/>
                  </a:cubicBezTo>
                  <a:cubicBezTo>
                    <a:pt x="21155" y="106001"/>
                    <a:pt x="20832" y="106277"/>
                    <a:pt x="20442" y="106520"/>
                  </a:cubicBezTo>
                  <a:cubicBezTo>
                    <a:pt x="20405" y="105922"/>
                    <a:pt x="20426" y="105890"/>
                    <a:pt x="21152" y="105444"/>
                  </a:cubicBezTo>
                  <a:cubicBezTo>
                    <a:pt x="21190" y="105417"/>
                    <a:pt x="21242" y="105363"/>
                    <a:pt x="21269" y="105363"/>
                  </a:cubicBezTo>
                  <a:close/>
                  <a:moveTo>
                    <a:pt x="98013" y="105775"/>
                  </a:moveTo>
                  <a:lnTo>
                    <a:pt x="98013" y="105775"/>
                  </a:lnTo>
                  <a:cubicBezTo>
                    <a:pt x="98113" y="105795"/>
                    <a:pt x="98206" y="105884"/>
                    <a:pt x="98308" y="105884"/>
                  </a:cubicBezTo>
                  <a:cubicBezTo>
                    <a:pt x="98349" y="105884"/>
                    <a:pt x="98391" y="105870"/>
                    <a:pt x="98436" y="105831"/>
                  </a:cubicBezTo>
                  <a:lnTo>
                    <a:pt x="98436" y="105831"/>
                  </a:lnTo>
                  <a:cubicBezTo>
                    <a:pt x="98287" y="106241"/>
                    <a:pt x="98708" y="106341"/>
                    <a:pt x="98861" y="106588"/>
                  </a:cubicBezTo>
                  <a:cubicBezTo>
                    <a:pt x="98910" y="106635"/>
                    <a:pt x="98953" y="106707"/>
                    <a:pt x="99018" y="106707"/>
                  </a:cubicBezTo>
                  <a:cubicBezTo>
                    <a:pt x="99038" y="106707"/>
                    <a:pt x="99060" y="106700"/>
                    <a:pt x="99086" y="106683"/>
                  </a:cubicBezTo>
                  <a:lnTo>
                    <a:pt x="99086" y="106683"/>
                  </a:lnTo>
                  <a:cubicBezTo>
                    <a:pt x="98993" y="106820"/>
                    <a:pt x="99123" y="106980"/>
                    <a:pt x="99054" y="107119"/>
                  </a:cubicBezTo>
                  <a:cubicBezTo>
                    <a:pt x="98206" y="106956"/>
                    <a:pt x="98185" y="106928"/>
                    <a:pt x="98013" y="105775"/>
                  </a:cubicBezTo>
                  <a:close/>
                  <a:moveTo>
                    <a:pt x="105876" y="105909"/>
                  </a:moveTo>
                  <a:cubicBezTo>
                    <a:pt x="106830" y="105909"/>
                    <a:pt x="107215" y="106527"/>
                    <a:pt x="106858" y="107586"/>
                  </a:cubicBezTo>
                  <a:lnTo>
                    <a:pt x="106855" y="107586"/>
                  </a:lnTo>
                  <a:cubicBezTo>
                    <a:pt x="106257" y="107117"/>
                    <a:pt x="105785" y="106563"/>
                    <a:pt x="105310" y="105969"/>
                  </a:cubicBezTo>
                  <a:cubicBezTo>
                    <a:pt x="105517" y="105928"/>
                    <a:pt x="105706" y="105909"/>
                    <a:pt x="105876" y="105909"/>
                  </a:cubicBezTo>
                  <a:close/>
                  <a:moveTo>
                    <a:pt x="17037" y="106405"/>
                  </a:moveTo>
                  <a:cubicBezTo>
                    <a:pt x="17068" y="106405"/>
                    <a:pt x="17100" y="106405"/>
                    <a:pt x="17133" y="106406"/>
                  </a:cubicBezTo>
                  <a:cubicBezTo>
                    <a:pt x="16907" y="106894"/>
                    <a:pt x="16561" y="107259"/>
                    <a:pt x="16131" y="107721"/>
                  </a:cubicBezTo>
                  <a:lnTo>
                    <a:pt x="16131" y="107721"/>
                  </a:lnTo>
                  <a:cubicBezTo>
                    <a:pt x="15962" y="106738"/>
                    <a:pt x="16206" y="106405"/>
                    <a:pt x="17037" y="106405"/>
                  </a:cubicBezTo>
                  <a:close/>
                  <a:moveTo>
                    <a:pt x="28034" y="107288"/>
                  </a:moveTo>
                  <a:cubicBezTo>
                    <a:pt x="28173" y="107288"/>
                    <a:pt x="28297" y="107368"/>
                    <a:pt x="28406" y="107532"/>
                  </a:cubicBezTo>
                  <a:lnTo>
                    <a:pt x="28404" y="107532"/>
                  </a:lnTo>
                  <a:cubicBezTo>
                    <a:pt x="28345" y="107584"/>
                    <a:pt x="28308" y="107642"/>
                    <a:pt x="28265" y="107648"/>
                  </a:cubicBezTo>
                  <a:cubicBezTo>
                    <a:pt x="28128" y="107666"/>
                    <a:pt x="27986" y="107746"/>
                    <a:pt x="27850" y="107746"/>
                  </a:cubicBezTo>
                  <a:cubicBezTo>
                    <a:pt x="27783" y="107746"/>
                    <a:pt x="27717" y="107727"/>
                    <a:pt x="27653" y="107671"/>
                  </a:cubicBezTo>
                  <a:cubicBezTo>
                    <a:pt x="27566" y="107596"/>
                    <a:pt x="27636" y="107460"/>
                    <a:pt x="27728" y="107398"/>
                  </a:cubicBezTo>
                  <a:cubicBezTo>
                    <a:pt x="27836" y="107325"/>
                    <a:pt x="27939" y="107288"/>
                    <a:pt x="28034" y="107288"/>
                  </a:cubicBezTo>
                  <a:close/>
                  <a:moveTo>
                    <a:pt x="39144" y="106308"/>
                  </a:moveTo>
                  <a:cubicBezTo>
                    <a:pt x="39072" y="106709"/>
                    <a:pt x="38887" y="107079"/>
                    <a:pt x="39089" y="107438"/>
                  </a:cubicBezTo>
                  <a:lnTo>
                    <a:pt x="39089" y="107439"/>
                  </a:lnTo>
                  <a:cubicBezTo>
                    <a:pt x="38787" y="107452"/>
                    <a:pt x="38486" y="107460"/>
                    <a:pt x="38185" y="107479"/>
                  </a:cubicBezTo>
                  <a:cubicBezTo>
                    <a:pt x="36928" y="107557"/>
                    <a:pt x="35663" y="107553"/>
                    <a:pt x="34427" y="107848"/>
                  </a:cubicBezTo>
                  <a:cubicBezTo>
                    <a:pt x="34091" y="107640"/>
                    <a:pt x="34091" y="107640"/>
                    <a:pt x="33902" y="106916"/>
                  </a:cubicBezTo>
                  <a:cubicBezTo>
                    <a:pt x="35595" y="106481"/>
                    <a:pt x="37313" y="106316"/>
                    <a:pt x="39144" y="106308"/>
                  </a:cubicBezTo>
                  <a:close/>
                  <a:moveTo>
                    <a:pt x="23486" y="106380"/>
                  </a:moveTo>
                  <a:cubicBezTo>
                    <a:pt x="23796" y="106802"/>
                    <a:pt x="23737" y="107192"/>
                    <a:pt x="23465" y="107540"/>
                  </a:cubicBezTo>
                  <a:lnTo>
                    <a:pt x="23465" y="107541"/>
                  </a:lnTo>
                  <a:cubicBezTo>
                    <a:pt x="23278" y="107780"/>
                    <a:pt x="23053" y="107957"/>
                    <a:pt x="22738" y="107957"/>
                  </a:cubicBezTo>
                  <a:cubicBezTo>
                    <a:pt x="22611" y="107957"/>
                    <a:pt x="22469" y="107928"/>
                    <a:pt x="22310" y="107863"/>
                  </a:cubicBezTo>
                  <a:cubicBezTo>
                    <a:pt x="22692" y="107323"/>
                    <a:pt x="23000" y="106812"/>
                    <a:pt x="23486" y="106380"/>
                  </a:cubicBezTo>
                  <a:close/>
                  <a:moveTo>
                    <a:pt x="100408" y="107796"/>
                  </a:moveTo>
                  <a:cubicBezTo>
                    <a:pt x="100489" y="107796"/>
                    <a:pt x="100494" y="107872"/>
                    <a:pt x="100458" y="107990"/>
                  </a:cubicBezTo>
                  <a:cubicBezTo>
                    <a:pt x="100444" y="107992"/>
                    <a:pt x="100432" y="107993"/>
                    <a:pt x="100420" y="107993"/>
                  </a:cubicBezTo>
                  <a:cubicBezTo>
                    <a:pt x="100322" y="107993"/>
                    <a:pt x="100289" y="107928"/>
                    <a:pt x="100294" y="107826"/>
                  </a:cubicBezTo>
                  <a:cubicBezTo>
                    <a:pt x="100343" y="107806"/>
                    <a:pt x="100380" y="107796"/>
                    <a:pt x="100408" y="107796"/>
                  </a:cubicBezTo>
                  <a:close/>
                  <a:moveTo>
                    <a:pt x="26314" y="107570"/>
                  </a:moveTo>
                  <a:cubicBezTo>
                    <a:pt x="26320" y="107575"/>
                    <a:pt x="26325" y="107579"/>
                    <a:pt x="26331" y="107584"/>
                  </a:cubicBezTo>
                  <a:cubicBezTo>
                    <a:pt x="26479" y="107686"/>
                    <a:pt x="26721" y="107604"/>
                    <a:pt x="26841" y="107873"/>
                  </a:cubicBezTo>
                  <a:cubicBezTo>
                    <a:pt x="26641" y="108074"/>
                    <a:pt x="26377" y="108047"/>
                    <a:pt x="26138" y="108061"/>
                  </a:cubicBezTo>
                  <a:cubicBezTo>
                    <a:pt x="25932" y="107828"/>
                    <a:pt x="26196" y="107716"/>
                    <a:pt x="26315" y="107571"/>
                  </a:cubicBezTo>
                  <a:lnTo>
                    <a:pt x="26314" y="107570"/>
                  </a:lnTo>
                  <a:close/>
                  <a:moveTo>
                    <a:pt x="45100" y="105989"/>
                  </a:moveTo>
                  <a:cubicBezTo>
                    <a:pt x="45336" y="105989"/>
                    <a:pt x="45399" y="106172"/>
                    <a:pt x="45378" y="106617"/>
                  </a:cubicBezTo>
                  <a:cubicBezTo>
                    <a:pt x="45347" y="107024"/>
                    <a:pt x="45245" y="107454"/>
                    <a:pt x="44950" y="107808"/>
                  </a:cubicBezTo>
                  <a:cubicBezTo>
                    <a:pt x="44819" y="107966"/>
                    <a:pt x="44665" y="108107"/>
                    <a:pt x="44457" y="108107"/>
                  </a:cubicBezTo>
                  <a:cubicBezTo>
                    <a:pt x="44410" y="108107"/>
                    <a:pt x="44361" y="108099"/>
                    <a:pt x="44308" y="108084"/>
                  </a:cubicBezTo>
                  <a:cubicBezTo>
                    <a:pt x="44037" y="108003"/>
                    <a:pt x="43918" y="107792"/>
                    <a:pt x="43865" y="107533"/>
                  </a:cubicBezTo>
                  <a:cubicBezTo>
                    <a:pt x="43741" y="106927"/>
                    <a:pt x="44108" y="106289"/>
                    <a:pt x="44699" y="106082"/>
                  </a:cubicBezTo>
                  <a:cubicBezTo>
                    <a:pt x="44868" y="106022"/>
                    <a:pt x="45000" y="105989"/>
                    <a:pt x="45100" y="105989"/>
                  </a:cubicBezTo>
                  <a:close/>
                  <a:moveTo>
                    <a:pt x="100584" y="107966"/>
                  </a:moveTo>
                  <a:cubicBezTo>
                    <a:pt x="100734" y="107966"/>
                    <a:pt x="100776" y="108167"/>
                    <a:pt x="100896" y="108221"/>
                  </a:cubicBezTo>
                  <a:cubicBezTo>
                    <a:pt x="100930" y="108444"/>
                    <a:pt x="101293" y="108550"/>
                    <a:pt x="101118" y="108845"/>
                  </a:cubicBezTo>
                  <a:lnTo>
                    <a:pt x="101115" y="108845"/>
                  </a:lnTo>
                  <a:lnTo>
                    <a:pt x="100950" y="108844"/>
                  </a:lnTo>
                  <a:cubicBezTo>
                    <a:pt x="100888" y="108682"/>
                    <a:pt x="100807" y="108538"/>
                    <a:pt x="100615" y="108508"/>
                  </a:cubicBezTo>
                  <a:cubicBezTo>
                    <a:pt x="100615" y="108405"/>
                    <a:pt x="100577" y="108341"/>
                    <a:pt x="100473" y="108341"/>
                  </a:cubicBezTo>
                  <a:cubicBezTo>
                    <a:pt x="100465" y="108341"/>
                    <a:pt x="100457" y="108341"/>
                    <a:pt x="100448" y="108342"/>
                  </a:cubicBezTo>
                  <a:cubicBezTo>
                    <a:pt x="100455" y="108227"/>
                    <a:pt x="100464" y="108111"/>
                    <a:pt x="100473" y="107997"/>
                  </a:cubicBezTo>
                  <a:cubicBezTo>
                    <a:pt x="100516" y="107975"/>
                    <a:pt x="100553" y="107966"/>
                    <a:pt x="100584" y="107966"/>
                  </a:cubicBezTo>
                  <a:close/>
                  <a:moveTo>
                    <a:pt x="62895" y="107261"/>
                  </a:moveTo>
                  <a:cubicBezTo>
                    <a:pt x="65618" y="107261"/>
                    <a:pt x="68341" y="107312"/>
                    <a:pt x="71062" y="107475"/>
                  </a:cubicBezTo>
                  <a:cubicBezTo>
                    <a:pt x="71102" y="107477"/>
                    <a:pt x="71142" y="107478"/>
                    <a:pt x="71182" y="107478"/>
                  </a:cubicBezTo>
                  <a:cubicBezTo>
                    <a:pt x="71391" y="107478"/>
                    <a:pt x="71601" y="107451"/>
                    <a:pt x="71811" y="107440"/>
                  </a:cubicBezTo>
                  <a:cubicBezTo>
                    <a:pt x="71978" y="107620"/>
                    <a:pt x="72121" y="107834"/>
                    <a:pt x="72318" y="107969"/>
                  </a:cubicBezTo>
                  <a:cubicBezTo>
                    <a:pt x="72794" y="108292"/>
                    <a:pt x="72651" y="108569"/>
                    <a:pt x="72302" y="108860"/>
                  </a:cubicBezTo>
                  <a:cubicBezTo>
                    <a:pt x="72021" y="108721"/>
                    <a:pt x="71718" y="108691"/>
                    <a:pt x="71411" y="108668"/>
                  </a:cubicBezTo>
                  <a:cubicBezTo>
                    <a:pt x="70385" y="108590"/>
                    <a:pt x="69360" y="108472"/>
                    <a:pt x="68333" y="108436"/>
                  </a:cubicBezTo>
                  <a:cubicBezTo>
                    <a:pt x="67013" y="108389"/>
                    <a:pt x="65693" y="108337"/>
                    <a:pt x="64372" y="108337"/>
                  </a:cubicBezTo>
                  <a:cubicBezTo>
                    <a:pt x="63358" y="108337"/>
                    <a:pt x="62344" y="108367"/>
                    <a:pt x="61329" y="108456"/>
                  </a:cubicBezTo>
                  <a:cubicBezTo>
                    <a:pt x="60444" y="108533"/>
                    <a:pt x="59556" y="108629"/>
                    <a:pt x="58664" y="108629"/>
                  </a:cubicBezTo>
                  <a:cubicBezTo>
                    <a:pt x="58526" y="108629"/>
                    <a:pt x="58388" y="108626"/>
                    <a:pt x="58249" y="108621"/>
                  </a:cubicBezTo>
                  <a:lnTo>
                    <a:pt x="58249" y="108621"/>
                  </a:lnTo>
                  <a:lnTo>
                    <a:pt x="58249" y="108621"/>
                  </a:lnTo>
                  <a:cubicBezTo>
                    <a:pt x="58213" y="108222"/>
                    <a:pt x="58028" y="107899"/>
                    <a:pt x="57749" y="107619"/>
                  </a:cubicBezTo>
                  <a:cubicBezTo>
                    <a:pt x="57671" y="107541"/>
                    <a:pt x="57504" y="107441"/>
                    <a:pt x="57714" y="107316"/>
                  </a:cubicBezTo>
                  <a:lnTo>
                    <a:pt x="57714" y="107316"/>
                  </a:lnTo>
                  <a:cubicBezTo>
                    <a:pt x="57867" y="107341"/>
                    <a:pt x="58020" y="107355"/>
                    <a:pt x="58173" y="107355"/>
                  </a:cubicBezTo>
                  <a:cubicBezTo>
                    <a:pt x="58353" y="107355"/>
                    <a:pt x="58534" y="107335"/>
                    <a:pt x="58714" y="107294"/>
                  </a:cubicBezTo>
                  <a:cubicBezTo>
                    <a:pt x="60108" y="107274"/>
                    <a:pt x="61501" y="107261"/>
                    <a:pt x="62895" y="107261"/>
                  </a:cubicBezTo>
                  <a:close/>
                  <a:moveTo>
                    <a:pt x="81604" y="108499"/>
                  </a:moveTo>
                  <a:cubicBezTo>
                    <a:pt x="81870" y="108499"/>
                    <a:pt x="82038" y="108682"/>
                    <a:pt x="82249" y="108897"/>
                  </a:cubicBezTo>
                  <a:cubicBezTo>
                    <a:pt x="82164" y="108916"/>
                    <a:pt x="82087" y="108924"/>
                    <a:pt x="82014" y="108924"/>
                  </a:cubicBezTo>
                  <a:cubicBezTo>
                    <a:pt x="81736" y="108924"/>
                    <a:pt x="81526" y="108797"/>
                    <a:pt x="81250" y="108587"/>
                  </a:cubicBezTo>
                  <a:lnTo>
                    <a:pt x="81251" y="108586"/>
                  </a:lnTo>
                  <a:cubicBezTo>
                    <a:pt x="81388" y="108525"/>
                    <a:pt x="81503" y="108499"/>
                    <a:pt x="81604" y="108499"/>
                  </a:cubicBezTo>
                  <a:close/>
                  <a:moveTo>
                    <a:pt x="29052" y="107903"/>
                  </a:moveTo>
                  <a:cubicBezTo>
                    <a:pt x="29153" y="107903"/>
                    <a:pt x="29221" y="107956"/>
                    <a:pt x="29266" y="108077"/>
                  </a:cubicBezTo>
                  <a:cubicBezTo>
                    <a:pt x="29322" y="108226"/>
                    <a:pt x="29302" y="108364"/>
                    <a:pt x="29178" y="108448"/>
                  </a:cubicBezTo>
                  <a:cubicBezTo>
                    <a:pt x="28974" y="108586"/>
                    <a:pt x="28789" y="108780"/>
                    <a:pt x="28524" y="108781"/>
                  </a:cubicBezTo>
                  <a:cubicBezTo>
                    <a:pt x="28076" y="108782"/>
                    <a:pt x="27652" y="108940"/>
                    <a:pt x="27235" y="109041"/>
                  </a:cubicBezTo>
                  <a:cubicBezTo>
                    <a:pt x="27140" y="109064"/>
                    <a:pt x="27059" y="109075"/>
                    <a:pt x="26987" y="109075"/>
                  </a:cubicBezTo>
                  <a:cubicBezTo>
                    <a:pt x="26679" y="109075"/>
                    <a:pt x="26553" y="108869"/>
                    <a:pt x="26406" y="108504"/>
                  </a:cubicBezTo>
                  <a:lnTo>
                    <a:pt x="26405" y="108504"/>
                  </a:lnTo>
                  <a:cubicBezTo>
                    <a:pt x="27265" y="108195"/>
                    <a:pt x="28124" y="108126"/>
                    <a:pt x="28949" y="107918"/>
                  </a:cubicBezTo>
                  <a:cubicBezTo>
                    <a:pt x="28987" y="107909"/>
                    <a:pt x="29021" y="107903"/>
                    <a:pt x="29052" y="107903"/>
                  </a:cubicBezTo>
                  <a:close/>
                  <a:moveTo>
                    <a:pt x="99775" y="107514"/>
                  </a:moveTo>
                  <a:lnTo>
                    <a:pt x="99775" y="107514"/>
                  </a:lnTo>
                  <a:cubicBezTo>
                    <a:pt x="99812" y="107941"/>
                    <a:pt x="100051" y="108204"/>
                    <a:pt x="100444" y="108344"/>
                  </a:cubicBezTo>
                  <a:cubicBezTo>
                    <a:pt x="100418" y="108457"/>
                    <a:pt x="100427" y="108535"/>
                    <a:pt x="100514" y="108535"/>
                  </a:cubicBezTo>
                  <a:cubicBezTo>
                    <a:pt x="100538" y="108535"/>
                    <a:pt x="100567" y="108530"/>
                    <a:pt x="100602" y="108518"/>
                  </a:cubicBezTo>
                  <a:lnTo>
                    <a:pt x="100602" y="108518"/>
                  </a:lnTo>
                  <a:cubicBezTo>
                    <a:pt x="100460" y="108683"/>
                    <a:pt x="100628" y="108751"/>
                    <a:pt x="100718" y="108843"/>
                  </a:cubicBezTo>
                  <a:cubicBezTo>
                    <a:pt x="100491" y="109036"/>
                    <a:pt x="100374" y="109136"/>
                    <a:pt x="100243" y="109136"/>
                  </a:cubicBezTo>
                  <a:cubicBezTo>
                    <a:pt x="100105" y="109136"/>
                    <a:pt x="99951" y="109025"/>
                    <a:pt x="99634" y="108797"/>
                  </a:cubicBezTo>
                  <a:cubicBezTo>
                    <a:pt x="99479" y="108383"/>
                    <a:pt x="99364" y="107965"/>
                    <a:pt x="99461" y="107517"/>
                  </a:cubicBezTo>
                  <a:lnTo>
                    <a:pt x="99461" y="107517"/>
                  </a:lnTo>
                  <a:cubicBezTo>
                    <a:pt x="99530" y="107519"/>
                    <a:pt x="99600" y="107568"/>
                    <a:pt x="99669" y="107568"/>
                  </a:cubicBezTo>
                  <a:cubicBezTo>
                    <a:pt x="99704" y="107568"/>
                    <a:pt x="99740" y="107555"/>
                    <a:pt x="99775" y="107514"/>
                  </a:cubicBezTo>
                  <a:close/>
                  <a:moveTo>
                    <a:pt x="39125" y="107652"/>
                  </a:moveTo>
                  <a:cubicBezTo>
                    <a:pt x="39259" y="107778"/>
                    <a:pt x="39467" y="107812"/>
                    <a:pt x="39556" y="107994"/>
                  </a:cubicBezTo>
                  <a:cubicBezTo>
                    <a:pt x="39205" y="108637"/>
                    <a:pt x="38678" y="108896"/>
                    <a:pt x="37943" y="108914"/>
                  </a:cubicBezTo>
                  <a:cubicBezTo>
                    <a:pt x="36782" y="108941"/>
                    <a:pt x="35627" y="109090"/>
                    <a:pt x="34508" y="109424"/>
                  </a:cubicBezTo>
                  <a:cubicBezTo>
                    <a:pt x="34389" y="109459"/>
                    <a:pt x="34275" y="109478"/>
                    <a:pt x="34164" y="109478"/>
                  </a:cubicBezTo>
                  <a:cubicBezTo>
                    <a:pt x="33950" y="109478"/>
                    <a:pt x="33746" y="109408"/>
                    <a:pt x="33536" y="109251"/>
                  </a:cubicBezTo>
                  <a:cubicBezTo>
                    <a:pt x="33820" y="108876"/>
                    <a:pt x="33845" y="108302"/>
                    <a:pt x="34427" y="108154"/>
                  </a:cubicBezTo>
                  <a:cubicBezTo>
                    <a:pt x="35775" y="108007"/>
                    <a:pt x="37121" y="107831"/>
                    <a:pt x="38480" y="107792"/>
                  </a:cubicBezTo>
                  <a:cubicBezTo>
                    <a:pt x="38696" y="107787"/>
                    <a:pt x="38910" y="107701"/>
                    <a:pt x="39125" y="107652"/>
                  </a:cubicBezTo>
                  <a:close/>
                  <a:moveTo>
                    <a:pt x="15389" y="108601"/>
                  </a:moveTo>
                  <a:lnTo>
                    <a:pt x="15389" y="108601"/>
                  </a:lnTo>
                  <a:cubicBezTo>
                    <a:pt x="15233" y="109058"/>
                    <a:pt x="15058" y="109322"/>
                    <a:pt x="14715" y="109511"/>
                  </a:cubicBezTo>
                  <a:cubicBezTo>
                    <a:pt x="14541" y="108937"/>
                    <a:pt x="14877" y="108795"/>
                    <a:pt x="15389" y="108601"/>
                  </a:cubicBezTo>
                  <a:close/>
                  <a:moveTo>
                    <a:pt x="103567" y="108403"/>
                  </a:moveTo>
                  <a:lnTo>
                    <a:pt x="103567" y="108403"/>
                  </a:lnTo>
                  <a:cubicBezTo>
                    <a:pt x="104272" y="108810"/>
                    <a:pt x="104369" y="108922"/>
                    <a:pt x="104645" y="109627"/>
                  </a:cubicBezTo>
                  <a:cubicBezTo>
                    <a:pt x="103931" y="109419"/>
                    <a:pt x="103648" y="109099"/>
                    <a:pt x="103567" y="108403"/>
                  </a:cubicBezTo>
                  <a:close/>
                  <a:moveTo>
                    <a:pt x="84196" y="109669"/>
                  </a:moveTo>
                  <a:cubicBezTo>
                    <a:pt x="84180" y="109683"/>
                    <a:pt x="84168" y="109702"/>
                    <a:pt x="84162" y="109722"/>
                  </a:cubicBezTo>
                  <a:cubicBezTo>
                    <a:pt x="84182" y="109709"/>
                    <a:pt x="84199" y="109694"/>
                    <a:pt x="84212" y="109675"/>
                  </a:cubicBezTo>
                  <a:lnTo>
                    <a:pt x="84196" y="109669"/>
                  </a:lnTo>
                  <a:close/>
                  <a:moveTo>
                    <a:pt x="19469" y="107611"/>
                  </a:moveTo>
                  <a:lnTo>
                    <a:pt x="19469" y="107611"/>
                  </a:lnTo>
                  <a:cubicBezTo>
                    <a:pt x="19433" y="108557"/>
                    <a:pt x="18748" y="109405"/>
                    <a:pt x="17687" y="109814"/>
                  </a:cubicBezTo>
                  <a:lnTo>
                    <a:pt x="17687" y="109813"/>
                  </a:lnTo>
                  <a:cubicBezTo>
                    <a:pt x="17563" y="108650"/>
                    <a:pt x="18194" y="107873"/>
                    <a:pt x="19469" y="107611"/>
                  </a:cubicBezTo>
                  <a:close/>
                  <a:moveTo>
                    <a:pt x="108034" y="108048"/>
                  </a:moveTo>
                  <a:cubicBezTo>
                    <a:pt x="108279" y="108048"/>
                    <a:pt x="108504" y="108135"/>
                    <a:pt x="108703" y="108298"/>
                  </a:cubicBezTo>
                  <a:lnTo>
                    <a:pt x="108702" y="108299"/>
                  </a:lnTo>
                  <a:cubicBezTo>
                    <a:pt x="109182" y="108695"/>
                    <a:pt x="109226" y="109240"/>
                    <a:pt x="108940" y="109978"/>
                  </a:cubicBezTo>
                  <a:lnTo>
                    <a:pt x="107367" y="108244"/>
                  </a:lnTo>
                  <a:cubicBezTo>
                    <a:pt x="107601" y="108111"/>
                    <a:pt x="107825" y="108048"/>
                    <a:pt x="108034" y="108048"/>
                  </a:cubicBezTo>
                  <a:close/>
                  <a:moveTo>
                    <a:pt x="29118" y="109240"/>
                  </a:moveTo>
                  <a:cubicBezTo>
                    <a:pt x="29285" y="109240"/>
                    <a:pt x="29455" y="109280"/>
                    <a:pt x="29570" y="109438"/>
                  </a:cubicBezTo>
                  <a:cubicBezTo>
                    <a:pt x="29658" y="109558"/>
                    <a:pt x="29592" y="109700"/>
                    <a:pt x="29530" y="109825"/>
                  </a:cubicBezTo>
                  <a:cubicBezTo>
                    <a:pt x="29485" y="109818"/>
                    <a:pt x="29439" y="109814"/>
                    <a:pt x="29393" y="109814"/>
                  </a:cubicBezTo>
                  <a:cubicBezTo>
                    <a:pt x="29277" y="109814"/>
                    <a:pt x="29161" y="109838"/>
                    <a:pt x="29052" y="109884"/>
                  </a:cubicBezTo>
                  <a:cubicBezTo>
                    <a:pt x="28680" y="109943"/>
                    <a:pt x="28308" y="110002"/>
                    <a:pt x="27937" y="110061"/>
                  </a:cubicBezTo>
                  <a:cubicBezTo>
                    <a:pt x="27806" y="110082"/>
                    <a:pt x="27710" y="110097"/>
                    <a:pt x="27644" y="110097"/>
                  </a:cubicBezTo>
                  <a:cubicBezTo>
                    <a:pt x="27466" y="110097"/>
                    <a:pt x="27496" y="109989"/>
                    <a:pt x="27610" y="109589"/>
                  </a:cubicBezTo>
                  <a:lnTo>
                    <a:pt x="27609" y="109588"/>
                  </a:lnTo>
                  <a:lnTo>
                    <a:pt x="27621" y="109565"/>
                  </a:lnTo>
                  <a:cubicBezTo>
                    <a:pt x="28045" y="109459"/>
                    <a:pt x="28462" y="109319"/>
                    <a:pt x="28892" y="109258"/>
                  </a:cubicBezTo>
                  <a:cubicBezTo>
                    <a:pt x="28963" y="109249"/>
                    <a:pt x="29040" y="109240"/>
                    <a:pt x="29118" y="109240"/>
                  </a:cubicBezTo>
                  <a:close/>
                  <a:moveTo>
                    <a:pt x="85397" y="109639"/>
                  </a:moveTo>
                  <a:cubicBezTo>
                    <a:pt x="85445" y="109639"/>
                    <a:pt x="85497" y="109650"/>
                    <a:pt x="85550" y="109671"/>
                  </a:cubicBezTo>
                  <a:cubicBezTo>
                    <a:pt x="85735" y="109740"/>
                    <a:pt x="85892" y="109855"/>
                    <a:pt x="85977" y="110124"/>
                  </a:cubicBezTo>
                  <a:cubicBezTo>
                    <a:pt x="85891" y="110159"/>
                    <a:pt x="85810" y="110171"/>
                    <a:pt x="85731" y="110171"/>
                  </a:cubicBezTo>
                  <a:cubicBezTo>
                    <a:pt x="85608" y="110171"/>
                    <a:pt x="85492" y="110141"/>
                    <a:pt x="85378" y="110118"/>
                  </a:cubicBezTo>
                  <a:cubicBezTo>
                    <a:pt x="85238" y="110088"/>
                    <a:pt x="85103" y="110021"/>
                    <a:pt x="85153" y="109842"/>
                  </a:cubicBezTo>
                  <a:cubicBezTo>
                    <a:pt x="85194" y="109699"/>
                    <a:pt x="85286" y="109639"/>
                    <a:pt x="85397" y="109639"/>
                  </a:cubicBezTo>
                  <a:close/>
                  <a:moveTo>
                    <a:pt x="21718" y="108653"/>
                  </a:moveTo>
                  <a:cubicBezTo>
                    <a:pt x="22150" y="109599"/>
                    <a:pt x="21675" y="110293"/>
                    <a:pt x="20557" y="110293"/>
                  </a:cubicBezTo>
                  <a:cubicBezTo>
                    <a:pt x="20512" y="110293"/>
                    <a:pt x="20465" y="110292"/>
                    <a:pt x="20417" y="110290"/>
                  </a:cubicBezTo>
                  <a:cubicBezTo>
                    <a:pt x="20862" y="109655"/>
                    <a:pt x="21254" y="109138"/>
                    <a:pt x="21718" y="108653"/>
                  </a:cubicBezTo>
                  <a:close/>
                  <a:moveTo>
                    <a:pt x="29726" y="110044"/>
                  </a:moveTo>
                  <a:lnTo>
                    <a:pt x="29726" y="110044"/>
                  </a:lnTo>
                  <a:cubicBezTo>
                    <a:pt x="29734" y="110196"/>
                    <a:pt x="29887" y="110420"/>
                    <a:pt x="29693" y="110483"/>
                  </a:cubicBezTo>
                  <a:cubicBezTo>
                    <a:pt x="29651" y="110497"/>
                    <a:pt x="29609" y="110503"/>
                    <a:pt x="29567" y="110503"/>
                  </a:cubicBezTo>
                  <a:cubicBezTo>
                    <a:pt x="29377" y="110503"/>
                    <a:pt x="29203" y="110368"/>
                    <a:pt x="29075" y="110196"/>
                  </a:cubicBezTo>
                  <a:lnTo>
                    <a:pt x="29726" y="110044"/>
                  </a:lnTo>
                  <a:close/>
                  <a:moveTo>
                    <a:pt x="38612" y="109099"/>
                  </a:moveTo>
                  <a:lnTo>
                    <a:pt x="38612" y="109100"/>
                  </a:lnTo>
                  <a:cubicBezTo>
                    <a:pt x="38549" y="110391"/>
                    <a:pt x="38708" y="110114"/>
                    <a:pt x="37610" y="110278"/>
                  </a:cubicBezTo>
                  <a:cubicBezTo>
                    <a:pt x="36922" y="110382"/>
                    <a:pt x="36227" y="110433"/>
                    <a:pt x="35538" y="110526"/>
                  </a:cubicBezTo>
                  <a:cubicBezTo>
                    <a:pt x="35334" y="110554"/>
                    <a:pt x="35184" y="110575"/>
                    <a:pt x="35069" y="110575"/>
                  </a:cubicBezTo>
                  <a:cubicBezTo>
                    <a:pt x="34755" y="110575"/>
                    <a:pt x="34697" y="110418"/>
                    <a:pt x="34478" y="109814"/>
                  </a:cubicBezTo>
                  <a:cubicBezTo>
                    <a:pt x="35847" y="109595"/>
                    <a:pt x="37177" y="109259"/>
                    <a:pt x="38612" y="109099"/>
                  </a:cubicBezTo>
                  <a:close/>
                  <a:moveTo>
                    <a:pt x="87418" y="110295"/>
                  </a:moveTo>
                  <a:cubicBezTo>
                    <a:pt x="87623" y="110295"/>
                    <a:pt x="87749" y="110435"/>
                    <a:pt x="88032" y="110791"/>
                  </a:cubicBezTo>
                  <a:cubicBezTo>
                    <a:pt x="87608" y="110757"/>
                    <a:pt x="87280" y="110625"/>
                    <a:pt x="86920" y="110426"/>
                  </a:cubicBezTo>
                  <a:cubicBezTo>
                    <a:pt x="87147" y="110344"/>
                    <a:pt x="87296" y="110295"/>
                    <a:pt x="87418" y="110295"/>
                  </a:cubicBezTo>
                  <a:close/>
                  <a:moveTo>
                    <a:pt x="82869" y="110675"/>
                  </a:moveTo>
                  <a:lnTo>
                    <a:pt x="82869" y="110675"/>
                  </a:lnTo>
                  <a:cubicBezTo>
                    <a:pt x="82818" y="110945"/>
                    <a:pt x="82737" y="111028"/>
                    <a:pt x="82631" y="111028"/>
                  </a:cubicBezTo>
                  <a:cubicBezTo>
                    <a:pt x="82508" y="111028"/>
                    <a:pt x="82352" y="110914"/>
                    <a:pt x="82174" y="110856"/>
                  </a:cubicBezTo>
                  <a:cubicBezTo>
                    <a:pt x="82307" y="110725"/>
                    <a:pt x="82432" y="110704"/>
                    <a:pt x="82547" y="110704"/>
                  </a:cubicBezTo>
                  <a:cubicBezTo>
                    <a:pt x="82602" y="110704"/>
                    <a:pt x="82654" y="110709"/>
                    <a:pt x="82704" y="110709"/>
                  </a:cubicBezTo>
                  <a:cubicBezTo>
                    <a:pt x="82762" y="110709"/>
                    <a:pt x="82817" y="110703"/>
                    <a:pt x="82869" y="110675"/>
                  </a:cubicBezTo>
                  <a:close/>
                  <a:moveTo>
                    <a:pt x="101249" y="108805"/>
                  </a:moveTo>
                  <a:cubicBezTo>
                    <a:pt x="101394" y="108805"/>
                    <a:pt x="101447" y="109004"/>
                    <a:pt x="101568" y="109056"/>
                  </a:cubicBezTo>
                  <a:cubicBezTo>
                    <a:pt x="101731" y="109290"/>
                    <a:pt x="101893" y="109523"/>
                    <a:pt x="102055" y="109756"/>
                  </a:cubicBezTo>
                  <a:lnTo>
                    <a:pt x="102053" y="109756"/>
                  </a:lnTo>
                  <a:lnTo>
                    <a:pt x="102247" y="109894"/>
                  </a:lnTo>
                  <a:cubicBezTo>
                    <a:pt x="102409" y="110346"/>
                    <a:pt x="103002" y="110542"/>
                    <a:pt x="102967" y="111110"/>
                  </a:cubicBezTo>
                  <a:lnTo>
                    <a:pt x="102481" y="110672"/>
                  </a:lnTo>
                  <a:cubicBezTo>
                    <a:pt x="102455" y="110582"/>
                    <a:pt x="102408" y="110517"/>
                    <a:pt x="102312" y="110517"/>
                  </a:cubicBezTo>
                  <a:cubicBezTo>
                    <a:pt x="102305" y="110517"/>
                    <a:pt x="102298" y="110518"/>
                    <a:pt x="102291" y="110518"/>
                  </a:cubicBezTo>
                  <a:cubicBezTo>
                    <a:pt x="102296" y="110415"/>
                    <a:pt x="102261" y="110350"/>
                    <a:pt x="102161" y="110350"/>
                  </a:cubicBezTo>
                  <a:cubicBezTo>
                    <a:pt x="102149" y="110350"/>
                    <a:pt x="102136" y="110351"/>
                    <a:pt x="102122" y="110353"/>
                  </a:cubicBezTo>
                  <a:cubicBezTo>
                    <a:pt x="102189" y="110141"/>
                    <a:pt x="101974" y="110045"/>
                    <a:pt x="101924" y="109880"/>
                  </a:cubicBezTo>
                  <a:cubicBezTo>
                    <a:pt x="101742" y="109791"/>
                    <a:pt x="101678" y="109548"/>
                    <a:pt x="101455" y="109512"/>
                  </a:cubicBezTo>
                  <a:cubicBezTo>
                    <a:pt x="101451" y="109410"/>
                    <a:pt x="101407" y="109346"/>
                    <a:pt x="101300" y="109346"/>
                  </a:cubicBezTo>
                  <a:cubicBezTo>
                    <a:pt x="101298" y="109346"/>
                    <a:pt x="101296" y="109346"/>
                    <a:pt x="101294" y="109346"/>
                  </a:cubicBezTo>
                  <a:cubicBezTo>
                    <a:pt x="101305" y="109157"/>
                    <a:pt x="101060" y="109055"/>
                    <a:pt x="101119" y="108849"/>
                  </a:cubicBezTo>
                  <a:cubicBezTo>
                    <a:pt x="101170" y="108817"/>
                    <a:pt x="101212" y="108805"/>
                    <a:pt x="101249" y="108805"/>
                  </a:cubicBezTo>
                  <a:close/>
                  <a:moveTo>
                    <a:pt x="101274" y="109386"/>
                  </a:moveTo>
                  <a:lnTo>
                    <a:pt x="101274" y="109386"/>
                  </a:lnTo>
                  <a:cubicBezTo>
                    <a:pt x="101259" y="109481"/>
                    <a:pt x="101273" y="109544"/>
                    <a:pt x="101350" y="109544"/>
                  </a:cubicBezTo>
                  <a:cubicBezTo>
                    <a:pt x="101376" y="109544"/>
                    <a:pt x="101409" y="109537"/>
                    <a:pt x="101450" y="109522"/>
                  </a:cubicBezTo>
                  <a:cubicBezTo>
                    <a:pt x="101467" y="109963"/>
                    <a:pt x="101706" y="110229"/>
                    <a:pt x="102120" y="110356"/>
                  </a:cubicBezTo>
                  <a:cubicBezTo>
                    <a:pt x="102086" y="110474"/>
                    <a:pt x="102093" y="110553"/>
                    <a:pt x="102178" y="110553"/>
                  </a:cubicBezTo>
                  <a:cubicBezTo>
                    <a:pt x="102205" y="110553"/>
                    <a:pt x="102239" y="110545"/>
                    <a:pt x="102283" y="110528"/>
                  </a:cubicBezTo>
                  <a:lnTo>
                    <a:pt x="102283" y="110528"/>
                  </a:lnTo>
                  <a:cubicBezTo>
                    <a:pt x="102269" y="110571"/>
                    <a:pt x="102254" y="110616"/>
                    <a:pt x="102240" y="110660"/>
                  </a:cubicBezTo>
                  <a:cubicBezTo>
                    <a:pt x="102362" y="110872"/>
                    <a:pt x="102451" y="111078"/>
                    <a:pt x="102093" y="111140"/>
                  </a:cubicBezTo>
                  <a:lnTo>
                    <a:pt x="102091" y="111140"/>
                  </a:lnTo>
                  <a:cubicBezTo>
                    <a:pt x="102041" y="111149"/>
                    <a:pt x="101990" y="111153"/>
                    <a:pt x="101940" y="111153"/>
                  </a:cubicBezTo>
                  <a:cubicBezTo>
                    <a:pt x="101768" y="111153"/>
                    <a:pt x="101598" y="111102"/>
                    <a:pt x="101454" y="111005"/>
                  </a:cubicBezTo>
                  <a:cubicBezTo>
                    <a:pt x="100982" y="110697"/>
                    <a:pt x="100897" y="109867"/>
                    <a:pt x="101274" y="109386"/>
                  </a:cubicBezTo>
                  <a:close/>
                  <a:moveTo>
                    <a:pt x="81687" y="103306"/>
                  </a:moveTo>
                  <a:cubicBezTo>
                    <a:pt x="81887" y="103393"/>
                    <a:pt x="81915" y="103597"/>
                    <a:pt x="82005" y="103763"/>
                  </a:cubicBezTo>
                  <a:cubicBezTo>
                    <a:pt x="82277" y="104263"/>
                    <a:pt x="82548" y="104489"/>
                    <a:pt x="82961" y="104489"/>
                  </a:cubicBezTo>
                  <a:cubicBezTo>
                    <a:pt x="83167" y="104489"/>
                    <a:pt x="83408" y="104433"/>
                    <a:pt x="83701" y="104327"/>
                  </a:cubicBezTo>
                  <a:cubicBezTo>
                    <a:pt x="83758" y="104381"/>
                    <a:pt x="83839" y="104423"/>
                    <a:pt x="83869" y="104490"/>
                  </a:cubicBezTo>
                  <a:cubicBezTo>
                    <a:pt x="84232" y="105307"/>
                    <a:pt x="84372" y="105504"/>
                    <a:pt x="85023" y="105504"/>
                  </a:cubicBezTo>
                  <a:cubicBezTo>
                    <a:pt x="85158" y="105504"/>
                    <a:pt x="85315" y="105496"/>
                    <a:pt x="85500" y="105483"/>
                  </a:cubicBezTo>
                  <a:cubicBezTo>
                    <a:pt x="85533" y="105480"/>
                    <a:pt x="85565" y="105479"/>
                    <a:pt x="85594" y="105479"/>
                  </a:cubicBezTo>
                  <a:cubicBezTo>
                    <a:pt x="85764" y="105479"/>
                    <a:pt x="85872" y="105524"/>
                    <a:pt x="85972" y="105693"/>
                  </a:cubicBezTo>
                  <a:cubicBezTo>
                    <a:pt x="86188" y="106054"/>
                    <a:pt x="86484" y="106260"/>
                    <a:pt x="86866" y="106260"/>
                  </a:cubicBezTo>
                  <a:cubicBezTo>
                    <a:pt x="86961" y="106260"/>
                    <a:pt x="87062" y="106247"/>
                    <a:pt x="87169" y="106221"/>
                  </a:cubicBezTo>
                  <a:cubicBezTo>
                    <a:pt x="87208" y="106211"/>
                    <a:pt x="87243" y="106206"/>
                    <a:pt x="87276" y="106206"/>
                  </a:cubicBezTo>
                  <a:cubicBezTo>
                    <a:pt x="87393" y="106206"/>
                    <a:pt x="87478" y="106266"/>
                    <a:pt x="87593" y="106360"/>
                  </a:cubicBezTo>
                  <a:cubicBezTo>
                    <a:pt x="88170" y="106837"/>
                    <a:pt x="88406" y="107368"/>
                    <a:pt x="88207" y="108137"/>
                  </a:cubicBezTo>
                  <a:cubicBezTo>
                    <a:pt x="88058" y="108716"/>
                    <a:pt x="88079" y="109340"/>
                    <a:pt x="88020" y="110009"/>
                  </a:cubicBezTo>
                  <a:cubicBezTo>
                    <a:pt x="87736" y="109875"/>
                    <a:pt x="87461" y="109765"/>
                    <a:pt x="87180" y="109765"/>
                  </a:cubicBezTo>
                  <a:cubicBezTo>
                    <a:pt x="87010" y="109765"/>
                    <a:pt x="86838" y="109806"/>
                    <a:pt x="86661" y="109906"/>
                  </a:cubicBezTo>
                  <a:cubicBezTo>
                    <a:pt x="86617" y="109931"/>
                    <a:pt x="86578" y="109941"/>
                    <a:pt x="86543" y="109941"/>
                  </a:cubicBezTo>
                  <a:cubicBezTo>
                    <a:pt x="86393" y="109941"/>
                    <a:pt x="86311" y="109748"/>
                    <a:pt x="86204" y="109647"/>
                  </a:cubicBezTo>
                  <a:cubicBezTo>
                    <a:pt x="85853" y="109311"/>
                    <a:pt x="85681" y="109154"/>
                    <a:pt x="85476" y="109154"/>
                  </a:cubicBezTo>
                  <a:cubicBezTo>
                    <a:pt x="85302" y="109154"/>
                    <a:pt x="85102" y="109268"/>
                    <a:pt x="84746" y="109481"/>
                  </a:cubicBezTo>
                  <a:cubicBezTo>
                    <a:pt x="84708" y="109504"/>
                    <a:pt x="84675" y="109513"/>
                    <a:pt x="84645" y="109513"/>
                  </a:cubicBezTo>
                  <a:cubicBezTo>
                    <a:pt x="84544" y="109513"/>
                    <a:pt x="84481" y="109407"/>
                    <a:pt x="84394" y="109367"/>
                  </a:cubicBezTo>
                  <a:cubicBezTo>
                    <a:pt x="84372" y="109308"/>
                    <a:pt x="84343" y="109274"/>
                    <a:pt x="84307" y="109274"/>
                  </a:cubicBezTo>
                  <a:cubicBezTo>
                    <a:pt x="84282" y="109274"/>
                    <a:pt x="84252" y="109291"/>
                    <a:pt x="84219" y="109326"/>
                  </a:cubicBezTo>
                  <a:cubicBezTo>
                    <a:pt x="84032" y="109440"/>
                    <a:pt x="84208" y="109559"/>
                    <a:pt x="84212" y="109675"/>
                  </a:cubicBezTo>
                  <a:cubicBezTo>
                    <a:pt x="84254" y="109694"/>
                    <a:pt x="84298" y="109708"/>
                    <a:pt x="84345" y="109716"/>
                  </a:cubicBezTo>
                  <a:cubicBezTo>
                    <a:pt x="84305" y="109738"/>
                    <a:pt x="84263" y="109781"/>
                    <a:pt x="84226" y="109781"/>
                  </a:cubicBezTo>
                  <a:cubicBezTo>
                    <a:pt x="84224" y="109781"/>
                    <a:pt x="84222" y="109780"/>
                    <a:pt x="84220" y="109780"/>
                  </a:cubicBezTo>
                  <a:cubicBezTo>
                    <a:pt x="84172" y="109775"/>
                    <a:pt x="84156" y="109751"/>
                    <a:pt x="84162" y="109722"/>
                  </a:cubicBezTo>
                  <a:lnTo>
                    <a:pt x="84162" y="109722"/>
                  </a:lnTo>
                  <a:cubicBezTo>
                    <a:pt x="84131" y="109743"/>
                    <a:pt x="84097" y="109750"/>
                    <a:pt x="84063" y="109750"/>
                  </a:cubicBezTo>
                  <a:cubicBezTo>
                    <a:pt x="84000" y="109750"/>
                    <a:pt x="83933" y="109727"/>
                    <a:pt x="83870" y="109727"/>
                  </a:cubicBezTo>
                  <a:cubicBezTo>
                    <a:pt x="83754" y="109708"/>
                    <a:pt x="83645" y="109588"/>
                    <a:pt x="83528" y="109588"/>
                  </a:cubicBezTo>
                  <a:cubicBezTo>
                    <a:pt x="83472" y="109588"/>
                    <a:pt x="83414" y="109615"/>
                    <a:pt x="83353" y="109694"/>
                  </a:cubicBezTo>
                  <a:cubicBezTo>
                    <a:pt x="83360" y="110066"/>
                    <a:pt x="83665" y="109953"/>
                    <a:pt x="83866" y="110010"/>
                  </a:cubicBezTo>
                  <a:cubicBezTo>
                    <a:pt x="84967" y="110483"/>
                    <a:pt x="86118" y="110787"/>
                    <a:pt x="87283" y="111053"/>
                  </a:cubicBezTo>
                  <a:cubicBezTo>
                    <a:pt x="87548" y="111112"/>
                    <a:pt x="87879" y="111100"/>
                    <a:pt x="88113" y="111429"/>
                  </a:cubicBezTo>
                  <a:cubicBezTo>
                    <a:pt x="87883" y="111510"/>
                    <a:pt x="87652" y="111529"/>
                    <a:pt x="87424" y="111529"/>
                  </a:cubicBezTo>
                  <a:cubicBezTo>
                    <a:pt x="87226" y="111529"/>
                    <a:pt x="87031" y="111515"/>
                    <a:pt x="86840" y="111515"/>
                  </a:cubicBezTo>
                  <a:cubicBezTo>
                    <a:pt x="86569" y="111515"/>
                    <a:pt x="86307" y="111543"/>
                    <a:pt x="86060" y="111679"/>
                  </a:cubicBezTo>
                  <a:cubicBezTo>
                    <a:pt x="85876" y="111452"/>
                    <a:pt x="85709" y="111205"/>
                    <a:pt x="85382" y="111166"/>
                  </a:cubicBezTo>
                  <a:cubicBezTo>
                    <a:pt x="85260" y="111063"/>
                    <a:pt x="85119" y="111045"/>
                    <a:pt x="84974" y="111045"/>
                  </a:cubicBezTo>
                  <a:cubicBezTo>
                    <a:pt x="84894" y="111045"/>
                    <a:pt x="84812" y="111050"/>
                    <a:pt x="84732" y="111050"/>
                  </a:cubicBezTo>
                  <a:cubicBezTo>
                    <a:pt x="84593" y="111050"/>
                    <a:pt x="84458" y="111033"/>
                    <a:pt x="84340" y="110941"/>
                  </a:cubicBezTo>
                  <a:lnTo>
                    <a:pt x="84352" y="110939"/>
                  </a:lnTo>
                  <a:cubicBezTo>
                    <a:pt x="84163" y="110750"/>
                    <a:pt x="83946" y="110711"/>
                    <a:pt x="83722" y="110711"/>
                  </a:cubicBezTo>
                  <a:cubicBezTo>
                    <a:pt x="83566" y="110711"/>
                    <a:pt x="83407" y="110730"/>
                    <a:pt x="83251" y="110730"/>
                  </a:cubicBezTo>
                  <a:cubicBezTo>
                    <a:pt x="83122" y="110730"/>
                    <a:pt x="82994" y="110717"/>
                    <a:pt x="82873" y="110670"/>
                  </a:cubicBezTo>
                  <a:cubicBezTo>
                    <a:pt x="82869" y="110383"/>
                    <a:pt x="82629" y="110416"/>
                    <a:pt x="82459" y="110391"/>
                  </a:cubicBezTo>
                  <a:cubicBezTo>
                    <a:pt x="81602" y="110272"/>
                    <a:pt x="81598" y="110272"/>
                    <a:pt x="81545" y="109256"/>
                  </a:cubicBezTo>
                  <a:lnTo>
                    <a:pt x="81545" y="109256"/>
                  </a:lnTo>
                  <a:cubicBezTo>
                    <a:pt x="81979" y="109404"/>
                    <a:pt x="82387" y="109555"/>
                    <a:pt x="82802" y="109676"/>
                  </a:cubicBezTo>
                  <a:lnTo>
                    <a:pt x="82803" y="109676"/>
                  </a:lnTo>
                  <a:cubicBezTo>
                    <a:pt x="82913" y="109709"/>
                    <a:pt x="83027" y="109803"/>
                    <a:pt x="83146" y="109803"/>
                  </a:cubicBezTo>
                  <a:cubicBezTo>
                    <a:pt x="83206" y="109803"/>
                    <a:pt x="83267" y="109779"/>
                    <a:pt x="83330" y="109711"/>
                  </a:cubicBezTo>
                  <a:cubicBezTo>
                    <a:pt x="83294" y="109470"/>
                    <a:pt x="83165" y="109169"/>
                    <a:pt x="83494" y="109169"/>
                  </a:cubicBezTo>
                  <a:cubicBezTo>
                    <a:pt x="83543" y="109169"/>
                    <a:pt x="83602" y="109175"/>
                    <a:pt x="83672" y="109190"/>
                  </a:cubicBezTo>
                  <a:cubicBezTo>
                    <a:pt x="83797" y="109250"/>
                    <a:pt x="83900" y="109398"/>
                    <a:pt x="84039" y="109398"/>
                  </a:cubicBezTo>
                  <a:cubicBezTo>
                    <a:pt x="84091" y="109398"/>
                    <a:pt x="84149" y="109377"/>
                    <a:pt x="84214" y="109323"/>
                  </a:cubicBezTo>
                  <a:cubicBezTo>
                    <a:pt x="84297" y="109030"/>
                    <a:pt x="84058" y="109027"/>
                    <a:pt x="83889" y="108960"/>
                  </a:cubicBezTo>
                  <a:cubicBezTo>
                    <a:pt x="83821" y="108918"/>
                    <a:pt x="83751" y="108836"/>
                    <a:pt x="83687" y="108836"/>
                  </a:cubicBezTo>
                  <a:cubicBezTo>
                    <a:pt x="83685" y="108836"/>
                    <a:pt x="83683" y="108836"/>
                    <a:pt x="83681" y="108836"/>
                  </a:cubicBezTo>
                  <a:cubicBezTo>
                    <a:pt x="83627" y="108841"/>
                    <a:pt x="83573" y="108843"/>
                    <a:pt x="83520" y="108843"/>
                  </a:cubicBezTo>
                  <a:cubicBezTo>
                    <a:pt x="82974" y="108843"/>
                    <a:pt x="82540" y="108601"/>
                    <a:pt x="82158" y="108194"/>
                  </a:cubicBezTo>
                  <a:cubicBezTo>
                    <a:pt x="82067" y="108097"/>
                    <a:pt x="81890" y="108012"/>
                    <a:pt x="81755" y="108012"/>
                  </a:cubicBezTo>
                  <a:cubicBezTo>
                    <a:pt x="81738" y="108012"/>
                    <a:pt x="81722" y="108014"/>
                    <a:pt x="81707" y="108016"/>
                  </a:cubicBezTo>
                  <a:cubicBezTo>
                    <a:pt x="81630" y="108031"/>
                    <a:pt x="81561" y="108038"/>
                    <a:pt x="81501" y="108038"/>
                  </a:cubicBezTo>
                  <a:cubicBezTo>
                    <a:pt x="81082" y="108038"/>
                    <a:pt x="81026" y="107702"/>
                    <a:pt x="80961" y="107309"/>
                  </a:cubicBezTo>
                  <a:cubicBezTo>
                    <a:pt x="80743" y="106021"/>
                    <a:pt x="80590" y="104729"/>
                    <a:pt x="80535" y="103366"/>
                  </a:cubicBezTo>
                  <a:cubicBezTo>
                    <a:pt x="80541" y="103366"/>
                    <a:pt x="80546" y="103366"/>
                    <a:pt x="80552" y="103366"/>
                  </a:cubicBezTo>
                  <a:cubicBezTo>
                    <a:pt x="80797" y="103366"/>
                    <a:pt x="81034" y="103432"/>
                    <a:pt x="81259" y="103432"/>
                  </a:cubicBezTo>
                  <a:cubicBezTo>
                    <a:pt x="81408" y="103432"/>
                    <a:pt x="81551" y="103403"/>
                    <a:pt x="81687" y="103306"/>
                  </a:cubicBezTo>
                  <a:close/>
                  <a:moveTo>
                    <a:pt x="14026" y="110400"/>
                  </a:moveTo>
                  <a:cubicBezTo>
                    <a:pt x="14047" y="110400"/>
                    <a:pt x="14069" y="110413"/>
                    <a:pt x="14092" y="110446"/>
                  </a:cubicBezTo>
                  <a:cubicBezTo>
                    <a:pt x="14096" y="110451"/>
                    <a:pt x="14036" y="110502"/>
                    <a:pt x="14006" y="110532"/>
                  </a:cubicBezTo>
                  <a:cubicBezTo>
                    <a:pt x="13804" y="111018"/>
                    <a:pt x="13489" y="111419"/>
                    <a:pt x="13040" y="111835"/>
                  </a:cubicBezTo>
                  <a:cubicBezTo>
                    <a:pt x="13032" y="111097"/>
                    <a:pt x="13327" y="110674"/>
                    <a:pt x="13940" y="110467"/>
                  </a:cubicBezTo>
                  <a:cubicBezTo>
                    <a:pt x="13967" y="110430"/>
                    <a:pt x="13995" y="110400"/>
                    <a:pt x="14026" y="110400"/>
                  </a:cubicBezTo>
                  <a:close/>
                  <a:moveTo>
                    <a:pt x="43376" y="108245"/>
                  </a:moveTo>
                  <a:cubicBezTo>
                    <a:pt x="43773" y="108621"/>
                    <a:pt x="44157" y="108797"/>
                    <a:pt x="44546" y="108797"/>
                  </a:cubicBezTo>
                  <a:cubicBezTo>
                    <a:pt x="44852" y="108797"/>
                    <a:pt x="45161" y="108688"/>
                    <a:pt x="45482" y="108482"/>
                  </a:cubicBezTo>
                  <a:lnTo>
                    <a:pt x="45482" y="108482"/>
                  </a:lnTo>
                  <a:cubicBezTo>
                    <a:pt x="45506" y="109452"/>
                    <a:pt x="45425" y="110334"/>
                    <a:pt x="45290" y="111255"/>
                  </a:cubicBezTo>
                  <a:cubicBezTo>
                    <a:pt x="45120" y="111220"/>
                    <a:pt x="44957" y="111203"/>
                    <a:pt x="44799" y="111203"/>
                  </a:cubicBezTo>
                  <a:cubicBezTo>
                    <a:pt x="44131" y="111203"/>
                    <a:pt x="43556" y="111498"/>
                    <a:pt x="42977" y="111938"/>
                  </a:cubicBezTo>
                  <a:cubicBezTo>
                    <a:pt x="43104" y="110763"/>
                    <a:pt x="43231" y="109589"/>
                    <a:pt x="43376" y="108245"/>
                  </a:cubicBezTo>
                  <a:close/>
                  <a:moveTo>
                    <a:pt x="85151" y="111388"/>
                  </a:moveTo>
                  <a:cubicBezTo>
                    <a:pt x="85218" y="111388"/>
                    <a:pt x="85293" y="111419"/>
                    <a:pt x="85361" y="111441"/>
                  </a:cubicBezTo>
                  <a:lnTo>
                    <a:pt x="85699" y="111689"/>
                  </a:lnTo>
                  <a:cubicBezTo>
                    <a:pt x="85785" y="111947"/>
                    <a:pt x="85699" y="112011"/>
                    <a:pt x="85554" y="112011"/>
                  </a:cubicBezTo>
                  <a:cubicBezTo>
                    <a:pt x="85497" y="112011"/>
                    <a:pt x="85432" y="112002"/>
                    <a:pt x="85364" y="111990"/>
                  </a:cubicBezTo>
                  <a:cubicBezTo>
                    <a:pt x="85339" y="111975"/>
                    <a:pt x="85315" y="111967"/>
                    <a:pt x="85293" y="111967"/>
                  </a:cubicBezTo>
                  <a:cubicBezTo>
                    <a:pt x="85258" y="111967"/>
                    <a:pt x="85228" y="111987"/>
                    <a:pt x="85203" y="112028"/>
                  </a:cubicBezTo>
                  <a:cubicBezTo>
                    <a:pt x="85233" y="111912"/>
                    <a:pt x="85166" y="111835"/>
                    <a:pt x="85095" y="111758"/>
                  </a:cubicBezTo>
                  <a:cubicBezTo>
                    <a:pt x="85020" y="111675"/>
                    <a:pt x="84950" y="111562"/>
                    <a:pt x="85006" y="111472"/>
                  </a:cubicBezTo>
                  <a:cubicBezTo>
                    <a:pt x="85045" y="111409"/>
                    <a:pt x="85095" y="111388"/>
                    <a:pt x="85151" y="111388"/>
                  </a:cubicBezTo>
                  <a:close/>
                  <a:moveTo>
                    <a:pt x="17057" y="110781"/>
                  </a:moveTo>
                  <a:cubicBezTo>
                    <a:pt x="16781" y="111503"/>
                    <a:pt x="16415" y="111900"/>
                    <a:pt x="15809" y="112230"/>
                  </a:cubicBezTo>
                  <a:cubicBezTo>
                    <a:pt x="15825" y="111347"/>
                    <a:pt x="16294" y="111057"/>
                    <a:pt x="17057" y="110781"/>
                  </a:cubicBezTo>
                  <a:close/>
                  <a:moveTo>
                    <a:pt x="87900" y="111999"/>
                  </a:moveTo>
                  <a:cubicBezTo>
                    <a:pt x="87910" y="111999"/>
                    <a:pt x="87920" y="111999"/>
                    <a:pt x="87930" y="112001"/>
                  </a:cubicBezTo>
                  <a:cubicBezTo>
                    <a:pt x="88033" y="112016"/>
                    <a:pt x="88133" y="112044"/>
                    <a:pt x="88152" y="112172"/>
                  </a:cubicBezTo>
                  <a:cubicBezTo>
                    <a:pt x="88143" y="112246"/>
                    <a:pt x="88112" y="112302"/>
                    <a:pt x="88044" y="112302"/>
                  </a:cubicBezTo>
                  <a:cubicBezTo>
                    <a:pt x="88033" y="112302"/>
                    <a:pt x="88020" y="112301"/>
                    <a:pt x="88006" y="112297"/>
                  </a:cubicBezTo>
                  <a:cubicBezTo>
                    <a:pt x="87905" y="112274"/>
                    <a:pt x="87799" y="112229"/>
                    <a:pt x="87782" y="112114"/>
                  </a:cubicBezTo>
                  <a:cubicBezTo>
                    <a:pt x="87770" y="112033"/>
                    <a:pt x="87829" y="111999"/>
                    <a:pt x="87900" y="111999"/>
                  </a:cubicBezTo>
                  <a:close/>
                  <a:moveTo>
                    <a:pt x="38401" y="110588"/>
                  </a:moveTo>
                  <a:cubicBezTo>
                    <a:pt x="38650" y="110588"/>
                    <a:pt x="38839" y="110686"/>
                    <a:pt x="38968" y="111002"/>
                  </a:cubicBezTo>
                  <a:cubicBezTo>
                    <a:pt x="38998" y="111075"/>
                    <a:pt x="39079" y="111125"/>
                    <a:pt x="39132" y="111189"/>
                  </a:cubicBezTo>
                  <a:cubicBezTo>
                    <a:pt x="39499" y="111632"/>
                    <a:pt x="39498" y="111631"/>
                    <a:pt x="39016" y="112043"/>
                  </a:cubicBezTo>
                  <a:cubicBezTo>
                    <a:pt x="38975" y="112077"/>
                    <a:pt x="38952" y="112131"/>
                    <a:pt x="38921" y="112175"/>
                  </a:cubicBezTo>
                  <a:lnTo>
                    <a:pt x="38651" y="112290"/>
                  </a:lnTo>
                  <a:cubicBezTo>
                    <a:pt x="38337" y="112268"/>
                    <a:pt x="38025" y="112257"/>
                    <a:pt x="37713" y="112257"/>
                  </a:cubicBezTo>
                  <a:cubicBezTo>
                    <a:pt x="36718" y="112257"/>
                    <a:pt x="35732" y="112368"/>
                    <a:pt x="34753" y="112583"/>
                  </a:cubicBezTo>
                  <a:cubicBezTo>
                    <a:pt x="34075" y="112336"/>
                    <a:pt x="34104" y="112349"/>
                    <a:pt x="34404" y="111719"/>
                  </a:cubicBezTo>
                  <a:cubicBezTo>
                    <a:pt x="34617" y="111272"/>
                    <a:pt x="34891" y="111076"/>
                    <a:pt x="35403" y="111034"/>
                  </a:cubicBezTo>
                  <a:cubicBezTo>
                    <a:pt x="36284" y="110964"/>
                    <a:pt x="37164" y="110817"/>
                    <a:pt x="38030" y="110636"/>
                  </a:cubicBezTo>
                  <a:cubicBezTo>
                    <a:pt x="38166" y="110608"/>
                    <a:pt x="38290" y="110588"/>
                    <a:pt x="38401" y="110588"/>
                  </a:cubicBezTo>
                  <a:close/>
                  <a:moveTo>
                    <a:pt x="19936" y="110929"/>
                  </a:moveTo>
                  <a:cubicBezTo>
                    <a:pt x="20302" y="111495"/>
                    <a:pt x="20303" y="111633"/>
                    <a:pt x="19968" y="112115"/>
                  </a:cubicBezTo>
                  <a:cubicBezTo>
                    <a:pt x="19701" y="112501"/>
                    <a:pt x="19532" y="112650"/>
                    <a:pt x="19202" y="112650"/>
                  </a:cubicBezTo>
                  <a:cubicBezTo>
                    <a:pt x="19064" y="112650"/>
                    <a:pt x="18897" y="112624"/>
                    <a:pt x="18683" y="112578"/>
                  </a:cubicBezTo>
                  <a:cubicBezTo>
                    <a:pt x="19059" y="111982"/>
                    <a:pt x="19462" y="111438"/>
                    <a:pt x="19936" y="110929"/>
                  </a:cubicBezTo>
                  <a:close/>
                  <a:moveTo>
                    <a:pt x="110155" y="110450"/>
                  </a:moveTo>
                  <a:cubicBezTo>
                    <a:pt x="110710" y="110450"/>
                    <a:pt x="111137" y="110698"/>
                    <a:pt x="111501" y="111141"/>
                  </a:cubicBezTo>
                  <a:lnTo>
                    <a:pt x="111500" y="111141"/>
                  </a:lnTo>
                  <a:cubicBezTo>
                    <a:pt x="111918" y="111652"/>
                    <a:pt x="111951" y="112075"/>
                    <a:pt x="111607" y="112824"/>
                  </a:cubicBezTo>
                  <a:lnTo>
                    <a:pt x="109461" y="110561"/>
                  </a:lnTo>
                  <a:cubicBezTo>
                    <a:pt x="109713" y="110486"/>
                    <a:pt x="109944" y="110450"/>
                    <a:pt x="110155" y="110450"/>
                  </a:cubicBezTo>
                  <a:close/>
                  <a:moveTo>
                    <a:pt x="105801" y="110886"/>
                  </a:moveTo>
                  <a:cubicBezTo>
                    <a:pt x="106802" y="110886"/>
                    <a:pt x="107595" y="111618"/>
                    <a:pt x="107960" y="112907"/>
                  </a:cubicBezTo>
                  <a:cubicBezTo>
                    <a:pt x="106805" y="112631"/>
                    <a:pt x="106165" y="111924"/>
                    <a:pt x="105772" y="110886"/>
                  </a:cubicBezTo>
                  <a:lnTo>
                    <a:pt x="105769" y="110886"/>
                  </a:lnTo>
                  <a:cubicBezTo>
                    <a:pt x="105780" y="110886"/>
                    <a:pt x="105790" y="110886"/>
                    <a:pt x="105801" y="110886"/>
                  </a:cubicBezTo>
                  <a:close/>
                  <a:moveTo>
                    <a:pt x="83501" y="111374"/>
                  </a:moveTo>
                  <a:cubicBezTo>
                    <a:pt x="83686" y="111572"/>
                    <a:pt x="83898" y="111686"/>
                    <a:pt x="84147" y="111686"/>
                  </a:cubicBezTo>
                  <a:cubicBezTo>
                    <a:pt x="84219" y="111686"/>
                    <a:pt x="84295" y="111676"/>
                    <a:pt x="84374" y="111656"/>
                  </a:cubicBezTo>
                  <a:cubicBezTo>
                    <a:pt x="84617" y="111687"/>
                    <a:pt x="84718" y="111905"/>
                    <a:pt x="84883" y="112038"/>
                  </a:cubicBezTo>
                  <a:cubicBezTo>
                    <a:pt x="84944" y="112087"/>
                    <a:pt x="85006" y="112139"/>
                    <a:pt x="85068" y="112139"/>
                  </a:cubicBezTo>
                  <a:cubicBezTo>
                    <a:pt x="85099" y="112139"/>
                    <a:pt x="85130" y="112126"/>
                    <a:pt x="85160" y="112092"/>
                  </a:cubicBezTo>
                  <a:lnTo>
                    <a:pt x="85160" y="112092"/>
                  </a:lnTo>
                  <a:cubicBezTo>
                    <a:pt x="85113" y="112192"/>
                    <a:pt x="85192" y="112247"/>
                    <a:pt x="85288" y="112297"/>
                  </a:cubicBezTo>
                  <a:lnTo>
                    <a:pt x="85875" y="112378"/>
                  </a:lnTo>
                  <a:cubicBezTo>
                    <a:pt x="86007" y="112323"/>
                    <a:pt x="86142" y="112309"/>
                    <a:pt x="86279" y="112309"/>
                  </a:cubicBezTo>
                  <a:cubicBezTo>
                    <a:pt x="86423" y="112309"/>
                    <a:pt x="86569" y="112324"/>
                    <a:pt x="86716" y="112324"/>
                  </a:cubicBezTo>
                  <a:cubicBezTo>
                    <a:pt x="86867" y="112324"/>
                    <a:pt x="87020" y="112308"/>
                    <a:pt x="87172" y="112240"/>
                  </a:cubicBezTo>
                  <a:cubicBezTo>
                    <a:pt x="87215" y="112221"/>
                    <a:pt x="87256" y="112212"/>
                    <a:pt x="87294" y="112212"/>
                  </a:cubicBezTo>
                  <a:cubicBezTo>
                    <a:pt x="87554" y="112212"/>
                    <a:pt x="87723" y="112601"/>
                    <a:pt x="87992" y="112695"/>
                  </a:cubicBezTo>
                  <a:cubicBezTo>
                    <a:pt x="88266" y="112792"/>
                    <a:pt x="88318" y="113018"/>
                    <a:pt x="88302" y="113342"/>
                  </a:cubicBezTo>
                  <a:cubicBezTo>
                    <a:pt x="87391" y="113169"/>
                    <a:pt x="86587" y="112774"/>
                    <a:pt x="85714" y="112670"/>
                  </a:cubicBezTo>
                  <a:cubicBezTo>
                    <a:pt x="85700" y="112671"/>
                    <a:pt x="85687" y="112671"/>
                    <a:pt x="85673" y="112671"/>
                  </a:cubicBezTo>
                  <a:cubicBezTo>
                    <a:pt x="84680" y="112671"/>
                    <a:pt x="83755" y="112317"/>
                    <a:pt x="82802" y="112111"/>
                  </a:cubicBezTo>
                  <a:cubicBezTo>
                    <a:pt x="82556" y="112058"/>
                    <a:pt x="82335" y="111927"/>
                    <a:pt x="82323" y="111567"/>
                  </a:cubicBezTo>
                  <a:lnTo>
                    <a:pt x="83501" y="111374"/>
                  </a:lnTo>
                  <a:close/>
                  <a:moveTo>
                    <a:pt x="83036" y="112579"/>
                  </a:moveTo>
                  <a:cubicBezTo>
                    <a:pt x="83336" y="112579"/>
                    <a:pt x="83524" y="112847"/>
                    <a:pt x="83792" y="112847"/>
                  </a:cubicBezTo>
                  <a:cubicBezTo>
                    <a:pt x="83813" y="112847"/>
                    <a:pt x="83833" y="112846"/>
                    <a:pt x="83854" y="112843"/>
                  </a:cubicBezTo>
                  <a:cubicBezTo>
                    <a:pt x="83883" y="112838"/>
                    <a:pt x="83915" y="112835"/>
                    <a:pt x="83947" y="112835"/>
                  </a:cubicBezTo>
                  <a:cubicBezTo>
                    <a:pt x="84078" y="112835"/>
                    <a:pt x="84217" y="112884"/>
                    <a:pt x="84182" y="113079"/>
                  </a:cubicBezTo>
                  <a:lnTo>
                    <a:pt x="84182" y="113080"/>
                  </a:lnTo>
                  <a:cubicBezTo>
                    <a:pt x="84151" y="113248"/>
                    <a:pt x="83989" y="113336"/>
                    <a:pt x="83816" y="113374"/>
                  </a:cubicBezTo>
                  <a:cubicBezTo>
                    <a:pt x="83745" y="113389"/>
                    <a:pt x="83681" y="113397"/>
                    <a:pt x="83622" y="113397"/>
                  </a:cubicBezTo>
                  <a:cubicBezTo>
                    <a:pt x="83337" y="113397"/>
                    <a:pt x="83165" y="113200"/>
                    <a:pt x="82871" y="112605"/>
                  </a:cubicBezTo>
                  <a:cubicBezTo>
                    <a:pt x="82930" y="112587"/>
                    <a:pt x="82985" y="112579"/>
                    <a:pt x="83036" y="112579"/>
                  </a:cubicBezTo>
                  <a:close/>
                  <a:moveTo>
                    <a:pt x="38248" y="112549"/>
                  </a:moveTo>
                  <a:cubicBezTo>
                    <a:pt x="38351" y="112549"/>
                    <a:pt x="38435" y="112598"/>
                    <a:pt x="38485" y="112699"/>
                  </a:cubicBezTo>
                  <a:cubicBezTo>
                    <a:pt x="38411" y="112912"/>
                    <a:pt x="38428" y="113132"/>
                    <a:pt x="38446" y="113350"/>
                  </a:cubicBezTo>
                  <a:cubicBezTo>
                    <a:pt x="38148" y="113337"/>
                    <a:pt x="37850" y="113330"/>
                    <a:pt x="37553" y="113330"/>
                  </a:cubicBezTo>
                  <a:cubicBezTo>
                    <a:pt x="36734" y="113330"/>
                    <a:pt x="35918" y="113384"/>
                    <a:pt x="35106" y="113520"/>
                  </a:cubicBezTo>
                  <a:cubicBezTo>
                    <a:pt x="35080" y="113399"/>
                    <a:pt x="35054" y="113277"/>
                    <a:pt x="34949" y="113194"/>
                  </a:cubicBezTo>
                  <a:cubicBezTo>
                    <a:pt x="34933" y="113140"/>
                    <a:pt x="34916" y="113086"/>
                    <a:pt x="34901" y="113032"/>
                  </a:cubicBezTo>
                  <a:lnTo>
                    <a:pt x="34901" y="113032"/>
                  </a:lnTo>
                  <a:cubicBezTo>
                    <a:pt x="34943" y="112880"/>
                    <a:pt x="35055" y="112812"/>
                    <a:pt x="35200" y="112799"/>
                  </a:cubicBezTo>
                  <a:cubicBezTo>
                    <a:pt x="36207" y="112714"/>
                    <a:pt x="37214" y="112631"/>
                    <a:pt x="38221" y="112550"/>
                  </a:cubicBezTo>
                  <a:cubicBezTo>
                    <a:pt x="38230" y="112550"/>
                    <a:pt x="38239" y="112549"/>
                    <a:pt x="38248" y="112549"/>
                  </a:cubicBezTo>
                  <a:close/>
                  <a:moveTo>
                    <a:pt x="100973" y="100626"/>
                  </a:moveTo>
                  <a:cubicBezTo>
                    <a:pt x="101215" y="100626"/>
                    <a:pt x="101442" y="100704"/>
                    <a:pt x="101620" y="100905"/>
                  </a:cubicBezTo>
                  <a:cubicBezTo>
                    <a:pt x="101931" y="101252"/>
                    <a:pt x="102181" y="101665"/>
                    <a:pt x="102066" y="102168"/>
                  </a:cubicBezTo>
                  <a:cubicBezTo>
                    <a:pt x="102035" y="102303"/>
                    <a:pt x="101971" y="102383"/>
                    <a:pt x="101890" y="102383"/>
                  </a:cubicBezTo>
                  <a:cubicBezTo>
                    <a:pt x="101829" y="102383"/>
                    <a:pt x="101759" y="102340"/>
                    <a:pt x="101684" y="102241"/>
                  </a:cubicBezTo>
                  <a:cubicBezTo>
                    <a:pt x="101642" y="102186"/>
                    <a:pt x="101603" y="102118"/>
                    <a:pt x="101544" y="102118"/>
                  </a:cubicBezTo>
                  <a:cubicBezTo>
                    <a:pt x="101517" y="102118"/>
                    <a:pt x="101484" y="102133"/>
                    <a:pt x="101445" y="102173"/>
                  </a:cubicBezTo>
                  <a:cubicBezTo>
                    <a:pt x="101238" y="102470"/>
                    <a:pt x="101509" y="102609"/>
                    <a:pt x="101658" y="102770"/>
                  </a:cubicBezTo>
                  <a:cubicBezTo>
                    <a:pt x="104754" y="106135"/>
                    <a:pt x="107850" y="109499"/>
                    <a:pt x="110947" y="112864"/>
                  </a:cubicBezTo>
                  <a:cubicBezTo>
                    <a:pt x="111103" y="113035"/>
                    <a:pt x="111481" y="113147"/>
                    <a:pt x="111272" y="113519"/>
                  </a:cubicBezTo>
                  <a:cubicBezTo>
                    <a:pt x="111203" y="113569"/>
                    <a:pt x="111145" y="113589"/>
                    <a:pt x="111096" y="113589"/>
                  </a:cubicBezTo>
                  <a:cubicBezTo>
                    <a:pt x="110940" y="113589"/>
                    <a:pt x="110866" y="113393"/>
                    <a:pt x="110774" y="113298"/>
                  </a:cubicBezTo>
                  <a:cubicBezTo>
                    <a:pt x="109258" y="111738"/>
                    <a:pt x="107724" y="110193"/>
                    <a:pt x="106253" y="108590"/>
                  </a:cubicBezTo>
                  <a:cubicBezTo>
                    <a:pt x="104555" y="106741"/>
                    <a:pt x="102913" y="104840"/>
                    <a:pt x="101252" y="102957"/>
                  </a:cubicBezTo>
                  <a:cubicBezTo>
                    <a:pt x="101032" y="102706"/>
                    <a:pt x="100828" y="102439"/>
                    <a:pt x="100645" y="102159"/>
                  </a:cubicBezTo>
                  <a:cubicBezTo>
                    <a:pt x="100523" y="101974"/>
                    <a:pt x="100541" y="101789"/>
                    <a:pt x="100799" y="101709"/>
                  </a:cubicBezTo>
                  <a:cubicBezTo>
                    <a:pt x="100933" y="101868"/>
                    <a:pt x="101062" y="102030"/>
                    <a:pt x="101204" y="102183"/>
                  </a:cubicBezTo>
                  <a:cubicBezTo>
                    <a:pt x="101241" y="102223"/>
                    <a:pt x="101278" y="102241"/>
                    <a:pt x="101313" y="102241"/>
                  </a:cubicBezTo>
                  <a:cubicBezTo>
                    <a:pt x="101363" y="102241"/>
                    <a:pt x="101409" y="102206"/>
                    <a:pt x="101449" y="102145"/>
                  </a:cubicBezTo>
                  <a:cubicBezTo>
                    <a:pt x="101614" y="101727"/>
                    <a:pt x="101172" y="101664"/>
                    <a:pt x="101028" y="101426"/>
                  </a:cubicBezTo>
                  <a:cubicBezTo>
                    <a:pt x="100926" y="101219"/>
                    <a:pt x="100770" y="101045"/>
                    <a:pt x="100577" y="100918"/>
                  </a:cubicBezTo>
                  <a:cubicBezTo>
                    <a:pt x="100570" y="100839"/>
                    <a:pt x="100544" y="100695"/>
                    <a:pt x="100557" y="100692"/>
                  </a:cubicBezTo>
                  <a:lnTo>
                    <a:pt x="100556" y="100692"/>
                  </a:lnTo>
                  <a:cubicBezTo>
                    <a:pt x="100696" y="100651"/>
                    <a:pt x="100837" y="100626"/>
                    <a:pt x="100973" y="100626"/>
                  </a:cubicBezTo>
                  <a:close/>
                  <a:moveTo>
                    <a:pt x="84920" y="113167"/>
                  </a:moveTo>
                  <a:lnTo>
                    <a:pt x="84920" y="113167"/>
                  </a:lnTo>
                  <a:cubicBezTo>
                    <a:pt x="85422" y="113201"/>
                    <a:pt x="85741" y="113302"/>
                    <a:pt x="86065" y="113483"/>
                  </a:cubicBezTo>
                  <a:lnTo>
                    <a:pt x="86065" y="113484"/>
                  </a:lnTo>
                  <a:cubicBezTo>
                    <a:pt x="85840" y="113625"/>
                    <a:pt x="85705" y="113706"/>
                    <a:pt x="85582" y="113706"/>
                  </a:cubicBezTo>
                  <a:cubicBezTo>
                    <a:pt x="85409" y="113706"/>
                    <a:pt x="85260" y="113546"/>
                    <a:pt x="84920" y="113167"/>
                  </a:cubicBezTo>
                  <a:close/>
                  <a:moveTo>
                    <a:pt x="44563" y="111856"/>
                  </a:moveTo>
                  <a:cubicBezTo>
                    <a:pt x="44587" y="111856"/>
                    <a:pt x="44611" y="111857"/>
                    <a:pt x="44635" y="111859"/>
                  </a:cubicBezTo>
                  <a:cubicBezTo>
                    <a:pt x="44835" y="111878"/>
                    <a:pt x="44862" y="111933"/>
                    <a:pt x="44842" y="112419"/>
                  </a:cubicBezTo>
                  <a:cubicBezTo>
                    <a:pt x="44845" y="112811"/>
                    <a:pt x="44744" y="113293"/>
                    <a:pt x="44329" y="113652"/>
                  </a:cubicBezTo>
                  <a:cubicBezTo>
                    <a:pt x="44167" y="113792"/>
                    <a:pt x="44011" y="113860"/>
                    <a:pt x="43870" y="113860"/>
                  </a:cubicBezTo>
                  <a:cubicBezTo>
                    <a:pt x="43654" y="113860"/>
                    <a:pt x="43476" y="113698"/>
                    <a:pt x="43371" y="113385"/>
                  </a:cubicBezTo>
                  <a:cubicBezTo>
                    <a:pt x="43162" y="112760"/>
                    <a:pt x="43885" y="111856"/>
                    <a:pt x="44563" y="111856"/>
                  </a:cubicBezTo>
                  <a:close/>
                  <a:moveTo>
                    <a:pt x="12363" y="112752"/>
                  </a:moveTo>
                  <a:lnTo>
                    <a:pt x="12363" y="112752"/>
                  </a:lnTo>
                  <a:cubicBezTo>
                    <a:pt x="12214" y="113156"/>
                    <a:pt x="11919" y="113447"/>
                    <a:pt x="11681" y="113776"/>
                  </a:cubicBezTo>
                  <a:cubicBezTo>
                    <a:pt x="11639" y="113834"/>
                    <a:pt x="11586" y="113878"/>
                    <a:pt x="11515" y="113878"/>
                  </a:cubicBezTo>
                  <a:cubicBezTo>
                    <a:pt x="11503" y="113878"/>
                    <a:pt x="11490" y="113876"/>
                    <a:pt x="11477" y="113873"/>
                  </a:cubicBezTo>
                  <a:cubicBezTo>
                    <a:pt x="11339" y="113844"/>
                    <a:pt x="11321" y="113723"/>
                    <a:pt x="11316" y="113619"/>
                  </a:cubicBezTo>
                  <a:cubicBezTo>
                    <a:pt x="11285" y="113110"/>
                    <a:pt x="11653" y="112801"/>
                    <a:pt x="12363" y="112752"/>
                  </a:cubicBezTo>
                  <a:close/>
                  <a:moveTo>
                    <a:pt x="28648" y="110877"/>
                  </a:moveTo>
                  <a:cubicBezTo>
                    <a:pt x="28694" y="110877"/>
                    <a:pt x="28741" y="110882"/>
                    <a:pt x="28784" y="110885"/>
                  </a:cubicBezTo>
                  <a:cubicBezTo>
                    <a:pt x="29925" y="110955"/>
                    <a:pt x="29924" y="110960"/>
                    <a:pt x="30174" y="112096"/>
                  </a:cubicBezTo>
                  <a:cubicBezTo>
                    <a:pt x="30312" y="112726"/>
                    <a:pt x="30455" y="113355"/>
                    <a:pt x="30596" y="113984"/>
                  </a:cubicBezTo>
                  <a:lnTo>
                    <a:pt x="30464" y="114041"/>
                  </a:lnTo>
                  <a:cubicBezTo>
                    <a:pt x="29795" y="113175"/>
                    <a:pt x="29125" y="112307"/>
                    <a:pt x="28456" y="111441"/>
                  </a:cubicBezTo>
                  <a:cubicBezTo>
                    <a:pt x="28351" y="111304"/>
                    <a:pt x="28287" y="111154"/>
                    <a:pt x="28407" y="110986"/>
                  </a:cubicBezTo>
                  <a:cubicBezTo>
                    <a:pt x="28471" y="110896"/>
                    <a:pt x="28559" y="110877"/>
                    <a:pt x="28648" y="110877"/>
                  </a:cubicBezTo>
                  <a:close/>
                  <a:moveTo>
                    <a:pt x="87136" y="113601"/>
                  </a:moveTo>
                  <a:cubicBezTo>
                    <a:pt x="87485" y="113601"/>
                    <a:pt x="87775" y="113708"/>
                    <a:pt x="88127" y="113723"/>
                  </a:cubicBezTo>
                  <a:lnTo>
                    <a:pt x="88126" y="113723"/>
                  </a:lnTo>
                  <a:cubicBezTo>
                    <a:pt x="87838" y="113945"/>
                    <a:pt x="87666" y="114059"/>
                    <a:pt x="87497" y="114059"/>
                  </a:cubicBezTo>
                  <a:cubicBezTo>
                    <a:pt x="87312" y="114059"/>
                    <a:pt x="87132" y="113921"/>
                    <a:pt x="86810" y="113634"/>
                  </a:cubicBezTo>
                  <a:cubicBezTo>
                    <a:pt x="86926" y="113610"/>
                    <a:pt x="87033" y="113601"/>
                    <a:pt x="87136" y="113601"/>
                  </a:cubicBezTo>
                  <a:close/>
                  <a:moveTo>
                    <a:pt x="51091" y="111525"/>
                  </a:moveTo>
                  <a:cubicBezTo>
                    <a:pt x="51321" y="111525"/>
                    <a:pt x="51386" y="111658"/>
                    <a:pt x="51448" y="112031"/>
                  </a:cubicBezTo>
                  <a:cubicBezTo>
                    <a:pt x="51476" y="112196"/>
                    <a:pt x="51487" y="112363"/>
                    <a:pt x="51502" y="112501"/>
                  </a:cubicBezTo>
                  <a:cubicBezTo>
                    <a:pt x="51493" y="113046"/>
                    <a:pt x="51382" y="113524"/>
                    <a:pt x="50951" y="113864"/>
                  </a:cubicBezTo>
                  <a:cubicBezTo>
                    <a:pt x="50734" y="114033"/>
                    <a:pt x="50479" y="114118"/>
                    <a:pt x="50230" y="114118"/>
                  </a:cubicBezTo>
                  <a:cubicBezTo>
                    <a:pt x="49988" y="114118"/>
                    <a:pt x="49753" y="114038"/>
                    <a:pt x="49567" y="113879"/>
                  </a:cubicBezTo>
                  <a:cubicBezTo>
                    <a:pt x="49179" y="113549"/>
                    <a:pt x="49098" y="113002"/>
                    <a:pt x="49388" y="112518"/>
                  </a:cubicBezTo>
                  <a:lnTo>
                    <a:pt x="49387" y="112518"/>
                  </a:lnTo>
                  <a:cubicBezTo>
                    <a:pt x="49706" y="111986"/>
                    <a:pt x="50203" y="111695"/>
                    <a:pt x="50796" y="111566"/>
                  </a:cubicBezTo>
                  <a:cubicBezTo>
                    <a:pt x="50917" y="111540"/>
                    <a:pt x="51013" y="111525"/>
                    <a:pt x="51091" y="111525"/>
                  </a:cubicBezTo>
                  <a:close/>
                  <a:moveTo>
                    <a:pt x="101765" y="104645"/>
                  </a:moveTo>
                  <a:lnTo>
                    <a:pt x="102362" y="104911"/>
                  </a:lnTo>
                  <a:cubicBezTo>
                    <a:pt x="102425" y="104959"/>
                    <a:pt x="102488" y="105007"/>
                    <a:pt x="102551" y="105054"/>
                  </a:cubicBezTo>
                  <a:cubicBezTo>
                    <a:pt x="102627" y="105145"/>
                    <a:pt x="102702" y="105236"/>
                    <a:pt x="102777" y="105328"/>
                  </a:cubicBezTo>
                  <a:cubicBezTo>
                    <a:pt x="102822" y="105347"/>
                    <a:pt x="102854" y="105386"/>
                    <a:pt x="102862" y="105433"/>
                  </a:cubicBezTo>
                  <a:cubicBezTo>
                    <a:pt x="104540" y="107259"/>
                    <a:pt x="106217" y="109086"/>
                    <a:pt x="107896" y="110911"/>
                  </a:cubicBezTo>
                  <a:cubicBezTo>
                    <a:pt x="108652" y="111730"/>
                    <a:pt x="109422" y="112535"/>
                    <a:pt x="110186" y="113345"/>
                  </a:cubicBezTo>
                  <a:cubicBezTo>
                    <a:pt x="110472" y="113601"/>
                    <a:pt x="110821" y="113803"/>
                    <a:pt x="110920" y="114217"/>
                  </a:cubicBezTo>
                  <a:cubicBezTo>
                    <a:pt x="110882" y="114286"/>
                    <a:pt x="110833" y="114320"/>
                    <a:pt x="110780" y="114320"/>
                  </a:cubicBezTo>
                  <a:cubicBezTo>
                    <a:pt x="110740" y="114320"/>
                    <a:pt x="110699" y="114301"/>
                    <a:pt x="110659" y="114263"/>
                  </a:cubicBezTo>
                  <a:lnTo>
                    <a:pt x="110656" y="114263"/>
                  </a:lnTo>
                  <a:cubicBezTo>
                    <a:pt x="110415" y="114036"/>
                    <a:pt x="110182" y="113798"/>
                    <a:pt x="109946" y="113564"/>
                  </a:cubicBezTo>
                  <a:cubicBezTo>
                    <a:pt x="109893" y="113546"/>
                    <a:pt x="109842" y="113525"/>
                    <a:pt x="109788" y="113510"/>
                  </a:cubicBezTo>
                  <a:cubicBezTo>
                    <a:pt x="108971" y="113286"/>
                    <a:pt x="108439" y="112828"/>
                    <a:pt x="108136" y="111979"/>
                  </a:cubicBezTo>
                  <a:cubicBezTo>
                    <a:pt x="107833" y="111128"/>
                    <a:pt x="107071" y="110643"/>
                    <a:pt x="106213" y="110377"/>
                  </a:cubicBezTo>
                  <a:cubicBezTo>
                    <a:pt x="105789" y="110245"/>
                    <a:pt x="105489" y="110067"/>
                    <a:pt x="105356" y="109589"/>
                  </a:cubicBezTo>
                  <a:cubicBezTo>
                    <a:pt x="105134" y="108791"/>
                    <a:pt x="104554" y="108272"/>
                    <a:pt x="103817" y="107933"/>
                  </a:cubicBezTo>
                  <a:cubicBezTo>
                    <a:pt x="103504" y="107789"/>
                    <a:pt x="103209" y="107650"/>
                    <a:pt x="103152" y="107263"/>
                  </a:cubicBezTo>
                  <a:cubicBezTo>
                    <a:pt x="103139" y="107266"/>
                    <a:pt x="103128" y="107267"/>
                    <a:pt x="103116" y="107270"/>
                  </a:cubicBezTo>
                  <a:cubicBezTo>
                    <a:pt x="103125" y="107263"/>
                    <a:pt x="103135" y="107256"/>
                    <a:pt x="103144" y="107249"/>
                  </a:cubicBezTo>
                  <a:cubicBezTo>
                    <a:pt x="103124" y="106660"/>
                    <a:pt x="102880" y="106133"/>
                    <a:pt x="102684" y="105594"/>
                  </a:cubicBezTo>
                  <a:cubicBezTo>
                    <a:pt x="102648" y="105571"/>
                    <a:pt x="102628" y="105531"/>
                    <a:pt x="102632" y="105490"/>
                  </a:cubicBezTo>
                  <a:cubicBezTo>
                    <a:pt x="102516" y="105422"/>
                    <a:pt x="102457" y="105316"/>
                    <a:pt x="102425" y="105190"/>
                  </a:cubicBezTo>
                  <a:lnTo>
                    <a:pt x="102300" y="105062"/>
                  </a:lnTo>
                  <a:cubicBezTo>
                    <a:pt x="102261" y="105052"/>
                    <a:pt x="102224" y="105047"/>
                    <a:pt x="102190" y="105047"/>
                  </a:cubicBezTo>
                  <a:cubicBezTo>
                    <a:pt x="102034" y="105047"/>
                    <a:pt x="101941" y="105151"/>
                    <a:pt x="102034" y="105299"/>
                  </a:cubicBezTo>
                  <a:cubicBezTo>
                    <a:pt x="102408" y="105899"/>
                    <a:pt x="102621" y="106553"/>
                    <a:pt x="102823" y="107220"/>
                  </a:cubicBezTo>
                  <a:cubicBezTo>
                    <a:pt x="102830" y="107249"/>
                    <a:pt x="102846" y="107277"/>
                    <a:pt x="102866" y="107301"/>
                  </a:cubicBezTo>
                  <a:cubicBezTo>
                    <a:pt x="102593" y="107301"/>
                    <a:pt x="102360" y="107185"/>
                    <a:pt x="102147" y="106936"/>
                  </a:cubicBezTo>
                  <a:cubicBezTo>
                    <a:pt x="101657" y="106363"/>
                    <a:pt x="101440" y="105693"/>
                    <a:pt x="101304" y="104990"/>
                  </a:cubicBezTo>
                  <a:cubicBezTo>
                    <a:pt x="101354" y="104935"/>
                    <a:pt x="101405" y="104918"/>
                    <a:pt x="101457" y="104918"/>
                  </a:cubicBezTo>
                  <a:cubicBezTo>
                    <a:pt x="101535" y="104918"/>
                    <a:pt x="101613" y="104956"/>
                    <a:pt x="101684" y="104956"/>
                  </a:cubicBezTo>
                  <a:cubicBezTo>
                    <a:pt x="101716" y="104956"/>
                    <a:pt x="101747" y="104948"/>
                    <a:pt x="101775" y="104925"/>
                  </a:cubicBezTo>
                  <a:cubicBezTo>
                    <a:pt x="101878" y="104840"/>
                    <a:pt x="101858" y="104735"/>
                    <a:pt x="101765" y="104645"/>
                  </a:cubicBezTo>
                  <a:close/>
                  <a:moveTo>
                    <a:pt x="64234" y="108827"/>
                  </a:moveTo>
                  <a:cubicBezTo>
                    <a:pt x="66041" y="108827"/>
                    <a:pt x="67848" y="108867"/>
                    <a:pt x="69655" y="108974"/>
                  </a:cubicBezTo>
                  <a:cubicBezTo>
                    <a:pt x="70235" y="109010"/>
                    <a:pt x="70817" y="109078"/>
                    <a:pt x="71401" y="109078"/>
                  </a:cubicBezTo>
                  <a:cubicBezTo>
                    <a:pt x="71622" y="109078"/>
                    <a:pt x="71844" y="109068"/>
                    <a:pt x="72065" y="109043"/>
                  </a:cubicBezTo>
                  <a:cubicBezTo>
                    <a:pt x="72099" y="109075"/>
                    <a:pt x="72137" y="109099"/>
                    <a:pt x="72180" y="109116"/>
                  </a:cubicBezTo>
                  <a:cubicBezTo>
                    <a:pt x="72317" y="109147"/>
                    <a:pt x="72338" y="109229"/>
                    <a:pt x="72285" y="109347"/>
                  </a:cubicBezTo>
                  <a:cubicBezTo>
                    <a:pt x="72255" y="109830"/>
                    <a:pt x="72169" y="110313"/>
                    <a:pt x="72281" y="110797"/>
                  </a:cubicBezTo>
                  <a:lnTo>
                    <a:pt x="71967" y="110853"/>
                  </a:lnTo>
                  <a:cubicBezTo>
                    <a:pt x="71508" y="110674"/>
                    <a:pt x="71020" y="110730"/>
                    <a:pt x="70545" y="110678"/>
                  </a:cubicBezTo>
                  <a:cubicBezTo>
                    <a:pt x="70243" y="110682"/>
                    <a:pt x="69941" y="110682"/>
                    <a:pt x="69640" y="110689"/>
                  </a:cubicBezTo>
                  <a:cubicBezTo>
                    <a:pt x="69632" y="110690"/>
                    <a:pt x="69625" y="110690"/>
                    <a:pt x="69617" y="110690"/>
                  </a:cubicBezTo>
                  <a:cubicBezTo>
                    <a:pt x="69584" y="110690"/>
                    <a:pt x="69550" y="110689"/>
                    <a:pt x="69515" y="110689"/>
                  </a:cubicBezTo>
                  <a:cubicBezTo>
                    <a:pt x="69383" y="110689"/>
                    <a:pt x="69251" y="110705"/>
                    <a:pt x="69230" y="110861"/>
                  </a:cubicBezTo>
                  <a:cubicBezTo>
                    <a:pt x="69199" y="111081"/>
                    <a:pt x="69431" y="111095"/>
                    <a:pt x="69582" y="111108"/>
                  </a:cubicBezTo>
                  <a:cubicBezTo>
                    <a:pt x="70085" y="111152"/>
                    <a:pt x="70587" y="111198"/>
                    <a:pt x="71091" y="111198"/>
                  </a:cubicBezTo>
                  <a:cubicBezTo>
                    <a:pt x="71382" y="111198"/>
                    <a:pt x="71673" y="111183"/>
                    <a:pt x="71965" y="111142"/>
                  </a:cubicBezTo>
                  <a:lnTo>
                    <a:pt x="72308" y="111119"/>
                  </a:lnTo>
                  <a:cubicBezTo>
                    <a:pt x="72660" y="111548"/>
                    <a:pt x="73013" y="111971"/>
                    <a:pt x="73535" y="112218"/>
                  </a:cubicBezTo>
                  <a:cubicBezTo>
                    <a:pt x="73756" y="112322"/>
                    <a:pt x="73714" y="112467"/>
                    <a:pt x="73476" y="112531"/>
                  </a:cubicBezTo>
                  <a:cubicBezTo>
                    <a:pt x="72781" y="112289"/>
                    <a:pt x="72047" y="112325"/>
                    <a:pt x="71329" y="112260"/>
                  </a:cubicBezTo>
                  <a:cubicBezTo>
                    <a:pt x="69901" y="112134"/>
                    <a:pt x="68468" y="112071"/>
                    <a:pt x="67035" y="112071"/>
                  </a:cubicBezTo>
                  <a:cubicBezTo>
                    <a:pt x="66047" y="112071"/>
                    <a:pt x="65059" y="112101"/>
                    <a:pt x="64073" y="112161"/>
                  </a:cubicBezTo>
                  <a:cubicBezTo>
                    <a:pt x="64056" y="112162"/>
                    <a:pt x="64037" y="112162"/>
                    <a:pt x="64019" y="112162"/>
                  </a:cubicBezTo>
                  <a:cubicBezTo>
                    <a:pt x="64007" y="112162"/>
                    <a:pt x="63995" y="112162"/>
                    <a:pt x="63983" y="112162"/>
                  </a:cubicBezTo>
                  <a:cubicBezTo>
                    <a:pt x="63831" y="112162"/>
                    <a:pt x="63662" y="112174"/>
                    <a:pt x="63662" y="112513"/>
                  </a:cubicBezTo>
                  <a:cubicBezTo>
                    <a:pt x="66930" y="112627"/>
                    <a:pt x="70205" y="112558"/>
                    <a:pt x="73459" y="112899"/>
                  </a:cubicBezTo>
                  <a:cubicBezTo>
                    <a:pt x="73457" y="113387"/>
                    <a:pt x="73455" y="113875"/>
                    <a:pt x="73453" y="114361"/>
                  </a:cubicBezTo>
                  <a:cubicBezTo>
                    <a:pt x="69751" y="114238"/>
                    <a:pt x="66048" y="114161"/>
                    <a:pt x="62345" y="114161"/>
                  </a:cubicBezTo>
                  <a:cubicBezTo>
                    <a:pt x="61226" y="114161"/>
                    <a:pt x="60108" y="114168"/>
                    <a:pt x="58990" y="114182"/>
                  </a:cubicBezTo>
                  <a:cubicBezTo>
                    <a:pt x="58763" y="114185"/>
                    <a:pt x="58537" y="114219"/>
                    <a:pt x="58311" y="114219"/>
                  </a:cubicBezTo>
                  <a:cubicBezTo>
                    <a:pt x="58176" y="114219"/>
                    <a:pt x="58042" y="114207"/>
                    <a:pt x="57908" y="114169"/>
                  </a:cubicBezTo>
                  <a:cubicBezTo>
                    <a:pt x="58022" y="113560"/>
                    <a:pt x="57801" y="113120"/>
                    <a:pt x="57239" y="112853"/>
                  </a:cubicBezTo>
                  <a:cubicBezTo>
                    <a:pt x="57346" y="112634"/>
                    <a:pt x="57514" y="112592"/>
                    <a:pt x="57691" y="112592"/>
                  </a:cubicBezTo>
                  <a:cubicBezTo>
                    <a:pt x="57804" y="112592"/>
                    <a:pt x="57921" y="112609"/>
                    <a:pt x="58026" y="112609"/>
                  </a:cubicBezTo>
                  <a:cubicBezTo>
                    <a:pt x="58036" y="112609"/>
                    <a:pt x="58045" y="112609"/>
                    <a:pt x="58054" y="112609"/>
                  </a:cubicBezTo>
                  <a:cubicBezTo>
                    <a:pt x="59504" y="112560"/>
                    <a:pt x="60956" y="112554"/>
                    <a:pt x="62408" y="112522"/>
                  </a:cubicBezTo>
                  <a:cubicBezTo>
                    <a:pt x="62412" y="112521"/>
                    <a:pt x="62417" y="112521"/>
                    <a:pt x="62422" y="112521"/>
                  </a:cubicBezTo>
                  <a:cubicBezTo>
                    <a:pt x="62507" y="112521"/>
                    <a:pt x="62600" y="112536"/>
                    <a:pt x="62689" y="112536"/>
                  </a:cubicBezTo>
                  <a:cubicBezTo>
                    <a:pt x="62824" y="112536"/>
                    <a:pt x="62950" y="112503"/>
                    <a:pt x="63029" y="112343"/>
                  </a:cubicBezTo>
                  <a:cubicBezTo>
                    <a:pt x="62944" y="112200"/>
                    <a:pt x="62838" y="112187"/>
                    <a:pt x="62739" y="112187"/>
                  </a:cubicBezTo>
                  <a:cubicBezTo>
                    <a:pt x="62733" y="112187"/>
                    <a:pt x="62728" y="112187"/>
                    <a:pt x="62723" y="112187"/>
                  </a:cubicBezTo>
                  <a:cubicBezTo>
                    <a:pt x="62614" y="112188"/>
                    <a:pt x="62506" y="112189"/>
                    <a:pt x="62397" y="112189"/>
                  </a:cubicBezTo>
                  <a:cubicBezTo>
                    <a:pt x="61762" y="112189"/>
                    <a:pt x="61127" y="112172"/>
                    <a:pt x="60491" y="112172"/>
                  </a:cubicBezTo>
                  <a:cubicBezTo>
                    <a:pt x="59757" y="112172"/>
                    <a:pt x="59022" y="112194"/>
                    <a:pt x="58290" y="112290"/>
                  </a:cubicBezTo>
                  <a:cubicBezTo>
                    <a:pt x="58155" y="112307"/>
                    <a:pt x="58002" y="112373"/>
                    <a:pt x="57857" y="112373"/>
                  </a:cubicBezTo>
                  <a:cubicBezTo>
                    <a:pt x="57739" y="112373"/>
                    <a:pt x="57628" y="112330"/>
                    <a:pt x="57535" y="112185"/>
                  </a:cubicBezTo>
                  <a:cubicBezTo>
                    <a:pt x="58003" y="111860"/>
                    <a:pt x="58006" y="111394"/>
                    <a:pt x="57932" y="110901"/>
                  </a:cubicBezTo>
                  <a:cubicBezTo>
                    <a:pt x="59612" y="110868"/>
                    <a:pt x="61292" y="110808"/>
                    <a:pt x="62973" y="110808"/>
                  </a:cubicBezTo>
                  <a:cubicBezTo>
                    <a:pt x="63600" y="110808"/>
                    <a:pt x="64227" y="110816"/>
                    <a:pt x="64854" y="110837"/>
                  </a:cubicBezTo>
                  <a:cubicBezTo>
                    <a:pt x="65382" y="110855"/>
                    <a:pt x="65908" y="110849"/>
                    <a:pt x="66436" y="110855"/>
                  </a:cubicBezTo>
                  <a:cubicBezTo>
                    <a:pt x="67121" y="110905"/>
                    <a:pt x="67807" y="110959"/>
                    <a:pt x="68492" y="111000"/>
                  </a:cubicBezTo>
                  <a:cubicBezTo>
                    <a:pt x="68536" y="111002"/>
                    <a:pt x="68582" y="111005"/>
                    <a:pt x="68626" y="111005"/>
                  </a:cubicBezTo>
                  <a:cubicBezTo>
                    <a:pt x="68797" y="111005"/>
                    <a:pt x="68945" y="110961"/>
                    <a:pt x="68877" y="110674"/>
                  </a:cubicBezTo>
                  <a:cubicBezTo>
                    <a:pt x="68286" y="110604"/>
                    <a:pt x="67695" y="110528"/>
                    <a:pt x="67100" y="110528"/>
                  </a:cubicBezTo>
                  <a:cubicBezTo>
                    <a:pt x="66886" y="110528"/>
                    <a:pt x="66672" y="110538"/>
                    <a:pt x="66458" y="110561"/>
                  </a:cubicBezTo>
                  <a:cubicBezTo>
                    <a:pt x="65717" y="110496"/>
                    <a:pt x="64976" y="110482"/>
                    <a:pt x="64233" y="110482"/>
                  </a:cubicBezTo>
                  <a:cubicBezTo>
                    <a:pt x="63689" y="110482"/>
                    <a:pt x="63144" y="110490"/>
                    <a:pt x="62599" y="110490"/>
                  </a:cubicBezTo>
                  <a:cubicBezTo>
                    <a:pt x="62302" y="110490"/>
                    <a:pt x="62005" y="110488"/>
                    <a:pt x="61708" y="110481"/>
                  </a:cubicBezTo>
                  <a:cubicBezTo>
                    <a:pt x="61444" y="110475"/>
                    <a:pt x="61180" y="110471"/>
                    <a:pt x="60917" y="110471"/>
                  </a:cubicBezTo>
                  <a:cubicBezTo>
                    <a:pt x="59900" y="110471"/>
                    <a:pt x="58886" y="110526"/>
                    <a:pt x="57880" y="110716"/>
                  </a:cubicBezTo>
                  <a:lnTo>
                    <a:pt x="57284" y="109971"/>
                  </a:lnTo>
                  <a:cubicBezTo>
                    <a:pt x="57536" y="109667"/>
                    <a:pt x="58056" y="109454"/>
                    <a:pt x="58221" y="108940"/>
                  </a:cubicBezTo>
                  <a:lnTo>
                    <a:pt x="58222" y="108939"/>
                  </a:lnTo>
                  <a:lnTo>
                    <a:pt x="58222" y="108939"/>
                  </a:lnTo>
                  <a:cubicBezTo>
                    <a:pt x="60226" y="108876"/>
                    <a:pt x="62230" y="108827"/>
                    <a:pt x="64234" y="108827"/>
                  </a:cubicBezTo>
                  <a:close/>
                  <a:moveTo>
                    <a:pt x="14972" y="113451"/>
                  </a:moveTo>
                  <a:lnTo>
                    <a:pt x="14972" y="113451"/>
                  </a:lnTo>
                  <a:cubicBezTo>
                    <a:pt x="14803" y="114047"/>
                    <a:pt x="14371" y="114367"/>
                    <a:pt x="13764" y="114739"/>
                  </a:cubicBezTo>
                  <a:cubicBezTo>
                    <a:pt x="13897" y="113904"/>
                    <a:pt x="14405" y="113647"/>
                    <a:pt x="14972" y="113451"/>
                  </a:cubicBezTo>
                  <a:close/>
                  <a:moveTo>
                    <a:pt x="18111" y="113392"/>
                  </a:moveTo>
                  <a:lnTo>
                    <a:pt x="18111" y="113392"/>
                  </a:lnTo>
                  <a:cubicBezTo>
                    <a:pt x="17976" y="114644"/>
                    <a:pt x="17736" y="114975"/>
                    <a:pt x="16935" y="114996"/>
                  </a:cubicBezTo>
                  <a:cubicBezTo>
                    <a:pt x="17253" y="114405"/>
                    <a:pt x="17608" y="113882"/>
                    <a:pt x="18111" y="113392"/>
                  </a:cubicBezTo>
                  <a:close/>
                  <a:moveTo>
                    <a:pt x="112638" y="113380"/>
                  </a:moveTo>
                  <a:cubicBezTo>
                    <a:pt x="113657" y="113380"/>
                    <a:pt x="114069" y="113996"/>
                    <a:pt x="113708" y="115036"/>
                  </a:cubicBezTo>
                  <a:lnTo>
                    <a:pt x="113706" y="115036"/>
                  </a:lnTo>
                  <a:cubicBezTo>
                    <a:pt x="113124" y="114561"/>
                    <a:pt x="112672" y="114003"/>
                    <a:pt x="112190" y="113414"/>
                  </a:cubicBezTo>
                  <a:cubicBezTo>
                    <a:pt x="112351" y="113391"/>
                    <a:pt x="112500" y="113380"/>
                    <a:pt x="112638" y="113380"/>
                  </a:cubicBezTo>
                  <a:close/>
                  <a:moveTo>
                    <a:pt x="38461" y="113487"/>
                  </a:moveTo>
                  <a:cubicBezTo>
                    <a:pt x="38868" y="114000"/>
                    <a:pt x="38868" y="114000"/>
                    <a:pt x="38302" y="114771"/>
                  </a:cubicBezTo>
                  <a:cubicBezTo>
                    <a:pt x="37325" y="114847"/>
                    <a:pt x="36323" y="114743"/>
                    <a:pt x="35395" y="115172"/>
                  </a:cubicBezTo>
                  <a:cubicBezTo>
                    <a:pt x="34765" y="114980"/>
                    <a:pt x="34757" y="114977"/>
                    <a:pt x="34995" y="114426"/>
                  </a:cubicBezTo>
                  <a:cubicBezTo>
                    <a:pt x="35078" y="114234"/>
                    <a:pt x="35066" y="113994"/>
                    <a:pt x="35266" y="113857"/>
                  </a:cubicBezTo>
                  <a:cubicBezTo>
                    <a:pt x="36332" y="113743"/>
                    <a:pt x="37408" y="113712"/>
                    <a:pt x="38461" y="113487"/>
                  </a:cubicBezTo>
                  <a:close/>
                  <a:moveTo>
                    <a:pt x="104864" y="114091"/>
                  </a:moveTo>
                  <a:cubicBezTo>
                    <a:pt x="105255" y="114171"/>
                    <a:pt x="105326" y="114725"/>
                    <a:pt x="105771" y="114725"/>
                  </a:cubicBezTo>
                  <a:cubicBezTo>
                    <a:pt x="105780" y="114725"/>
                    <a:pt x="105790" y="114725"/>
                    <a:pt x="105799" y="114724"/>
                  </a:cubicBezTo>
                  <a:lnTo>
                    <a:pt x="105799" y="114724"/>
                  </a:lnTo>
                  <a:cubicBezTo>
                    <a:pt x="105755" y="114851"/>
                    <a:pt x="105765" y="114922"/>
                    <a:pt x="105845" y="114922"/>
                  </a:cubicBezTo>
                  <a:cubicBezTo>
                    <a:pt x="105873" y="114922"/>
                    <a:pt x="105909" y="114913"/>
                    <a:pt x="105954" y="114896"/>
                  </a:cubicBezTo>
                  <a:lnTo>
                    <a:pt x="105954" y="114896"/>
                  </a:lnTo>
                  <a:cubicBezTo>
                    <a:pt x="105793" y="115123"/>
                    <a:pt x="106119" y="115279"/>
                    <a:pt x="106060" y="115491"/>
                  </a:cubicBezTo>
                  <a:cubicBezTo>
                    <a:pt x="105123" y="115360"/>
                    <a:pt x="104774" y="114953"/>
                    <a:pt x="104864" y="114091"/>
                  </a:cubicBezTo>
                  <a:close/>
                  <a:moveTo>
                    <a:pt x="106530" y="115043"/>
                  </a:moveTo>
                  <a:cubicBezTo>
                    <a:pt x="106624" y="115043"/>
                    <a:pt x="106656" y="115106"/>
                    <a:pt x="106642" y="115212"/>
                  </a:cubicBezTo>
                  <a:cubicBezTo>
                    <a:pt x="106834" y="115254"/>
                    <a:pt x="106960" y="115329"/>
                    <a:pt x="106809" y="115544"/>
                  </a:cubicBezTo>
                  <a:cubicBezTo>
                    <a:pt x="106635" y="115495"/>
                    <a:pt x="106481" y="115434"/>
                    <a:pt x="106638" y="115215"/>
                  </a:cubicBezTo>
                  <a:lnTo>
                    <a:pt x="106638" y="115215"/>
                  </a:lnTo>
                  <a:cubicBezTo>
                    <a:pt x="106589" y="115235"/>
                    <a:pt x="106550" y="115244"/>
                    <a:pt x="106520" y="115244"/>
                  </a:cubicBezTo>
                  <a:cubicBezTo>
                    <a:pt x="106441" y="115244"/>
                    <a:pt x="106429" y="115176"/>
                    <a:pt x="106477" y="115049"/>
                  </a:cubicBezTo>
                  <a:cubicBezTo>
                    <a:pt x="106497" y="115045"/>
                    <a:pt x="106514" y="115043"/>
                    <a:pt x="106530" y="115043"/>
                  </a:cubicBezTo>
                  <a:close/>
                  <a:moveTo>
                    <a:pt x="57886" y="114501"/>
                  </a:moveTo>
                  <a:cubicBezTo>
                    <a:pt x="57991" y="114512"/>
                    <a:pt x="58096" y="114532"/>
                    <a:pt x="58201" y="114532"/>
                  </a:cubicBezTo>
                  <a:cubicBezTo>
                    <a:pt x="58207" y="114532"/>
                    <a:pt x="58212" y="114532"/>
                    <a:pt x="58217" y="114532"/>
                  </a:cubicBezTo>
                  <a:cubicBezTo>
                    <a:pt x="59000" y="114520"/>
                    <a:pt x="59783" y="114515"/>
                    <a:pt x="60565" y="114515"/>
                  </a:cubicBezTo>
                  <a:cubicBezTo>
                    <a:pt x="64541" y="114515"/>
                    <a:pt x="68514" y="114654"/>
                    <a:pt x="72488" y="114749"/>
                  </a:cubicBezTo>
                  <a:cubicBezTo>
                    <a:pt x="72611" y="114752"/>
                    <a:pt x="72734" y="114755"/>
                    <a:pt x="72856" y="114755"/>
                  </a:cubicBezTo>
                  <a:cubicBezTo>
                    <a:pt x="73122" y="114755"/>
                    <a:pt x="73388" y="114739"/>
                    <a:pt x="73650" y="114671"/>
                  </a:cubicBezTo>
                  <a:cubicBezTo>
                    <a:pt x="73964" y="114985"/>
                    <a:pt x="74304" y="115261"/>
                    <a:pt x="74770" y="115287"/>
                  </a:cubicBezTo>
                  <a:cubicBezTo>
                    <a:pt x="75160" y="115309"/>
                    <a:pt x="75185" y="115549"/>
                    <a:pt x="75138" y="115848"/>
                  </a:cubicBezTo>
                  <a:cubicBezTo>
                    <a:pt x="73228" y="115701"/>
                    <a:pt x="71315" y="115596"/>
                    <a:pt x="69400" y="115532"/>
                  </a:cubicBezTo>
                  <a:cubicBezTo>
                    <a:pt x="69270" y="115528"/>
                    <a:pt x="69140" y="115526"/>
                    <a:pt x="69009" y="115526"/>
                  </a:cubicBezTo>
                  <a:cubicBezTo>
                    <a:pt x="67970" y="115526"/>
                    <a:pt x="66935" y="115655"/>
                    <a:pt x="65898" y="115655"/>
                  </a:cubicBezTo>
                  <a:cubicBezTo>
                    <a:pt x="65871" y="115655"/>
                    <a:pt x="65845" y="115655"/>
                    <a:pt x="65819" y="115655"/>
                  </a:cubicBezTo>
                  <a:cubicBezTo>
                    <a:pt x="65658" y="115654"/>
                    <a:pt x="65496" y="115653"/>
                    <a:pt x="65335" y="115653"/>
                  </a:cubicBezTo>
                  <a:cubicBezTo>
                    <a:pt x="62855" y="115653"/>
                    <a:pt x="60382" y="115780"/>
                    <a:pt x="57912" y="116005"/>
                  </a:cubicBezTo>
                  <a:cubicBezTo>
                    <a:pt x="57842" y="115563"/>
                    <a:pt x="57567" y="115235"/>
                    <a:pt x="57278" y="114941"/>
                  </a:cubicBezTo>
                  <a:cubicBezTo>
                    <a:pt x="57422" y="114653"/>
                    <a:pt x="57656" y="114581"/>
                    <a:pt x="57886" y="114501"/>
                  </a:cubicBezTo>
                  <a:close/>
                  <a:moveTo>
                    <a:pt x="10986" y="114650"/>
                  </a:moveTo>
                  <a:cubicBezTo>
                    <a:pt x="10693" y="115190"/>
                    <a:pt x="10326" y="115624"/>
                    <a:pt x="9935" y="116063"/>
                  </a:cubicBezTo>
                  <a:lnTo>
                    <a:pt x="9935" y="116064"/>
                  </a:lnTo>
                  <a:cubicBezTo>
                    <a:pt x="9538" y="115306"/>
                    <a:pt x="9945" y="114750"/>
                    <a:pt x="10986" y="114650"/>
                  </a:cubicBezTo>
                  <a:close/>
                  <a:moveTo>
                    <a:pt x="112026" y="114111"/>
                  </a:moveTo>
                  <a:cubicBezTo>
                    <a:pt x="112626" y="114559"/>
                    <a:pt x="113067" y="115163"/>
                    <a:pt x="113584" y="115690"/>
                  </a:cubicBezTo>
                  <a:lnTo>
                    <a:pt x="113582" y="115691"/>
                  </a:lnTo>
                  <a:cubicBezTo>
                    <a:pt x="113723" y="115835"/>
                    <a:pt x="113834" y="116015"/>
                    <a:pt x="113537" y="116133"/>
                  </a:cubicBezTo>
                  <a:cubicBezTo>
                    <a:pt x="112922" y="115697"/>
                    <a:pt x="112488" y="115080"/>
                    <a:pt x="111971" y="114548"/>
                  </a:cubicBezTo>
                  <a:cubicBezTo>
                    <a:pt x="111838" y="114411"/>
                    <a:pt x="111709" y="114217"/>
                    <a:pt x="112026" y="114111"/>
                  </a:cubicBezTo>
                  <a:close/>
                  <a:moveTo>
                    <a:pt x="38166" y="115069"/>
                  </a:moveTo>
                  <a:cubicBezTo>
                    <a:pt x="38199" y="115069"/>
                    <a:pt x="38232" y="115069"/>
                    <a:pt x="38265" y="115070"/>
                  </a:cubicBezTo>
                  <a:lnTo>
                    <a:pt x="38267" y="115070"/>
                  </a:lnTo>
                  <a:cubicBezTo>
                    <a:pt x="38289" y="115772"/>
                    <a:pt x="38289" y="115770"/>
                    <a:pt x="37632" y="115868"/>
                  </a:cubicBezTo>
                  <a:cubicBezTo>
                    <a:pt x="37282" y="115920"/>
                    <a:pt x="36934" y="115978"/>
                    <a:pt x="36586" y="116034"/>
                  </a:cubicBezTo>
                  <a:cubicBezTo>
                    <a:pt x="36549" y="116075"/>
                    <a:pt x="36509" y="116096"/>
                    <a:pt x="36464" y="116096"/>
                  </a:cubicBezTo>
                  <a:cubicBezTo>
                    <a:pt x="36438" y="116096"/>
                    <a:pt x="36411" y="116089"/>
                    <a:pt x="36383" y="116075"/>
                  </a:cubicBezTo>
                  <a:cubicBezTo>
                    <a:pt x="36327" y="116126"/>
                    <a:pt x="36273" y="116149"/>
                    <a:pt x="36223" y="116149"/>
                  </a:cubicBezTo>
                  <a:cubicBezTo>
                    <a:pt x="36151" y="116149"/>
                    <a:pt x="36086" y="116103"/>
                    <a:pt x="36033" y="116028"/>
                  </a:cubicBezTo>
                  <a:cubicBezTo>
                    <a:pt x="35889" y="115826"/>
                    <a:pt x="35760" y="115613"/>
                    <a:pt x="35624" y="115404"/>
                  </a:cubicBezTo>
                  <a:cubicBezTo>
                    <a:pt x="36470" y="115284"/>
                    <a:pt x="37305" y="115069"/>
                    <a:pt x="38166" y="115069"/>
                  </a:cubicBezTo>
                  <a:close/>
                  <a:moveTo>
                    <a:pt x="89450" y="112604"/>
                  </a:moveTo>
                  <a:cubicBezTo>
                    <a:pt x="90221" y="113889"/>
                    <a:pt x="90975" y="115144"/>
                    <a:pt x="91729" y="116399"/>
                  </a:cubicBezTo>
                  <a:cubicBezTo>
                    <a:pt x="91729" y="116399"/>
                    <a:pt x="91729" y="116399"/>
                    <a:pt x="91729" y="116399"/>
                  </a:cubicBezTo>
                  <a:lnTo>
                    <a:pt x="91729" y="116399"/>
                  </a:lnTo>
                  <a:lnTo>
                    <a:pt x="91385" y="116418"/>
                  </a:lnTo>
                  <a:cubicBezTo>
                    <a:pt x="90335" y="115598"/>
                    <a:pt x="89640" y="114562"/>
                    <a:pt x="89432" y="113227"/>
                  </a:cubicBezTo>
                  <a:cubicBezTo>
                    <a:pt x="89402" y="113039"/>
                    <a:pt x="89329" y="112850"/>
                    <a:pt x="89450" y="112604"/>
                  </a:cubicBezTo>
                  <a:close/>
                  <a:moveTo>
                    <a:pt x="91759" y="116411"/>
                  </a:moveTo>
                  <a:cubicBezTo>
                    <a:pt x="91768" y="116416"/>
                    <a:pt x="91776" y="116423"/>
                    <a:pt x="91782" y="116432"/>
                  </a:cubicBezTo>
                  <a:cubicBezTo>
                    <a:pt x="91775" y="116424"/>
                    <a:pt x="91768" y="116417"/>
                    <a:pt x="91759" y="116411"/>
                  </a:cubicBezTo>
                  <a:close/>
                  <a:moveTo>
                    <a:pt x="108876" y="113814"/>
                  </a:moveTo>
                  <a:lnTo>
                    <a:pt x="108876" y="113814"/>
                  </a:lnTo>
                  <a:cubicBezTo>
                    <a:pt x="109951" y="114005"/>
                    <a:pt x="110656" y="114963"/>
                    <a:pt x="110968" y="116681"/>
                  </a:cubicBezTo>
                  <a:lnTo>
                    <a:pt x="110965" y="116681"/>
                  </a:lnTo>
                  <a:cubicBezTo>
                    <a:pt x="110879" y="116703"/>
                    <a:pt x="110801" y="116713"/>
                    <a:pt x="110728" y="116713"/>
                  </a:cubicBezTo>
                  <a:cubicBezTo>
                    <a:pt x="110315" y="116713"/>
                    <a:pt x="110108" y="116386"/>
                    <a:pt x="109874" y="116139"/>
                  </a:cubicBezTo>
                  <a:cubicBezTo>
                    <a:pt x="109264" y="115494"/>
                    <a:pt x="108898" y="114603"/>
                    <a:pt x="108876" y="113814"/>
                  </a:cubicBezTo>
                  <a:close/>
                  <a:moveTo>
                    <a:pt x="107867" y="116552"/>
                  </a:moveTo>
                  <a:cubicBezTo>
                    <a:pt x="107963" y="116552"/>
                    <a:pt x="107996" y="116615"/>
                    <a:pt x="107986" y="116721"/>
                  </a:cubicBezTo>
                  <a:cubicBezTo>
                    <a:pt x="107935" y="116742"/>
                    <a:pt x="107894" y="116752"/>
                    <a:pt x="107864" y="116752"/>
                  </a:cubicBezTo>
                  <a:cubicBezTo>
                    <a:pt x="107785" y="116752"/>
                    <a:pt x="107775" y="116683"/>
                    <a:pt x="107821" y="116556"/>
                  </a:cubicBezTo>
                  <a:cubicBezTo>
                    <a:pt x="107838" y="116554"/>
                    <a:pt x="107853" y="116552"/>
                    <a:pt x="107867" y="116552"/>
                  </a:cubicBezTo>
                  <a:close/>
                  <a:moveTo>
                    <a:pt x="38879" y="116086"/>
                  </a:moveTo>
                  <a:lnTo>
                    <a:pt x="38879" y="116086"/>
                  </a:lnTo>
                  <a:cubicBezTo>
                    <a:pt x="38427" y="116601"/>
                    <a:pt x="38071" y="116884"/>
                    <a:pt x="37553" y="116884"/>
                  </a:cubicBezTo>
                  <a:cubicBezTo>
                    <a:pt x="37513" y="116884"/>
                    <a:pt x="37472" y="116882"/>
                    <a:pt x="37430" y="116879"/>
                  </a:cubicBezTo>
                  <a:cubicBezTo>
                    <a:pt x="37390" y="116875"/>
                    <a:pt x="37350" y="116874"/>
                    <a:pt x="37310" y="116874"/>
                  </a:cubicBezTo>
                  <a:cubicBezTo>
                    <a:pt x="37023" y="116874"/>
                    <a:pt x="36731" y="116949"/>
                    <a:pt x="36442" y="116986"/>
                  </a:cubicBezTo>
                  <a:cubicBezTo>
                    <a:pt x="36398" y="116991"/>
                    <a:pt x="36354" y="116997"/>
                    <a:pt x="36312" y="116997"/>
                  </a:cubicBezTo>
                  <a:cubicBezTo>
                    <a:pt x="36221" y="116997"/>
                    <a:pt x="36145" y="116968"/>
                    <a:pt x="36124" y="116837"/>
                  </a:cubicBezTo>
                  <a:cubicBezTo>
                    <a:pt x="36102" y="116688"/>
                    <a:pt x="36160" y="116553"/>
                    <a:pt x="36314" y="116512"/>
                  </a:cubicBezTo>
                  <a:cubicBezTo>
                    <a:pt x="37100" y="116305"/>
                    <a:pt x="37900" y="116203"/>
                    <a:pt x="38879" y="116086"/>
                  </a:cubicBezTo>
                  <a:close/>
                  <a:moveTo>
                    <a:pt x="114254" y="115725"/>
                  </a:moveTo>
                  <a:lnTo>
                    <a:pt x="114254" y="115725"/>
                  </a:lnTo>
                  <a:cubicBezTo>
                    <a:pt x="115515" y="115800"/>
                    <a:pt x="115767" y="116062"/>
                    <a:pt x="115632" y="117042"/>
                  </a:cubicBezTo>
                  <a:cubicBezTo>
                    <a:pt x="115052" y="116768"/>
                    <a:pt x="114761" y="116247"/>
                    <a:pt x="114254" y="115725"/>
                  </a:cubicBezTo>
                  <a:close/>
                  <a:moveTo>
                    <a:pt x="12938" y="115895"/>
                  </a:moveTo>
                  <a:lnTo>
                    <a:pt x="12938" y="115895"/>
                  </a:lnTo>
                  <a:cubicBezTo>
                    <a:pt x="12930" y="116555"/>
                    <a:pt x="12668" y="117003"/>
                    <a:pt x="12178" y="117424"/>
                  </a:cubicBezTo>
                  <a:lnTo>
                    <a:pt x="12178" y="117424"/>
                  </a:lnTo>
                  <a:cubicBezTo>
                    <a:pt x="12026" y="116682"/>
                    <a:pt x="12369" y="116275"/>
                    <a:pt x="12938" y="115895"/>
                  </a:cubicBezTo>
                  <a:close/>
                  <a:moveTo>
                    <a:pt x="68991" y="116046"/>
                  </a:moveTo>
                  <a:cubicBezTo>
                    <a:pt x="71038" y="116046"/>
                    <a:pt x="73085" y="116097"/>
                    <a:pt x="75132" y="116252"/>
                  </a:cubicBezTo>
                  <a:lnTo>
                    <a:pt x="75178" y="117060"/>
                  </a:lnTo>
                  <a:cubicBezTo>
                    <a:pt x="73671" y="116852"/>
                    <a:pt x="72161" y="116746"/>
                    <a:pt x="70645" y="116746"/>
                  </a:cubicBezTo>
                  <a:cubicBezTo>
                    <a:pt x="70023" y="116746"/>
                    <a:pt x="69400" y="116764"/>
                    <a:pt x="68776" y="116800"/>
                  </a:cubicBezTo>
                  <a:lnTo>
                    <a:pt x="68776" y="116801"/>
                  </a:lnTo>
                  <a:cubicBezTo>
                    <a:pt x="66030" y="116959"/>
                    <a:pt x="63280" y="117074"/>
                    <a:pt x="60535" y="117247"/>
                  </a:cubicBezTo>
                  <a:cubicBezTo>
                    <a:pt x="59595" y="117306"/>
                    <a:pt x="58645" y="117332"/>
                    <a:pt x="57724" y="117567"/>
                  </a:cubicBezTo>
                  <a:lnTo>
                    <a:pt x="57106" y="117130"/>
                  </a:lnTo>
                  <a:cubicBezTo>
                    <a:pt x="57331" y="116777"/>
                    <a:pt x="57756" y="116620"/>
                    <a:pt x="57899" y="116226"/>
                  </a:cubicBezTo>
                  <a:cubicBezTo>
                    <a:pt x="61597" y="116212"/>
                    <a:pt x="65294" y="116046"/>
                    <a:pt x="68991" y="116046"/>
                  </a:cubicBezTo>
                  <a:close/>
                  <a:moveTo>
                    <a:pt x="106865" y="116248"/>
                  </a:moveTo>
                  <a:cubicBezTo>
                    <a:pt x="106904" y="116248"/>
                    <a:pt x="106951" y="116259"/>
                    <a:pt x="107005" y="116282"/>
                  </a:cubicBezTo>
                  <a:lnTo>
                    <a:pt x="107003" y="116282"/>
                  </a:lnTo>
                  <a:cubicBezTo>
                    <a:pt x="107042" y="116307"/>
                    <a:pt x="107078" y="116320"/>
                    <a:pt x="107111" y="116320"/>
                  </a:cubicBezTo>
                  <a:cubicBezTo>
                    <a:pt x="107141" y="116320"/>
                    <a:pt x="107168" y="116309"/>
                    <a:pt x="107193" y="116288"/>
                  </a:cubicBezTo>
                  <a:lnTo>
                    <a:pt x="107193" y="116288"/>
                  </a:lnTo>
                  <a:cubicBezTo>
                    <a:pt x="107074" y="116463"/>
                    <a:pt x="107243" y="116585"/>
                    <a:pt x="107333" y="116713"/>
                  </a:cubicBezTo>
                  <a:cubicBezTo>
                    <a:pt x="107554" y="117023"/>
                    <a:pt x="107872" y="117258"/>
                    <a:pt x="108052" y="117631"/>
                  </a:cubicBezTo>
                  <a:cubicBezTo>
                    <a:pt x="107949" y="117684"/>
                    <a:pt x="107855" y="117705"/>
                    <a:pt x="107766" y="117705"/>
                  </a:cubicBezTo>
                  <a:cubicBezTo>
                    <a:pt x="107525" y="117705"/>
                    <a:pt x="107328" y="117547"/>
                    <a:pt x="107119" y="117450"/>
                  </a:cubicBezTo>
                  <a:cubicBezTo>
                    <a:pt x="106879" y="117178"/>
                    <a:pt x="106708" y="116871"/>
                    <a:pt x="106698" y="116498"/>
                  </a:cubicBezTo>
                  <a:cubicBezTo>
                    <a:pt x="106696" y="116343"/>
                    <a:pt x="106747" y="116248"/>
                    <a:pt x="106865" y="116248"/>
                  </a:cubicBezTo>
                  <a:close/>
                  <a:moveTo>
                    <a:pt x="30739" y="116323"/>
                  </a:moveTo>
                  <a:cubicBezTo>
                    <a:pt x="30944" y="116323"/>
                    <a:pt x="31111" y="116411"/>
                    <a:pt x="31225" y="116615"/>
                  </a:cubicBezTo>
                  <a:cubicBezTo>
                    <a:pt x="31396" y="116922"/>
                    <a:pt x="31735" y="117135"/>
                    <a:pt x="31740" y="117534"/>
                  </a:cubicBezTo>
                  <a:cubicBezTo>
                    <a:pt x="31418" y="117542"/>
                    <a:pt x="31114" y="117718"/>
                    <a:pt x="30792" y="117718"/>
                  </a:cubicBezTo>
                  <a:cubicBezTo>
                    <a:pt x="30701" y="117718"/>
                    <a:pt x="30608" y="117704"/>
                    <a:pt x="30512" y="117668"/>
                  </a:cubicBezTo>
                  <a:lnTo>
                    <a:pt x="30511" y="117668"/>
                  </a:lnTo>
                  <a:cubicBezTo>
                    <a:pt x="30220" y="117382"/>
                    <a:pt x="30084" y="116910"/>
                    <a:pt x="29580" y="116879"/>
                  </a:cubicBezTo>
                  <a:cubicBezTo>
                    <a:pt x="29641" y="116688"/>
                    <a:pt x="29685" y="116497"/>
                    <a:pt x="29957" y="116478"/>
                  </a:cubicBezTo>
                  <a:cubicBezTo>
                    <a:pt x="30170" y="116463"/>
                    <a:pt x="30380" y="116386"/>
                    <a:pt x="30591" y="116337"/>
                  </a:cubicBezTo>
                  <a:cubicBezTo>
                    <a:pt x="30642" y="116328"/>
                    <a:pt x="30692" y="116323"/>
                    <a:pt x="30739" y="116323"/>
                  </a:cubicBezTo>
                  <a:close/>
                  <a:moveTo>
                    <a:pt x="9412" y="116680"/>
                  </a:moveTo>
                  <a:lnTo>
                    <a:pt x="9412" y="116680"/>
                  </a:lnTo>
                  <a:cubicBezTo>
                    <a:pt x="9113" y="117206"/>
                    <a:pt x="8831" y="117592"/>
                    <a:pt x="8447" y="117959"/>
                  </a:cubicBezTo>
                  <a:lnTo>
                    <a:pt x="8447" y="117959"/>
                  </a:lnTo>
                  <a:cubicBezTo>
                    <a:pt x="8229" y="117150"/>
                    <a:pt x="8371" y="116955"/>
                    <a:pt x="9412" y="116680"/>
                  </a:cubicBezTo>
                  <a:close/>
                  <a:moveTo>
                    <a:pt x="42795" y="113975"/>
                  </a:moveTo>
                  <a:cubicBezTo>
                    <a:pt x="43305" y="114379"/>
                    <a:pt x="43586" y="114574"/>
                    <a:pt x="43909" y="114574"/>
                  </a:cubicBezTo>
                  <a:cubicBezTo>
                    <a:pt x="44206" y="114574"/>
                    <a:pt x="44540" y="114408"/>
                    <a:pt x="45121" y="114088"/>
                  </a:cubicBezTo>
                  <a:lnTo>
                    <a:pt x="45121" y="114088"/>
                  </a:lnTo>
                  <a:cubicBezTo>
                    <a:pt x="45065" y="114946"/>
                    <a:pt x="45012" y="115770"/>
                    <a:pt x="44958" y="116593"/>
                  </a:cubicBezTo>
                  <a:lnTo>
                    <a:pt x="44957" y="116593"/>
                  </a:lnTo>
                  <a:cubicBezTo>
                    <a:pt x="44944" y="116781"/>
                    <a:pt x="44846" y="116877"/>
                    <a:pt x="44666" y="116877"/>
                  </a:cubicBezTo>
                  <a:cubicBezTo>
                    <a:pt x="44655" y="116877"/>
                    <a:pt x="44643" y="116876"/>
                    <a:pt x="44630" y="116875"/>
                  </a:cubicBezTo>
                  <a:cubicBezTo>
                    <a:pt x="44582" y="116872"/>
                    <a:pt x="44536" y="116871"/>
                    <a:pt x="44490" y="116871"/>
                  </a:cubicBezTo>
                  <a:cubicBezTo>
                    <a:pt x="43615" y="116871"/>
                    <a:pt x="43054" y="117401"/>
                    <a:pt x="42595" y="118104"/>
                  </a:cubicBezTo>
                  <a:lnTo>
                    <a:pt x="42428" y="118063"/>
                  </a:lnTo>
                  <a:cubicBezTo>
                    <a:pt x="42549" y="116714"/>
                    <a:pt x="42670" y="115366"/>
                    <a:pt x="42795" y="113975"/>
                  </a:cubicBezTo>
                  <a:close/>
                  <a:moveTo>
                    <a:pt x="37831" y="117238"/>
                  </a:moveTo>
                  <a:cubicBezTo>
                    <a:pt x="37903" y="117560"/>
                    <a:pt x="37839" y="117841"/>
                    <a:pt x="38003" y="118148"/>
                  </a:cubicBezTo>
                  <a:cubicBezTo>
                    <a:pt x="37610" y="118264"/>
                    <a:pt x="37235" y="118386"/>
                    <a:pt x="36876" y="118386"/>
                  </a:cubicBezTo>
                  <a:cubicBezTo>
                    <a:pt x="36546" y="118386"/>
                    <a:pt x="36228" y="118283"/>
                    <a:pt x="35922" y="117977"/>
                  </a:cubicBezTo>
                  <a:cubicBezTo>
                    <a:pt x="35834" y="117888"/>
                    <a:pt x="35627" y="117895"/>
                    <a:pt x="35665" y="117711"/>
                  </a:cubicBezTo>
                  <a:cubicBezTo>
                    <a:pt x="35704" y="117521"/>
                    <a:pt x="35869" y="117472"/>
                    <a:pt x="36045" y="117461"/>
                  </a:cubicBezTo>
                  <a:cubicBezTo>
                    <a:pt x="36210" y="117450"/>
                    <a:pt x="36376" y="117443"/>
                    <a:pt x="36540" y="117421"/>
                  </a:cubicBezTo>
                  <a:cubicBezTo>
                    <a:pt x="36949" y="117366"/>
                    <a:pt x="37357" y="117306"/>
                    <a:pt x="37831" y="117238"/>
                  </a:cubicBezTo>
                  <a:close/>
                  <a:moveTo>
                    <a:pt x="108014" y="116722"/>
                  </a:moveTo>
                  <a:cubicBezTo>
                    <a:pt x="108116" y="116722"/>
                    <a:pt x="108157" y="116783"/>
                    <a:pt x="108153" y="116887"/>
                  </a:cubicBezTo>
                  <a:cubicBezTo>
                    <a:pt x="108388" y="116906"/>
                    <a:pt x="108452" y="117157"/>
                    <a:pt x="108638" y="117243"/>
                  </a:cubicBezTo>
                  <a:lnTo>
                    <a:pt x="108638" y="117243"/>
                  </a:lnTo>
                  <a:lnTo>
                    <a:pt x="108638" y="117243"/>
                  </a:lnTo>
                  <a:lnTo>
                    <a:pt x="108797" y="117419"/>
                  </a:lnTo>
                  <a:lnTo>
                    <a:pt x="108955" y="117597"/>
                  </a:lnTo>
                  <a:lnTo>
                    <a:pt x="109108" y="117773"/>
                  </a:lnTo>
                  <a:cubicBezTo>
                    <a:pt x="109151" y="117864"/>
                    <a:pt x="109208" y="117954"/>
                    <a:pt x="109159" y="118062"/>
                  </a:cubicBezTo>
                  <a:cubicBezTo>
                    <a:pt x="109357" y="118099"/>
                    <a:pt x="109488" y="118171"/>
                    <a:pt x="109324" y="118392"/>
                  </a:cubicBezTo>
                  <a:cubicBezTo>
                    <a:pt x="109144" y="118344"/>
                    <a:pt x="108998" y="118281"/>
                    <a:pt x="109158" y="118063"/>
                  </a:cubicBezTo>
                  <a:cubicBezTo>
                    <a:pt x="108608" y="117860"/>
                    <a:pt x="108232" y="117421"/>
                    <a:pt x="108152" y="116890"/>
                  </a:cubicBezTo>
                  <a:cubicBezTo>
                    <a:pt x="108114" y="116900"/>
                    <a:pt x="108069" y="116924"/>
                    <a:pt x="108035" y="116924"/>
                  </a:cubicBezTo>
                  <a:cubicBezTo>
                    <a:pt x="108028" y="116924"/>
                    <a:pt x="108020" y="116922"/>
                    <a:pt x="108014" y="116920"/>
                  </a:cubicBezTo>
                  <a:cubicBezTo>
                    <a:pt x="107920" y="116875"/>
                    <a:pt x="107955" y="116795"/>
                    <a:pt x="107988" y="116723"/>
                  </a:cubicBezTo>
                  <a:cubicBezTo>
                    <a:pt x="107997" y="116722"/>
                    <a:pt x="108006" y="116722"/>
                    <a:pt x="108014" y="116722"/>
                  </a:cubicBezTo>
                  <a:close/>
                  <a:moveTo>
                    <a:pt x="70098" y="117272"/>
                  </a:moveTo>
                  <a:cubicBezTo>
                    <a:pt x="71084" y="117272"/>
                    <a:pt x="72071" y="117298"/>
                    <a:pt x="73058" y="117358"/>
                  </a:cubicBezTo>
                  <a:cubicBezTo>
                    <a:pt x="73564" y="117388"/>
                    <a:pt x="74070" y="117426"/>
                    <a:pt x="74577" y="117426"/>
                  </a:cubicBezTo>
                  <a:cubicBezTo>
                    <a:pt x="74823" y="117426"/>
                    <a:pt x="75069" y="117417"/>
                    <a:pt x="75316" y="117394"/>
                  </a:cubicBezTo>
                  <a:cubicBezTo>
                    <a:pt x="75805" y="118273"/>
                    <a:pt x="75863" y="118311"/>
                    <a:pt x="77323" y="118693"/>
                  </a:cubicBezTo>
                  <a:cubicBezTo>
                    <a:pt x="77228" y="118791"/>
                    <a:pt x="77132" y="118822"/>
                    <a:pt x="77038" y="118822"/>
                  </a:cubicBezTo>
                  <a:cubicBezTo>
                    <a:pt x="76890" y="118822"/>
                    <a:pt x="76747" y="118745"/>
                    <a:pt x="76618" y="118743"/>
                  </a:cubicBezTo>
                  <a:cubicBezTo>
                    <a:pt x="75391" y="118721"/>
                    <a:pt x="74165" y="118638"/>
                    <a:pt x="72938" y="118637"/>
                  </a:cubicBezTo>
                  <a:cubicBezTo>
                    <a:pt x="70714" y="118635"/>
                    <a:pt x="68489" y="118608"/>
                    <a:pt x="66264" y="118608"/>
                  </a:cubicBezTo>
                  <a:cubicBezTo>
                    <a:pt x="64388" y="118608"/>
                    <a:pt x="62513" y="118627"/>
                    <a:pt x="60638" y="118696"/>
                  </a:cubicBezTo>
                  <a:cubicBezTo>
                    <a:pt x="59832" y="118726"/>
                    <a:pt x="59019" y="118700"/>
                    <a:pt x="58228" y="118910"/>
                  </a:cubicBezTo>
                  <a:lnTo>
                    <a:pt x="57837" y="118913"/>
                  </a:lnTo>
                  <a:cubicBezTo>
                    <a:pt x="57834" y="118536"/>
                    <a:pt x="57972" y="118150"/>
                    <a:pt x="57753" y="117790"/>
                  </a:cubicBezTo>
                  <a:cubicBezTo>
                    <a:pt x="57947" y="117773"/>
                    <a:pt x="58141" y="117747"/>
                    <a:pt x="58335" y="117740"/>
                  </a:cubicBezTo>
                  <a:cubicBezTo>
                    <a:pt x="60816" y="117629"/>
                    <a:pt x="63299" y="117549"/>
                    <a:pt x="65778" y="117408"/>
                  </a:cubicBezTo>
                  <a:cubicBezTo>
                    <a:pt x="67218" y="117327"/>
                    <a:pt x="68658" y="117272"/>
                    <a:pt x="70098" y="117272"/>
                  </a:cubicBezTo>
                  <a:close/>
                  <a:moveTo>
                    <a:pt x="31760" y="117844"/>
                  </a:moveTo>
                  <a:cubicBezTo>
                    <a:pt x="32411" y="117869"/>
                    <a:pt x="32518" y="118415"/>
                    <a:pt x="32732" y="118857"/>
                  </a:cubicBezTo>
                  <a:lnTo>
                    <a:pt x="32408" y="118978"/>
                  </a:lnTo>
                  <a:cubicBezTo>
                    <a:pt x="32283" y="119012"/>
                    <a:pt x="32158" y="119040"/>
                    <a:pt x="32038" y="119040"/>
                  </a:cubicBezTo>
                  <a:cubicBezTo>
                    <a:pt x="31889" y="119040"/>
                    <a:pt x="31746" y="118997"/>
                    <a:pt x="31614" y="118872"/>
                  </a:cubicBezTo>
                  <a:cubicBezTo>
                    <a:pt x="31590" y="118783"/>
                    <a:pt x="31546" y="118719"/>
                    <a:pt x="31458" y="118719"/>
                  </a:cubicBezTo>
                  <a:cubicBezTo>
                    <a:pt x="31445" y="118719"/>
                    <a:pt x="31431" y="118721"/>
                    <a:pt x="31415" y="118724"/>
                  </a:cubicBezTo>
                  <a:cubicBezTo>
                    <a:pt x="31424" y="118613"/>
                    <a:pt x="31378" y="118556"/>
                    <a:pt x="31276" y="118556"/>
                  </a:cubicBezTo>
                  <a:cubicBezTo>
                    <a:pt x="31267" y="118556"/>
                    <a:pt x="31257" y="118556"/>
                    <a:pt x="31247" y="118557"/>
                  </a:cubicBezTo>
                  <a:cubicBezTo>
                    <a:pt x="31256" y="118446"/>
                    <a:pt x="31213" y="118388"/>
                    <a:pt x="31111" y="118388"/>
                  </a:cubicBezTo>
                  <a:cubicBezTo>
                    <a:pt x="31102" y="118388"/>
                    <a:pt x="31091" y="118389"/>
                    <a:pt x="31081" y="118390"/>
                  </a:cubicBezTo>
                  <a:cubicBezTo>
                    <a:pt x="31069" y="118205"/>
                    <a:pt x="31065" y="118035"/>
                    <a:pt x="31310" y="117987"/>
                  </a:cubicBezTo>
                  <a:cubicBezTo>
                    <a:pt x="31464" y="117957"/>
                    <a:pt x="31609" y="117893"/>
                    <a:pt x="31760" y="117844"/>
                  </a:cubicBezTo>
                  <a:close/>
                  <a:moveTo>
                    <a:pt x="116390" y="117898"/>
                  </a:moveTo>
                  <a:lnTo>
                    <a:pt x="116390" y="117898"/>
                  </a:lnTo>
                  <a:cubicBezTo>
                    <a:pt x="117187" y="118037"/>
                    <a:pt x="117555" y="118501"/>
                    <a:pt x="117456" y="119216"/>
                  </a:cubicBezTo>
                  <a:lnTo>
                    <a:pt x="117070" y="118856"/>
                  </a:lnTo>
                  <a:cubicBezTo>
                    <a:pt x="117036" y="118830"/>
                    <a:pt x="117006" y="118818"/>
                    <a:pt x="116978" y="118818"/>
                  </a:cubicBezTo>
                  <a:cubicBezTo>
                    <a:pt x="116967" y="118818"/>
                    <a:pt x="116957" y="118820"/>
                    <a:pt x="116947" y="118823"/>
                  </a:cubicBezTo>
                  <a:cubicBezTo>
                    <a:pt x="117035" y="118660"/>
                    <a:pt x="116831" y="118571"/>
                    <a:pt x="116744" y="118473"/>
                  </a:cubicBezTo>
                  <a:cubicBezTo>
                    <a:pt x="116591" y="118302"/>
                    <a:pt x="116319" y="118212"/>
                    <a:pt x="116390" y="117898"/>
                  </a:cubicBezTo>
                  <a:close/>
                  <a:moveTo>
                    <a:pt x="11558" y="118351"/>
                  </a:moveTo>
                  <a:cubicBezTo>
                    <a:pt x="11646" y="118351"/>
                    <a:pt x="11707" y="118400"/>
                    <a:pt x="11687" y="118584"/>
                  </a:cubicBezTo>
                  <a:cubicBezTo>
                    <a:pt x="11623" y="119173"/>
                    <a:pt x="11273" y="119544"/>
                    <a:pt x="10721" y="119732"/>
                  </a:cubicBezTo>
                  <a:cubicBezTo>
                    <a:pt x="10495" y="119516"/>
                    <a:pt x="10666" y="119278"/>
                    <a:pt x="10680" y="119048"/>
                  </a:cubicBezTo>
                  <a:cubicBezTo>
                    <a:pt x="10737" y="118971"/>
                    <a:pt x="10783" y="118896"/>
                    <a:pt x="10766" y="118832"/>
                  </a:cubicBezTo>
                  <a:cubicBezTo>
                    <a:pt x="10800" y="118832"/>
                    <a:pt x="10839" y="118816"/>
                    <a:pt x="10878" y="118785"/>
                  </a:cubicBezTo>
                  <a:cubicBezTo>
                    <a:pt x="11028" y="118664"/>
                    <a:pt x="11166" y="118531"/>
                    <a:pt x="11309" y="118404"/>
                  </a:cubicBezTo>
                  <a:cubicBezTo>
                    <a:pt x="11389" y="118387"/>
                    <a:pt x="11483" y="118351"/>
                    <a:pt x="11558" y="118351"/>
                  </a:cubicBezTo>
                  <a:close/>
                  <a:moveTo>
                    <a:pt x="14332" y="118323"/>
                  </a:moveTo>
                  <a:cubicBezTo>
                    <a:pt x="14320" y="119186"/>
                    <a:pt x="14029" y="119595"/>
                    <a:pt x="13326" y="119735"/>
                  </a:cubicBezTo>
                  <a:lnTo>
                    <a:pt x="13326" y="119735"/>
                  </a:lnTo>
                  <a:cubicBezTo>
                    <a:pt x="13326" y="119734"/>
                    <a:pt x="13326" y="119734"/>
                    <a:pt x="13325" y="119734"/>
                  </a:cubicBezTo>
                  <a:lnTo>
                    <a:pt x="13325" y="119734"/>
                  </a:lnTo>
                  <a:lnTo>
                    <a:pt x="13325" y="119735"/>
                  </a:lnTo>
                  <a:cubicBezTo>
                    <a:pt x="13326" y="119735"/>
                    <a:pt x="13326" y="119735"/>
                    <a:pt x="13326" y="119735"/>
                  </a:cubicBezTo>
                  <a:lnTo>
                    <a:pt x="13326" y="119735"/>
                  </a:lnTo>
                  <a:cubicBezTo>
                    <a:pt x="13372" y="119861"/>
                    <a:pt x="13255" y="119843"/>
                    <a:pt x="13192" y="119874"/>
                  </a:cubicBezTo>
                  <a:lnTo>
                    <a:pt x="13311" y="119736"/>
                  </a:lnTo>
                  <a:cubicBezTo>
                    <a:pt x="13548" y="119192"/>
                    <a:pt x="13948" y="118763"/>
                    <a:pt x="14332" y="118323"/>
                  </a:cubicBezTo>
                  <a:close/>
                  <a:moveTo>
                    <a:pt x="38186" y="118571"/>
                  </a:moveTo>
                  <a:cubicBezTo>
                    <a:pt x="38282" y="118571"/>
                    <a:pt x="38380" y="118580"/>
                    <a:pt x="38478" y="118601"/>
                  </a:cubicBezTo>
                  <a:cubicBezTo>
                    <a:pt x="38797" y="118670"/>
                    <a:pt x="38714" y="118889"/>
                    <a:pt x="38642" y="119094"/>
                  </a:cubicBezTo>
                  <a:cubicBezTo>
                    <a:pt x="38491" y="119098"/>
                    <a:pt x="38375" y="119204"/>
                    <a:pt x="38350" y="119318"/>
                  </a:cubicBezTo>
                  <a:cubicBezTo>
                    <a:pt x="38249" y="119785"/>
                    <a:pt x="37976" y="119892"/>
                    <a:pt x="37645" y="119892"/>
                  </a:cubicBezTo>
                  <a:cubicBezTo>
                    <a:pt x="37531" y="119892"/>
                    <a:pt x="37409" y="119879"/>
                    <a:pt x="37285" y="119864"/>
                  </a:cubicBezTo>
                  <a:lnTo>
                    <a:pt x="37285" y="119865"/>
                  </a:lnTo>
                  <a:cubicBezTo>
                    <a:pt x="37263" y="119862"/>
                    <a:pt x="37238" y="119861"/>
                    <a:pt x="37212" y="119861"/>
                  </a:cubicBezTo>
                  <a:cubicBezTo>
                    <a:pt x="37166" y="119861"/>
                    <a:pt x="37115" y="119864"/>
                    <a:pt x="37067" y="119864"/>
                  </a:cubicBezTo>
                  <a:cubicBezTo>
                    <a:pt x="36959" y="119864"/>
                    <a:pt x="36863" y="119849"/>
                    <a:pt x="36851" y="119745"/>
                  </a:cubicBezTo>
                  <a:cubicBezTo>
                    <a:pt x="36816" y="119457"/>
                    <a:pt x="36778" y="119148"/>
                    <a:pt x="36884" y="118856"/>
                  </a:cubicBezTo>
                  <a:cubicBezTo>
                    <a:pt x="36891" y="118833"/>
                    <a:pt x="36917" y="118802"/>
                    <a:pt x="36939" y="118799"/>
                  </a:cubicBezTo>
                  <a:cubicBezTo>
                    <a:pt x="37357" y="118744"/>
                    <a:pt x="37762" y="118571"/>
                    <a:pt x="38186" y="118571"/>
                  </a:cubicBezTo>
                  <a:close/>
                  <a:moveTo>
                    <a:pt x="50842" y="117619"/>
                  </a:moveTo>
                  <a:cubicBezTo>
                    <a:pt x="50907" y="117619"/>
                    <a:pt x="50978" y="117640"/>
                    <a:pt x="51056" y="117694"/>
                  </a:cubicBezTo>
                  <a:cubicBezTo>
                    <a:pt x="51587" y="118062"/>
                    <a:pt x="51958" y="118516"/>
                    <a:pt x="51935" y="119093"/>
                  </a:cubicBezTo>
                  <a:cubicBezTo>
                    <a:pt x="51948" y="119619"/>
                    <a:pt x="51755" y="119890"/>
                    <a:pt x="51359" y="120012"/>
                  </a:cubicBezTo>
                  <a:lnTo>
                    <a:pt x="51358" y="120012"/>
                  </a:lnTo>
                  <a:cubicBezTo>
                    <a:pt x="51259" y="120042"/>
                    <a:pt x="51156" y="120056"/>
                    <a:pt x="51053" y="120056"/>
                  </a:cubicBezTo>
                  <a:cubicBezTo>
                    <a:pt x="50676" y="120056"/>
                    <a:pt x="50298" y="119866"/>
                    <a:pt x="50120" y="119557"/>
                  </a:cubicBezTo>
                  <a:cubicBezTo>
                    <a:pt x="50079" y="119485"/>
                    <a:pt x="50047" y="119408"/>
                    <a:pt x="50024" y="119329"/>
                  </a:cubicBezTo>
                  <a:cubicBezTo>
                    <a:pt x="49862" y="118791"/>
                    <a:pt x="50045" y="118139"/>
                    <a:pt x="50463" y="117815"/>
                  </a:cubicBezTo>
                  <a:cubicBezTo>
                    <a:pt x="50579" y="117724"/>
                    <a:pt x="50698" y="117619"/>
                    <a:pt x="50842" y="117619"/>
                  </a:cubicBezTo>
                  <a:close/>
                  <a:moveTo>
                    <a:pt x="44259" y="117598"/>
                  </a:moveTo>
                  <a:cubicBezTo>
                    <a:pt x="44359" y="117598"/>
                    <a:pt x="44437" y="117644"/>
                    <a:pt x="44463" y="117774"/>
                  </a:cubicBezTo>
                  <a:cubicBezTo>
                    <a:pt x="44501" y="117962"/>
                    <a:pt x="44523" y="118154"/>
                    <a:pt x="44540" y="118263"/>
                  </a:cubicBezTo>
                  <a:cubicBezTo>
                    <a:pt x="44555" y="118967"/>
                    <a:pt x="44322" y="119483"/>
                    <a:pt x="43860" y="119885"/>
                  </a:cubicBezTo>
                  <a:cubicBezTo>
                    <a:pt x="43710" y="120015"/>
                    <a:pt x="43569" y="120078"/>
                    <a:pt x="43444" y="120078"/>
                  </a:cubicBezTo>
                  <a:cubicBezTo>
                    <a:pt x="43245" y="120078"/>
                    <a:pt x="43087" y="119918"/>
                    <a:pt x="43002" y="119613"/>
                  </a:cubicBezTo>
                  <a:cubicBezTo>
                    <a:pt x="42812" y="118929"/>
                    <a:pt x="43472" y="117777"/>
                    <a:pt x="44150" y="117613"/>
                  </a:cubicBezTo>
                  <a:cubicBezTo>
                    <a:pt x="44188" y="117603"/>
                    <a:pt x="44225" y="117598"/>
                    <a:pt x="44259" y="117598"/>
                  </a:cubicBezTo>
                  <a:close/>
                  <a:moveTo>
                    <a:pt x="52925" y="71755"/>
                  </a:moveTo>
                  <a:cubicBezTo>
                    <a:pt x="53075" y="72006"/>
                    <a:pt x="53018" y="72189"/>
                    <a:pt x="52880" y="72370"/>
                  </a:cubicBezTo>
                  <a:cubicBezTo>
                    <a:pt x="52733" y="72563"/>
                    <a:pt x="52444" y="72624"/>
                    <a:pt x="52388" y="72900"/>
                  </a:cubicBezTo>
                  <a:cubicBezTo>
                    <a:pt x="52679" y="73032"/>
                    <a:pt x="52830" y="73147"/>
                    <a:pt x="52760" y="73573"/>
                  </a:cubicBezTo>
                  <a:cubicBezTo>
                    <a:pt x="51829" y="79162"/>
                    <a:pt x="51199" y="84791"/>
                    <a:pt x="50485" y="90410"/>
                  </a:cubicBezTo>
                  <a:cubicBezTo>
                    <a:pt x="49710" y="96502"/>
                    <a:pt x="49101" y="102611"/>
                    <a:pt x="48567" y="108727"/>
                  </a:cubicBezTo>
                  <a:cubicBezTo>
                    <a:pt x="48280" y="112006"/>
                    <a:pt x="48047" y="115296"/>
                    <a:pt x="48284" y="118595"/>
                  </a:cubicBezTo>
                  <a:cubicBezTo>
                    <a:pt x="48298" y="118789"/>
                    <a:pt x="48322" y="118983"/>
                    <a:pt x="48356" y="119174"/>
                  </a:cubicBezTo>
                  <a:cubicBezTo>
                    <a:pt x="48363" y="119211"/>
                    <a:pt x="48445" y="119233"/>
                    <a:pt x="48534" y="119287"/>
                  </a:cubicBezTo>
                  <a:cubicBezTo>
                    <a:pt x="48782" y="118754"/>
                    <a:pt x="48621" y="118200"/>
                    <a:pt x="48646" y="117668"/>
                  </a:cubicBezTo>
                  <a:cubicBezTo>
                    <a:pt x="48673" y="117110"/>
                    <a:pt x="48652" y="116551"/>
                    <a:pt x="48651" y="115992"/>
                  </a:cubicBezTo>
                  <a:cubicBezTo>
                    <a:pt x="48651" y="115434"/>
                    <a:pt x="48651" y="114879"/>
                    <a:pt x="48651" y="114341"/>
                  </a:cubicBezTo>
                  <a:cubicBezTo>
                    <a:pt x="48709" y="114318"/>
                    <a:pt x="48760" y="114309"/>
                    <a:pt x="48804" y="114309"/>
                  </a:cubicBezTo>
                  <a:cubicBezTo>
                    <a:pt x="48989" y="114309"/>
                    <a:pt x="49075" y="114474"/>
                    <a:pt x="49194" y="114554"/>
                  </a:cubicBezTo>
                  <a:cubicBezTo>
                    <a:pt x="49571" y="114808"/>
                    <a:pt x="49958" y="114931"/>
                    <a:pt x="50344" y="114931"/>
                  </a:cubicBezTo>
                  <a:cubicBezTo>
                    <a:pt x="50703" y="114931"/>
                    <a:pt x="51060" y="114825"/>
                    <a:pt x="51408" y="114620"/>
                  </a:cubicBezTo>
                  <a:cubicBezTo>
                    <a:pt x="52146" y="114182"/>
                    <a:pt x="52424" y="113464"/>
                    <a:pt x="52332" y="112612"/>
                  </a:cubicBezTo>
                  <a:cubicBezTo>
                    <a:pt x="52318" y="112474"/>
                    <a:pt x="52283" y="112337"/>
                    <a:pt x="52254" y="112201"/>
                  </a:cubicBezTo>
                  <a:cubicBezTo>
                    <a:pt x="52064" y="111324"/>
                    <a:pt x="51751" y="110945"/>
                    <a:pt x="51098" y="110945"/>
                  </a:cubicBezTo>
                  <a:cubicBezTo>
                    <a:pt x="50901" y="110945"/>
                    <a:pt x="50673" y="110979"/>
                    <a:pt x="50409" y="111045"/>
                  </a:cubicBezTo>
                  <a:cubicBezTo>
                    <a:pt x="49860" y="111181"/>
                    <a:pt x="49364" y="111433"/>
                    <a:pt x="49013" y="111907"/>
                  </a:cubicBezTo>
                  <a:lnTo>
                    <a:pt x="48779" y="111878"/>
                  </a:lnTo>
                  <a:cubicBezTo>
                    <a:pt x="49001" y="108409"/>
                    <a:pt x="49371" y="104955"/>
                    <a:pt x="49726" y="101435"/>
                  </a:cubicBezTo>
                  <a:cubicBezTo>
                    <a:pt x="50237" y="102507"/>
                    <a:pt x="50852" y="103046"/>
                    <a:pt x="51530" y="103046"/>
                  </a:cubicBezTo>
                  <a:cubicBezTo>
                    <a:pt x="52042" y="103046"/>
                    <a:pt x="52590" y="102739"/>
                    <a:pt x="53157" y="102121"/>
                  </a:cubicBezTo>
                  <a:lnTo>
                    <a:pt x="53157" y="102121"/>
                  </a:lnTo>
                  <a:cubicBezTo>
                    <a:pt x="53157" y="102761"/>
                    <a:pt x="53183" y="103359"/>
                    <a:pt x="53152" y="103954"/>
                  </a:cubicBezTo>
                  <a:lnTo>
                    <a:pt x="53151" y="103954"/>
                  </a:lnTo>
                  <a:cubicBezTo>
                    <a:pt x="52924" y="108391"/>
                    <a:pt x="52984" y="112829"/>
                    <a:pt x="53010" y="117268"/>
                  </a:cubicBezTo>
                  <a:cubicBezTo>
                    <a:pt x="53016" y="118130"/>
                    <a:pt x="52910" y="118994"/>
                    <a:pt x="53070" y="119857"/>
                  </a:cubicBezTo>
                  <a:cubicBezTo>
                    <a:pt x="53141" y="120243"/>
                    <a:pt x="53145" y="120345"/>
                    <a:pt x="52888" y="120345"/>
                  </a:cubicBezTo>
                  <a:cubicBezTo>
                    <a:pt x="52799" y="120345"/>
                    <a:pt x="52680" y="120333"/>
                    <a:pt x="52522" y="120317"/>
                  </a:cubicBezTo>
                  <a:cubicBezTo>
                    <a:pt x="52439" y="120034"/>
                    <a:pt x="52683" y="119865"/>
                    <a:pt x="52771" y="119645"/>
                  </a:cubicBezTo>
                  <a:cubicBezTo>
                    <a:pt x="52991" y="119091"/>
                    <a:pt x="52995" y="118568"/>
                    <a:pt x="52689" y="118041"/>
                  </a:cubicBezTo>
                  <a:cubicBezTo>
                    <a:pt x="52430" y="117592"/>
                    <a:pt x="52004" y="117305"/>
                    <a:pt x="51625" y="116997"/>
                  </a:cubicBezTo>
                  <a:cubicBezTo>
                    <a:pt x="51475" y="116875"/>
                    <a:pt x="51296" y="116828"/>
                    <a:pt x="51108" y="116828"/>
                  </a:cubicBezTo>
                  <a:cubicBezTo>
                    <a:pt x="50881" y="116828"/>
                    <a:pt x="50641" y="116896"/>
                    <a:pt x="50421" y="116985"/>
                  </a:cubicBezTo>
                  <a:cubicBezTo>
                    <a:pt x="49512" y="117351"/>
                    <a:pt x="48992" y="118394"/>
                    <a:pt x="49226" y="119403"/>
                  </a:cubicBezTo>
                  <a:cubicBezTo>
                    <a:pt x="49282" y="119645"/>
                    <a:pt x="49383" y="119877"/>
                    <a:pt x="49465" y="120115"/>
                  </a:cubicBezTo>
                  <a:cubicBezTo>
                    <a:pt x="49285" y="120162"/>
                    <a:pt x="49164" y="120194"/>
                    <a:pt x="49068" y="120194"/>
                  </a:cubicBezTo>
                  <a:cubicBezTo>
                    <a:pt x="48868" y="120194"/>
                    <a:pt x="48779" y="120055"/>
                    <a:pt x="48503" y="119629"/>
                  </a:cubicBezTo>
                  <a:cubicBezTo>
                    <a:pt x="48316" y="120261"/>
                    <a:pt x="48316" y="120269"/>
                    <a:pt x="47598" y="120312"/>
                  </a:cubicBezTo>
                  <a:cubicBezTo>
                    <a:pt x="46984" y="120350"/>
                    <a:pt x="46371" y="120381"/>
                    <a:pt x="45757" y="120388"/>
                  </a:cubicBezTo>
                  <a:cubicBezTo>
                    <a:pt x="45738" y="120389"/>
                    <a:pt x="45720" y="120389"/>
                    <a:pt x="45702" y="120389"/>
                  </a:cubicBezTo>
                  <a:cubicBezTo>
                    <a:pt x="45173" y="120389"/>
                    <a:pt x="45081" y="120258"/>
                    <a:pt x="45137" y="119706"/>
                  </a:cubicBezTo>
                  <a:cubicBezTo>
                    <a:pt x="45153" y="119542"/>
                    <a:pt x="45219" y="119383"/>
                    <a:pt x="45247" y="119218"/>
                  </a:cubicBezTo>
                  <a:cubicBezTo>
                    <a:pt x="45283" y="118999"/>
                    <a:pt x="45354" y="118770"/>
                    <a:pt x="45324" y="118558"/>
                  </a:cubicBezTo>
                  <a:cubicBezTo>
                    <a:pt x="45076" y="116822"/>
                    <a:pt x="45447" y="115114"/>
                    <a:pt x="45555" y="113397"/>
                  </a:cubicBezTo>
                  <a:cubicBezTo>
                    <a:pt x="45718" y="110835"/>
                    <a:pt x="45941" y="108278"/>
                    <a:pt x="46151" y="105719"/>
                  </a:cubicBezTo>
                  <a:cubicBezTo>
                    <a:pt x="46257" y="104414"/>
                    <a:pt x="46384" y="103112"/>
                    <a:pt x="46520" y="101810"/>
                  </a:cubicBezTo>
                  <a:cubicBezTo>
                    <a:pt x="46649" y="100571"/>
                    <a:pt x="46698" y="99315"/>
                    <a:pt x="46811" y="98068"/>
                  </a:cubicBezTo>
                  <a:cubicBezTo>
                    <a:pt x="47352" y="92036"/>
                    <a:pt x="48140" y="86034"/>
                    <a:pt x="49129" y="80059"/>
                  </a:cubicBezTo>
                  <a:cubicBezTo>
                    <a:pt x="49474" y="77968"/>
                    <a:pt x="49825" y="75876"/>
                    <a:pt x="50179" y="73786"/>
                  </a:cubicBezTo>
                  <a:cubicBezTo>
                    <a:pt x="50230" y="73485"/>
                    <a:pt x="50303" y="73188"/>
                    <a:pt x="50377" y="72830"/>
                  </a:cubicBezTo>
                  <a:cubicBezTo>
                    <a:pt x="50930" y="73134"/>
                    <a:pt x="51132" y="73500"/>
                    <a:pt x="51025" y="74115"/>
                  </a:cubicBezTo>
                  <a:cubicBezTo>
                    <a:pt x="50529" y="76973"/>
                    <a:pt x="49994" y="79830"/>
                    <a:pt x="49617" y="82705"/>
                  </a:cubicBezTo>
                  <a:cubicBezTo>
                    <a:pt x="49008" y="87353"/>
                    <a:pt x="48150" y="91970"/>
                    <a:pt x="47745" y="96641"/>
                  </a:cubicBezTo>
                  <a:cubicBezTo>
                    <a:pt x="47377" y="100895"/>
                    <a:pt x="47031" y="105151"/>
                    <a:pt x="46793" y="109416"/>
                  </a:cubicBezTo>
                  <a:cubicBezTo>
                    <a:pt x="46652" y="111953"/>
                    <a:pt x="46494" y="114488"/>
                    <a:pt x="46515" y="117031"/>
                  </a:cubicBezTo>
                  <a:cubicBezTo>
                    <a:pt x="46520" y="117610"/>
                    <a:pt x="46531" y="118190"/>
                    <a:pt x="46747" y="118781"/>
                  </a:cubicBezTo>
                  <a:cubicBezTo>
                    <a:pt x="47069" y="117449"/>
                    <a:pt x="47046" y="116129"/>
                    <a:pt x="47119" y="114823"/>
                  </a:cubicBezTo>
                  <a:cubicBezTo>
                    <a:pt x="47357" y="110529"/>
                    <a:pt x="47565" y="106235"/>
                    <a:pt x="48012" y="101959"/>
                  </a:cubicBezTo>
                  <a:cubicBezTo>
                    <a:pt x="48324" y="98961"/>
                    <a:pt x="48729" y="95974"/>
                    <a:pt x="49071" y="92979"/>
                  </a:cubicBezTo>
                  <a:cubicBezTo>
                    <a:pt x="49328" y="90733"/>
                    <a:pt x="49583" y="88486"/>
                    <a:pt x="49785" y="86236"/>
                  </a:cubicBezTo>
                  <a:cubicBezTo>
                    <a:pt x="50103" y="82699"/>
                    <a:pt x="50777" y="79220"/>
                    <a:pt x="51429" y="75737"/>
                  </a:cubicBezTo>
                  <a:cubicBezTo>
                    <a:pt x="51516" y="75272"/>
                    <a:pt x="51638" y="74804"/>
                    <a:pt x="51649" y="74333"/>
                  </a:cubicBezTo>
                  <a:cubicBezTo>
                    <a:pt x="51664" y="73774"/>
                    <a:pt x="51900" y="73405"/>
                    <a:pt x="52370" y="73151"/>
                  </a:cubicBezTo>
                  <a:cubicBezTo>
                    <a:pt x="52502" y="73070"/>
                    <a:pt x="52507" y="72986"/>
                    <a:pt x="52372" y="72901"/>
                  </a:cubicBezTo>
                  <a:cubicBezTo>
                    <a:pt x="52347" y="72896"/>
                    <a:pt x="52323" y="72893"/>
                    <a:pt x="52300" y="72893"/>
                  </a:cubicBezTo>
                  <a:cubicBezTo>
                    <a:pt x="52151" y="72893"/>
                    <a:pt x="52057" y="72999"/>
                    <a:pt x="51968" y="73112"/>
                  </a:cubicBezTo>
                  <a:cubicBezTo>
                    <a:pt x="51754" y="72691"/>
                    <a:pt x="51870" y="72380"/>
                    <a:pt x="52273" y="72153"/>
                  </a:cubicBezTo>
                  <a:cubicBezTo>
                    <a:pt x="52486" y="72033"/>
                    <a:pt x="52691" y="71899"/>
                    <a:pt x="52925" y="71755"/>
                  </a:cubicBezTo>
                  <a:close/>
                  <a:moveTo>
                    <a:pt x="32770" y="119167"/>
                  </a:moveTo>
                  <a:cubicBezTo>
                    <a:pt x="33324" y="119167"/>
                    <a:pt x="33466" y="119587"/>
                    <a:pt x="33637" y="120000"/>
                  </a:cubicBezTo>
                  <a:cubicBezTo>
                    <a:pt x="33476" y="120072"/>
                    <a:pt x="33324" y="120116"/>
                    <a:pt x="33180" y="120116"/>
                  </a:cubicBezTo>
                  <a:cubicBezTo>
                    <a:pt x="32993" y="120116"/>
                    <a:pt x="32821" y="120042"/>
                    <a:pt x="32666" y="119860"/>
                  </a:cubicBezTo>
                  <a:cubicBezTo>
                    <a:pt x="32585" y="119766"/>
                    <a:pt x="32494" y="119716"/>
                    <a:pt x="32390" y="119716"/>
                  </a:cubicBezTo>
                  <a:cubicBezTo>
                    <a:pt x="32341" y="119716"/>
                    <a:pt x="32290" y="119727"/>
                    <a:pt x="32235" y="119749"/>
                  </a:cubicBezTo>
                  <a:cubicBezTo>
                    <a:pt x="32416" y="119923"/>
                    <a:pt x="32387" y="120187"/>
                    <a:pt x="32476" y="120400"/>
                  </a:cubicBezTo>
                  <a:cubicBezTo>
                    <a:pt x="32266" y="120198"/>
                    <a:pt x="31890" y="120371"/>
                    <a:pt x="31683" y="120159"/>
                  </a:cubicBezTo>
                  <a:cubicBezTo>
                    <a:pt x="31631" y="120102"/>
                    <a:pt x="31589" y="120016"/>
                    <a:pt x="31516" y="120016"/>
                  </a:cubicBezTo>
                  <a:cubicBezTo>
                    <a:pt x="31489" y="120016"/>
                    <a:pt x="31458" y="120028"/>
                    <a:pt x="31421" y="120057"/>
                  </a:cubicBezTo>
                  <a:cubicBezTo>
                    <a:pt x="31452" y="119937"/>
                    <a:pt x="31418" y="119882"/>
                    <a:pt x="31330" y="119882"/>
                  </a:cubicBezTo>
                  <a:cubicBezTo>
                    <a:pt x="31307" y="119882"/>
                    <a:pt x="31280" y="119885"/>
                    <a:pt x="31250" y="119893"/>
                  </a:cubicBezTo>
                  <a:lnTo>
                    <a:pt x="31250" y="119416"/>
                  </a:lnTo>
                  <a:cubicBezTo>
                    <a:pt x="31333" y="119402"/>
                    <a:pt x="31416" y="119393"/>
                    <a:pt x="31495" y="119393"/>
                  </a:cubicBezTo>
                  <a:cubicBezTo>
                    <a:pt x="31718" y="119393"/>
                    <a:pt x="31920" y="119460"/>
                    <a:pt x="32085" y="119657"/>
                  </a:cubicBezTo>
                  <a:cubicBezTo>
                    <a:pt x="32378" y="119649"/>
                    <a:pt x="32174" y="119267"/>
                    <a:pt x="32416" y="119219"/>
                  </a:cubicBezTo>
                  <a:lnTo>
                    <a:pt x="32770" y="119167"/>
                  </a:lnTo>
                  <a:close/>
                  <a:moveTo>
                    <a:pt x="41365" y="67954"/>
                  </a:moveTo>
                  <a:cubicBezTo>
                    <a:pt x="41717" y="67954"/>
                    <a:pt x="42050" y="68049"/>
                    <a:pt x="42405" y="68375"/>
                  </a:cubicBezTo>
                  <a:cubicBezTo>
                    <a:pt x="43711" y="69576"/>
                    <a:pt x="45127" y="70652"/>
                    <a:pt x="46661" y="71559"/>
                  </a:cubicBezTo>
                  <a:cubicBezTo>
                    <a:pt x="46883" y="71624"/>
                    <a:pt x="47080" y="71728"/>
                    <a:pt x="47230" y="71910"/>
                  </a:cubicBezTo>
                  <a:cubicBezTo>
                    <a:pt x="47351" y="71979"/>
                    <a:pt x="47471" y="72050"/>
                    <a:pt x="47592" y="72117"/>
                  </a:cubicBezTo>
                  <a:cubicBezTo>
                    <a:pt x="48344" y="72525"/>
                    <a:pt x="48569" y="73069"/>
                    <a:pt x="48431" y="73974"/>
                  </a:cubicBezTo>
                  <a:cubicBezTo>
                    <a:pt x="47731" y="78555"/>
                    <a:pt x="46708" y="83075"/>
                    <a:pt x="45905" y="87637"/>
                  </a:cubicBezTo>
                  <a:cubicBezTo>
                    <a:pt x="44631" y="94867"/>
                    <a:pt x="43450" y="102109"/>
                    <a:pt x="42767" y="109425"/>
                  </a:cubicBezTo>
                  <a:cubicBezTo>
                    <a:pt x="42465" y="112650"/>
                    <a:pt x="42187" y="115874"/>
                    <a:pt x="42045" y="119110"/>
                  </a:cubicBezTo>
                  <a:cubicBezTo>
                    <a:pt x="42028" y="119523"/>
                    <a:pt x="42043" y="119937"/>
                    <a:pt x="42043" y="120442"/>
                  </a:cubicBezTo>
                  <a:cubicBezTo>
                    <a:pt x="41490" y="120442"/>
                    <a:pt x="40943" y="120449"/>
                    <a:pt x="40398" y="120449"/>
                  </a:cubicBezTo>
                  <a:cubicBezTo>
                    <a:pt x="39997" y="120449"/>
                    <a:pt x="39597" y="120445"/>
                    <a:pt x="39198" y="120432"/>
                  </a:cubicBezTo>
                  <a:cubicBezTo>
                    <a:pt x="38790" y="120419"/>
                    <a:pt x="38587" y="120026"/>
                    <a:pt x="38711" y="119573"/>
                  </a:cubicBezTo>
                  <a:cubicBezTo>
                    <a:pt x="38734" y="119489"/>
                    <a:pt x="38785" y="119407"/>
                    <a:pt x="38804" y="119331"/>
                  </a:cubicBezTo>
                  <a:cubicBezTo>
                    <a:pt x="38835" y="119350"/>
                    <a:pt x="38864" y="119358"/>
                    <a:pt x="38893" y="119358"/>
                  </a:cubicBezTo>
                  <a:cubicBezTo>
                    <a:pt x="39052" y="119358"/>
                    <a:pt x="39190" y="119117"/>
                    <a:pt x="39318" y="119048"/>
                  </a:cubicBezTo>
                  <a:cubicBezTo>
                    <a:pt x="39560" y="118920"/>
                    <a:pt x="39538" y="118676"/>
                    <a:pt x="39336" y="118497"/>
                  </a:cubicBezTo>
                  <a:cubicBezTo>
                    <a:pt x="39151" y="118331"/>
                    <a:pt x="38927" y="118209"/>
                    <a:pt x="38743" y="118042"/>
                  </a:cubicBezTo>
                  <a:cubicBezTo>
                    <a:pt x="38346" y="117679"/>
                    <a:pt x="38348" y="117338"/>
                    <a:pt x="38762" y="116999"/>
                  </a:cubicBezTo>
                  <a:cubicBezTo>
                    <a:pt x="38930" y="116862"/>
                    <a:pt x="39152" y="116793"/>
                    <a:pt x="39341" y="116679"/>
                  </a:cubicBezTo>
                  <a:cubicBezTo>
                    <a:pt x="39728" y="116447"/>
                    <a:pt x="39752" y="116221"/>
                    <a:pt x="39438" y="115891"/>
                  </a:cubicBezTo>
                  <a:cubicBezTo>
                    <a:pt x="39419" y="115871"/>
                    <a:pt x="39393" y="115858"/>
                    <a:pt x="39373" y="115838"/>
                  </a:cubicBezTo>
                  <a:cubicBezTo>
                    <a:pt x="38624" y="115115"/>
                    <a:pt x="38618" y="114959"/>
                    <a:pt x="39418" y="114313"/>
                  </a:cubicBezTo>
                  <a:cubicBezTo>
                    <a:pt x="39740" y="114052"/>
                    <a:pt x="39758" y="113823"/>
                    <a:pt x="39460" y="113571"/>
                  </a:cubicBezTo>
                  <a:cubicBezTo>
                    <a:pt x="39080" y="113254"/>
                    <a:pt x="38872" y="112908"/>
                    <a:pt x="39158" y="112423"/>
                  </a:cubicBezTo>
                  <a:cubicBezTo>
                    <a:pt x="40016" y="111820"/>
                    <a:pt x="40015" y="111820"/>
                    <a:pt x="39580" y="110895"/>
                  </a:cubicBezTo>
                  <a:cubicBezTo>
                    <a:pt x="39520" y="110769"/>
                    <a:pt x="39464" y="110641"/>
                    <a:pt x="39408" y="110514"/>
                  </a:cubicBezTo>
                  <a:cubicBezTo>
                    <a:pt x="38984" y="109552"/>
                    <a:pt x="39074" y="109164"/>
                    <a:pt x="39886" y="108472"/>
                  </a:cubicBezTo>
                  <a:cubicBezTo>
                    <a:pt x="39971" y="108401"/>
                    <a:pt x="40067" y="108342"/>
                    <a:pt x="40154" y="108271"/>
                  </a:cubicBezTo>
                  <a:cubicBezTo>
                    <a:pt x="40430" y="108047"/>
                    <a:pt x="40447" y="107812"/>
                    <a:pt x="40167" y="107579"/>
                  </a:cubicBezTo>
                  <a:cubicBezTo>
                    <a:pt x="39905" y="107362"/>
                    <a:pt x="39449" y="107264"/>
                    <a:pt x="39616" y="106777"/>
                  </a:cubicBezTo>
                  <a:cubicBezTo>
                    <a:pt x="39734" y="106438"/>
                    <a:pt x="40065" y="106305"/>
                    <a:pt x="40358" y="106136"/>
                  </a:cubicBezTo>
                  <a:cubicBezTo>
                    <a:pt x="40995" y="105769"/>
                    <a:pt x="41012" y="105569"/>
                    <a:pt x="40346" y="105170"/>
                  </a:cubicBezTo>
                  <a:cubicBezTo>
                    <a:pt x="39675" y="104768"/>
                    <a:pt x="39599" y="104340"/>
                    <a:pt x="40109" y="103658"/>
                  </a:cubicBezTo>
                  <a:cubicBezTo>
                    <a:pt x="40242" y="103479"/>
                    <a:pt x="40377" y="103297"/>
                    <a:pt x="40535" y="103142"/>
                  </a:cubicBezTo>
                  <a:cubicBezTo>
                    <a:pt x="40804" y="102876"/>
                    <a:pt x="40823" y="102690"/>
                    <a:pt x="40516" y="102393"/>
                  </a:cubicBezTo>
                  <a:cubicBezTo>
                    <a:pt x="39999" y="101895"/>
                    <a:pt x="40022" y="101495"/>
                    <a:pt x="40474" y="100933"/>
                  </a:cubicBezTo>
                  <a:cubicBezTo>
                    <a:pt x="40687" y="100668"/>
                    <a:pt x="40980" y="100497"/>
                    <a:pt x="41234" y="100281"/>
                  </a:cubicBezTo>
                  <a:cubicBezTo>
                    <a:pt x="41572" y="99992"/>
                    <a:pt x="41568" y="99844"/>
                    <a:pt x="41260" y="99532"/>
                  </a:cubicBezTo>
                  <a:cubicBezTo>
                    <a:pt x="40659" y="98921"/>
                    <a:pt x="40646" y="98907"/>
                    <a:pt x="41297" y="98345"/>
                  </a:cubicBezTo>
                  <a:cubicBezTo>
                    <a:pt x="41595" y="98088"/>
                    <a:pt x="41630" y="97864"/>
                    <a:pt x="41398" y="97566"/>
                  </a:cubicBezTo>
                  <a:cubicBezTo>
                    <a:pt x="41278" y="97412"/>
                    <a:pt x="41155" y="97255"/>
                    <a:pt x="41070" y="97082"/>
                  </a:cubicBezTo>
                  <a:cubicBezTo>
                    <a:pt x="40810" y="96558"/>
                    <a:pt x="40973" y="96114"/>
                    <a:pt x="41569" y="95656"/>
                  </a:cubicBezTo>
                  <a:cubicBezTo>
                    <a:pt x="42063" y="95275"/>
                    <a:pt x="42063" y="95275"/>
                    <a:pt x="41793" y="94811"/>
                  </a:cubicBezTo>
                  <a:cubicBezTo>
                    <a:pt x="41246" y="93874"/>
                    <a:pt x="41279" y="93741"/>
                    <a:pt x="42199" y="93180"/>
                  </a:cubicBezTo>
                  <a:cubicBezTo>
                    <a:pt x="42569" y="92954"/>
                    <a:pt x="42594" y="92806"/>
                    <a:pt x="42315" y="92463"/>
                  </a:cubicBezTo>
                  <a:cubicBezTo>
                    <a:pt x="42263" y="92398"/>
                    <a:pt x="42190" y="92349"/>
                    <a:pt x="42135" y="92287"/>
                  </a:cubicBezTo>
                  <a:cubicBezTo>
                    <a:pt x="41726" y="91830"/>
                    <a:pt x="41732" y="91647"/>
                    <a:pt x="42180" y="91261"/>
                  </a:cubicBezTo>
                  <a:cubicBezTo>
                    <a:pt x="42285" y="91171"/>
                    <a:pt x="42405" y="91098"/>
                    <a:pt x="42524" y="91025"/>
                  </a:cubicBezTo>
                  <a:cubicBezTo>
                    <a:pt x="42862" y="90816"/>
                    <a:pt x="42872" y="90598"/>
                    <a:pt x="42640" y="90270"/>
                  </a:cubicBezTo>
                  <a:cubicBezTo>
                    <a:pt x="42204" y="89654"/>
                    <a:pt x="42243" y="89434"/>
                    <a:pt x="42755" y="88908"/>
                  </a:cubicBezTo>
                  <a:cubicBezTo>
                    <a:pt x="42832" y="88827"/>
                    <a:pt x="42917" y="88755"/>
                    <a:pt x="43001" y="88681"/>
                  </a:cubicBezTo>
                  <a:cubicBezTo>
                    <a:pt x="43565" y="88184"/>
                    <a:pt x="43566" y="88184"/>
                    <a:pt x="43106" y="87585"/>
                  </a:cubicBezTo>
                  <a:cubicBezTo>
                    <a:pt x="42727" y="87093"/>
                    <a:pt x="42740" y="86958"/>
                    <a:pt x="43203" y="86544"/>
                  </a:cubicBezTo>
                  <a:cubicBezTo>
                    <a:pt x="43286" y="86470"/>
                    <a:pt x="43380" y="86408"/>
                    <a:pt x="43469" y="86341"/>
                  </a:cubicBezTo>
                  <a:cubicBezTo>
                    <a:pt x="44081" y="85884"/>
                    <a:pt x="44081" y="85884"/>
                    <a:pt x="43660" y="85273"/>
                  </a:cubicBezTo>
                  <a:cubicBezTo>
                    <a:pt x="43350" y="84821"/>
                    <a:pt x="43352" y="84475"/>
                    <a:pt x="43695" y="84058"/>
                  </a:cubicBezTo>
                  <a:cubicBezTo>
                    <a:pt x="43818" y="83909"/>
                    <a:pt x="43976" y="83788"/>
                    <a:pt x="44124" y="83661"/>
                  </a:cubicBezTo>
                  <a:cubicBezTo>
                    <a:pt x="44619" y="83238"/>
                    <a:pt x="44620" y="83235"/>
                    <a:pt x="44247" y="82738"/>
                  </a:cubicBezTo>
                  <a:cubicBezTo>
                    <a:pt x="43833" y="82184"/>
                    <a:pt x="43856" y="82007"/>
                    <a:pt x="44413" y="81595"/>
                  </a:cubicBezTo>
                  <a:cubicBezTo>
                    <a:pt x="44524" y="81513"/>
                    <a:pt x="44652" y="81452"/>
                    <a:pt x="44765" y="81371"/>
                  </a:cubicBezTo>
                  <a:cubicBezTo>
                    <a:pt x="45023" y="81186"/>
                    <a:pt x="45048" y="80976"/>
                    <a:pt x="44820" y="80744"/>
                  </a:cubicBezTo>
                  <a:cubicBezTo>
                    <a:pt x="44723" y="80645"/>
                    <a:pt x="44619" y="80549"/>
                    <a:pt x="44539" y="80437"/>
                  </a:cubicBezTo>
                  <a:cubicBezTo>
                    <a:pt x="44068" y="79774"/>
                    <a:pt x="44241" y="78990"/>
                    <a:pt x="44948" y="78578"/>
                  </a:cubicBezTo>
                  <a:cubicBezTo>
                    <a:pt x="45094" y="78495"/>
                    <a:pt x="45249" y="78431"/>
                    <a:pt x="45411" y="78387"/>
                  </a:cubicBezTo>
                  <a:cubicBezTo>
                    <a:pt x="45666" y="78315"/>
                    <a:pt x="45715" y="78171"/>
                    <a:pt x="45598" y="77951"/>
                  </a:cubicBezTo>
                  <a:cubicBezTo>
                    <a:pt x="45533" y="77828"/>
                    <a:pt x="45459" y="77709"/>
                    <a:pt x="45388" y="77589"/>
                  </a:cubicBezTo>
                  <a:cubicBezTo>
                    <a:pt x="45016" y="76947"/>
                    <a:pt x="45016" y="76947"/>
                    <a:pt x="45591" y="76530"/>
                  </a:cubicBezTo>
                  <a:cubicBezTo>
                    <a:pt x="46021" y="76218"/>
                    <a:pt x="46021" y="76213"/>
                    <a:pt x="45695" y="75766"/>
                  </a:cubicBezTo>
                  <a:cubicBezTo>
                    <a:pt x="45332" y="75269"/>
                    <a:pt x="45334" y="75217"/>
                    <a:pt x="45754" y="74789"/>
                  </a:cubicBezTo>
                  <a:cubicBezTo>
                    <a:pt x="45811" y="74730"/>
                    <a:pt x="45884" y="74684"/>
                    <a:pt x="45945" y="74627"/>
                  </a:cubicBezTo>
                  <a:cubicBezTo>
                    <a:pt x="46046" y="74531"/>
                    <a:pt x="46156" y="74432"/>
                    <a:pt x="46071" y="74272"/>
                  </a:cubicBezTo>
                  <a:cubicBezTo>
                    <a:pt x="46013" y="74163"/>
                    <a:pt x="45904" y="74149"/>
                    <a:pt x="45798" y="74149"/>
                  </a:cubicBezTo>
                  <a:cubicBezTo>
                    <a:pt x="45793" y="74149"/>
                    <a:pt x="45788" y="74149"/>
                    <a:pt x="45783" y="74149"/>
                  </a:cubicBezTo>
                  <a:cubicBezTo>
                    <a:pt x="45618" y="74150"/>
                    <a:pt x="45453" y="74168"/>
                    <a:pt x="45287" y="74168"/>
                  </a:cubicBezTo>
                  <a:cubicBezTo>
                    <a:pt x="45257" y="74168"/>
                    <a:pt x="45227" y="74167"/>
                    <a:pt x="45197" y="74166"/>
                  </a:cubicBezTo>
                  <a:cubicBezTo>
                    <a:pt x="44575" y="74140"/>
                    <a:pt x="44476" y="74027"/>
                    <a:pt x="44505" y="73410"/>
                  </a:cubicBezTo>
                  <a:cubicBezTo>
                    <a:pt x="44509" y="73354"/>
                    <a:pt x="44522" y="73299"/>
                    <a:pt x="44530" y="73244"/>
                  </a:cubicBezTo>
                  <a:cubicBezTo>
                    <a:pt x="44586" y="72867"/>
                    <a:pt x="44463" y="72690"/>
                    <a:pt x="44052" y="72690"/>
                  </a:cubicBezTo>
                  <a:cubicBezTo>
                    <a:pt x="44046" y="72690"/>
                    <a:pt x="44040" y="72690"/>
                    <a:pt x="44033" y="72690"/>
                  </a:cubicBezTo>
                  <a:cubicBezTo>
                    <a:pt x="43968" y="72691"/>
                    <a:pt x="43906" y="72691"/>
                    <a:pt x="43849" y="72691"/>
                  </a:cubicBezTo>
                  <a:cubicBezTo>
                    <a:pt x="43048" y="72691"/>
                    <a:pt x="42991" y="72588"/>
                    <a:pt x="42875" y="71707"/>
                  </a:cubicBezTo>
                  <a:cubicBezTo>
                    <a:pt x="42838" y="71418"/>
                    <a:pt x="42746" y="71278"/>
                    <a:pt x="42489" y="71278"/>
                  </a:cubicBezTo>
                  <a:cubicBezTo>
                    <a:pt x="42464" y="71278"/>
                    <a:pt x="42438" y="71279"/>
                    <a:pt x="42410" y="71282"/>
                  </a:cubicBezTo>
                  <a:cubicBezTo>
                    <a:pt x="42298" y="71292"/>
                    <a:pt x="42184" y="71301"/>
                    <a:pt x="42071" y="71301"/>
                  </a:cubicBezTo>
                  <a:cubicBezTo>
                    <a:pt x="42016" y="71301"/>
                    <a:pt x="41962" y="71299"/>
                    <a:pt x="41907" y="71294"/>
                  </a:cubicBezTo>
                  <a:cubicBezTo>
                    <a:pt x="41388" y="71244"/>
                    <a:pt x="41217" y="71096"/>
                    <a:pt x="41233" y="70550"/>
                  </a:cubicBezTo>
                  <a:cubicBezTo>
                    <a:pt x="41243" y="70220"/>
                    <a:pt x="41197" y="70093"/>
                    <a:pt x="40912" y="70093"/>
                  </a:cubicBezTo>
                  <a:cubicBezTo>
                    <a:pt x="40875" y="70093"/>
                    <a:pt x="40833" y="70096"/>
                    <a:pt x="40786" y="70100"/>
                  </a:cubicBezTo>
                  <a:cubicBezTo>
                    <a:pt x="40666" y="70111"/>
                    <a:pt x="40569" y="70118"/>
                    <a:pt x="40489" y="70118"/>
                  </a:cubicBezTo>
                  <a:cubicBezTo>
                    <a:pt x="40160" y="70118"/>
                    <a:pt x="40126" y="69992"/>
                    <a:pt x="39963" y="69462"/>
                  </a:cubicBezTo>
                  <a:lnTo>
                    <a:pt x="39553" y="69306"/>
                  </a:lnTo>
                  <a:lnTo>
                    <a:pt x="39570" y="69969"/>
                  </a:lnTo>
                  <a:cubicBezTo>
                    <a:pt x="39761" y="70236"/>
                    <a:pt x="39621" y="70366"/>
                    <a:pt x="39372" y="70455"/>
                  </a:cubicBezTo>
                  <a:cubicBezTo>
                    <a:pt x="38590" y="70738"/>
                    <a:pt x="37809" y="71024"/>
                    <a:pt x="37025" y="71305"/>
                  </a:cubicBezTo>
                  <a:cubicBezTo>
                    <a:pt x="34599" y="72178"/>
                    <a:pt x="32147" y="72980"/>
                    <a:pt x="29751" y="73938"/>
                  </a:cubicBezTo>
                  <a:cubicBezTo>
                    <a:pt x="29519" y="74031"/>
                    <a:pt x="29288" y="74126"/>
                    <a:pt x="29068" y="74242"/>
                  </a:cubicBezTo>
                  <a:cubicBezTo>
                    <a:pt x="29003" y="74276"/>
                    <a:pt x="28973" y="74327"/>
                    <a:pt x="28984" y="74380"/>
                  </a:cubicBezTo>
                  <a:cubicBezTo>
                    <a:pt x="28948" y="74351"/>
                    <a:pt x="28913" y="74340"/>
                    <a:pt x="28879" y="74340"/>
                  </a:cubicBezTo>
                  <a:cubicBezTo>
                    <a:pt x="28775" y="74340"/>
                    <a:pt x="28673" y="74442"/>
                    <a:pt x="28570" y="74495"/>
                  </a:cubicBezTo>
                  <a:cubicBezTo>
                    <a:pt x="28566" y="74494"/>
                    <a:pt x="28562" y="74494"/>
                    <a:pt x="28558" y="74494"/>
                  </a:cubicBezTo>
                  <a:cubicBezTo>
                    <a:pt x="28411" y="74494"/>
                    <a:pt x="28299" y="74570"/>
                    <a:pt x="28195" y="74663"/>
                  </a:cubicBezTo>
                  <a:lnTo>
                    <a:pt x="28195" y="74663"/>
                  </a:lnTo>
                  <a:cubicBezTo>
                    <a:pt x="28195" y="74663"/>
                    <a:pt x="28195" y="74663"/>
                    <a:pt x="28195" y="74662"/>
                  </a:cubicBezTo>
                  <a:cubicBezTo>
                    <a:pt x="27875" y="74715"/>
                    <a:pt x="27539" y="74768"/>
                    <a:pt x="27294" y="74985"/>
                  </a:cubicBezTo>
                  <a:cubicBezTo>
                    <a:pt x="27257" y="75015"/>
                    <a:pt x="27225" y="75053"/>
                    <a:pt x="27199" y="75095"/>
                  </a:cubicBezTo>
                  <a:cubicBezTo>
                    <a:pt x="27068" y="75106"/>
                    <a:pt x="26936" y="75235"/>
                    <a:pt x="26803" y="75323"/>
                  </a:cubicBezTo>
                  <a:cubicBezTo>
                    <a:pt x="26757" y="75519"/>
                    <a:pt x="26808" y="75627"/>
                    <a:pt x="26942" y="75627"/>
                  </a:cubicBezTo>
                  <a:cubicBezTo>
                    <a:pt x="26983" y="75627"/>
                    <a:pt x="27033" y="75616"/>
                    <a:pt x="27090" y="75595"/>
                  </a:cubicBezTo>
                  <a:cubicBezTo>
                    <a:pt x="27230" y="75542"/>
                    <a:pt x="27348" y="75429"/>
                    <a:pt x="27474" y="75340"/>
                  </a:cubicBezTo>
                  <a:cubicBezTo>
                    <a:pt x="27517" y="75402"/>
                    <a:pt x="27584" y="75464"/>
                    <a:pt x="27584" y="75525"/>
                  </a:cubicBezTo>
                  <a:cubicBezTo>
                    <a:pt x="27570" y="78879"/>
                    <a:pt x="28066" y="82197"/>
                    <a:pt x="28283" y="85534"/>
                  </a:cubicBezTo>
                  <a:cubicBezTo>
                    <a:pt x="28473" y="88454"/>
                    <a:pt x="28704" y="91372"/>
                    <a:pt x="29031" y="94283"/>
                  </a:cubicBezTo>
                  <a:cubicBezTo>
                    <a:pt x="29513" y="98551"/>
                    <a:pt x="30196" y="102785"/>
                    <a:pt x="30984" y="107006"/>
                  </a:cubicBezTo>
                  <a:cubicBezTo>
                    <a:pt x="31643" y="110540"/>
                    <a:pt x="32408" y="114051"/>
                    <a:pt x="33249" y="117545"/>
                  </a:cubicBezTo>
                  <a:cubicBezTo>
                    <a:pt x="33358" y="117708"/>
                    <a:pt x="33430" y="117880"/>
                    <a:pt x="33397" y="118083"/>
                  </a:cubicBezTo>
                  <a:cubicBezTo>
                    <a:pt x="33138" y="118075"/>
                    <a:pt x="33094" y="117872"/>
                    <a:pt x="33030" y="117688"/>
                  </a:cubicBezTo>
                  <a:cubicBezTo>
                    <a:pt x="32390" y="117117"/>
                    <a:pt x="32459" y="116280"/>
                    <a:pt x="32234" y="115555"/>
                  </a:cubicBezTo>
                  <a:cubicBezTo>
                    <a:pt x="32098" y="114581"/>
                    <a:pt x="31793" y="113648"/>
                    <a:pt x="31550" y="112699"/>
                  </a:cubicBezTo>
                  <a:cubicBezTo>
                    <a:pt x="31340" y="111753"/>
                    <a:pt x="31136" y="110806"/>
                    <a:pt x="30921" y="109861"/>
                  </a:cubicBezTo>
                  <a:cubicBezTo>
                    <a:pt x="30252" y="106914"/>
                    <a:pt x="29783" y="103927"/>
                    <a:pt x="29208" y="100963"/>
                  </a:cubicBezTo>
                  <a:cubicBezTo>
                    <a:pt x="28804" y="98520"/>
                    <a:pt x="28399" y="96076"/>
                    <a:pt x="27994" y="93633"/>
                  </a:cubicBezTo>
                  <a:cubicBezTo>
                    <a:pt x="27292" y="89373"/>
                    <a:pt x="26603" y="85110"/>
                    <a:pt x="26556" y="80778"/>
                  </a:cubicBezTo>
                  <a:cubicBezTo>
                    <a:pt x="26555" y="80613"/>
                    <a:pt x="26544" y="80440"/>
                    <a:pt x="26489" y="80290"/>
                  </a:cubicBezTo>
                  <a:cubicBezTo>
                    <a:pt x="26482" y="80272"/>
                    <a:pt x="26472" y="80256"/>
                    <a:pt x="26459" y="80241"/>
                  </a:cubicBezTo>
                  <a:cubicBezTo>
                    <a:pt x="26486" y="80206"/>
                    <a:pt x="26503" y="80164"/>
                    <a:pt x="26507" y="80120"/>
                  </a:cubicBezTo>
                  <a:cubicBezTo>
                    <a:pt x="26547" y="79824"/>
                    <a:pt x="26559" y="79525"/>
                    <a:pt x="26486" y="79230"/>
                  </a:cubicBezTo>
                  <a:cubicBezTo>
                    <a:pt x="26503" y="78246"/>
                    <a:pt x="26384" y="77254"/>
                    <a:pt x="26688" y="76286"/>
                  </a:cubicBezTo>
                  <a:cubicBezTo>
                    <a:pt x="26740" y="76123"/>
                    <a:pt x="26709" y="75992"/>
                    <a:pt x="26591" y="75992"/>
                  </a:cubicBezTo>
                  <a:cubicBezTo>
                    <a:pt x="26539" y="75992"/>
                    <a:pt x="26470" y="76018"/>
                    <a:pt x="26384" y="76076"/>
                  </a:cubicBezTo>
                  <a:cubicBezTo>
                    <a:pt x="26209" y="76313"/>
                    <a:pt x="26217" y="76595"/>
                    <a:pt x="26199" y="76867"/>
                  </a:cubicBezTo>
                  <a:cubicBezTo>
                    <a:pt x="26149" y="77638"/>
                    <a:pt x="26160" y="78410"/>
                    <a:pt x="26235" y="79178"/>
                  </a:cubicBezTo>
                  <a:cubicBezTo>
                    <a:pt x="26228" y="79541"/>
                    <a:pt x="26221" y="79903"/>
                    <a:pt x="26216" y="80265"/>
                  </a:cubicBezTo>
                  <a:lnTo>
                    <a:pt x="26216" y="80272"/>
                  </a:lnTo>
                  <a:lnTo>
                    <a:pt x="26216" y="80275"/>
                  </a:lnTo>
                  <a:cubicBezTo>
                    <a:pt x="26301" y="83116"/>
                    <a:pt x="26416" y="85955"/>
                    <a:pt x="26852" y="88767"/>
                  </a:cubicBezTo>
                  <a:cubicBezTo>
                    <a:pt x="27125" y="90529"/>
                    <a:pt x="27443" y="92285"/>
                    <a:pt x="27737" y="94043"/>
                  </a:cubicBezTo>
                  <a:cubicBezTo>
                    <a:pt x="28122" y="96352"/>
                    <a:pt x="28388" y="98681"/>
                    <a:pt x="28923" y="100964"/>
                  </a:cubicBezTo>
                  <a:cubicBezTo>
                    <a:pt x="29135" y="102136"/>
                    <a:pt x="29344" y="103309"/>
                    <a:pt x="29561" y="104480"/>
                  </a:cubicBezTo>
                  <a:cubicBezTo>
                    <a:pt x="30071" y="107233"/>
                    <a:pt x="30617" y="109980"/>
                    <a:pt x="31285" y="112700"/>
                  </a:cubicBezTo>
                  <a:cubicBezTo>
                    <a:pt x="31378" y="113201"/>
                    <a:pt x="31469" y="113704"/>
                    <a:pt x="31561" y="114205"/>
                  </a:cubicBezTo>
                  <a:cubicBezTo>
                    <a:pt x="31731" y="114810"/>
                    <a:pt x="31927" y="115410"/>
                    <a:pt x="31920" y="116050"/>
                  </a:cubicBezTo>
                  <a:cubicBezTo>
                    <a:pt x="31304" y="115519"/>
                    <a:pt x="31361" y="114753"/>
                    <a:pt x="31219" y="114056"/>
                  </a:cubicBezTo>
                  <a:cubicBezTo>
                    <a:pt x="30451" y="111667"/>
                    <a:pt x="29920" y="109219"/>
                    <a:pt x="29409" y="106766"/>
                  </a:cubicBezTo>
                  <a:cubicBezTo>
                    <a:pt x="29192" y="105732"/>
                    <a:pt x="29016" y="104686"/>
                    <a:pt x="28681" y="103679"/>
                  </a:cubicBezTo>
                  <a:cubicBezTo>
                    <a:pt x="28305" y="103737"/>
                    <a:pt x="28374" y="104008"/>
                    <a:pt x="28423" y="104248"/>
                  </a:cubicBezTo>
                  <a:cubicBezTo>
                    <a:pt x="28545" y="104838"/>
                    <a:pt x="28674" y="105428"/>
                    <a:pt x="28817" y="106014"/>
                  </a:cubicBezTo>
                  <a:cubicBezTo>
                    <a:pt x="28889" y="106311"/>
                    <a:pt x="28944" y="106603"/>
                    <a:pt x="28869" y="106904"/>
                  </a:cubicBezTo>
                  <a:cubicBezTo>
                    <a:pt x="28948" y="106966"/>
                    <a:pt x="29043" y="107018"/>
                    <a:pt x="29115" y="107084"/>
                  </a:cubicBezTo>
                  <a:lnTo>
                    <a:pt x="29115" y="107084"/>
                  </a:lnTo>
                  <a:cubicBezTo>
                    <a:pt x="29043" y="107018"/>
                    <a:pt x="28948" y="106967"/>
                    <a:pt x="28869" y="106905"/>
                  </a:cubicBezTo>
                  <a:lnTo>
                    <a:pt x="28864" y="106910"/>
                  </a:lnTo>
                  <a:cubicBezTo>
                    <a:pt x="28752" y="106918"/>
                    <a:pt x="28645" y="106950"/>
                    <a:pt x="28533" y="106950"/>
                  </a:cubicBezTo>
                  <a:cubicBezTo>
                    <a:pt x="28463" y="106950"/>
                    <a:pt x="28392" y="106938"/>
                    <a:pt x="28316" y="106898"/>
                  </a:cubicBezTo>
                  <a:cubicBezTo>
                    <a:pt x="28213" y="106845"/>
                    <a:pt x="28081" y="106806"/>
                    <a:pt x="27960" y="106806"/>
                  </a:cubicBezTo>
                  <a:cubicBezTo>
                    <a:pt x="27853" y="106806"/>
                    <a:pt x="27755" y="106837"/>
                    <a:pt x="27695" y="106916"/>
                  </a:cubicBezTo>
                  <a:cubicBezTo>
                    <a:pt x="27426" y="107267"/>
                    <a:pt x="27091" y="107311"/>
                    <a:pt x="26744" y="107311"/>
                  </a:cubicBezTo>
                  <a:cubicBezTo>
                    <a:pt x="26630" y="107311"/>
                    <a:pt x="26515" y="107306"/>
                    <a:pt x="26400" y="107306"/>
                  </a:cubicBezTo>
                  <a:cubicBezTo>
                    <a:pt x="26374" y="107306"/>
                    <a:pt x="26348" y="107306"/>
                    <a:pt x="26322" y="107307"/>
                  </a:cubicBezTo>
                  <a:cubicBezTo>
                    <a:pt x="26319" y="107310"/>
                    <a:pt x="26316" y="107315"/>
                    <a:pt x="26314" y="107318"/>
                  </a:cubicBezTo>
                  <a:cubicBezTo>
                    <a:pt x="26311" y="107315"/>
                    <a:pt x="26310" y="107311"/>
                    <a:pt x="26306" y="107307"/>
                  </a:cubicBezTo>
                  <a:cubicBezTo>
                    <a:pt x="26166" y="107365"/>
                    <a:pt x="26041" y="107391"/>
                    <a:pt x="25928" y="107391"/>
                  </a:cubicBezTo>
                  <a:cubicBezTo>
                    <a:pt x="25585" y="107391"/>
                    <a:pt x="25358" y="107144"/>
                    <a:pt x="25148" y="106790"/>
                  </a:cubicBezTo>
                  <a:cubicBezTo>
                    <a:pt x="24756" y="106128"/>
                    <a:pt x="24308" y="105500"/>
                    <a:pt x="23891" y="104870"/>
                  </a:cubicBezTo>
                  <a:cubicBezTo>
                    <a:pt x="24070" y="104538"/>
                    <a:pt x="24683" y="104635"/>
                    <a:pt x="24525" y="104101"/>
                  </a:cubicBezTo>
                  <a:lnTo>
                    <a:pt x="24525" y="104101"/>
                  </a:lnTo>
                  <a:cubicBezTo>
                    <a:pt x="24297" y="104158"/>
                    <a:pt x="24070" y="104263"/>
                    <a:pt x="23848" y="104263"/>
                  </a:cubicBezTo>
                  <a:cubicBezTo>
                    <a:pt x="23675" y="104263"/>
                    <a:pt x="23505" y="104200"/>
                    <a:pt x="23341" y="104003"/>
                  </a:cubicBezTo>
                  <a:cubicBezTo>
                    <a:pt x="23036" y="103636"/>
                    <a:pt x="23047" y="103543"/>
                    <a:pt x="23536" y="103298"/>
                  </a:cubicBezTo>
                  <a:cubicBezTo>
                    <a:pt x="24057" y="103252"/>
                    <a:pt x="24554" y="103102"/>
                    <a:pt x="25049" y="102945"/>
                  </a:cubicBezTo>
                  <a:cubicBezTo>
                    <a:pt x="25693" y="102854"/>
                    <a:pt x="26300" y="102636"/>
                    <a:pt x="26910" y="102423"/>
                  </a:cubicBezTo>
                  <a:cubicBezTo>
                    <a:pt x="27101" y="102390"/>
                    <a:pt x="27291" y="102348"/>
                    <a:pt x="27483" y="102328"/>
                  </a:cubicBezTo>
                  <a:cubicBezTo>
                    <a:pt x="27586" y="102317"/>
                    <a:pt x="27713" y="102256"/>
                    <a:pt x="27818" y="102256"/>
                  </a:cubicBezTo>
                  <a:cubicBezTo>
                    <a:pt x="27894" y="102256"/>
                    <a:pt x="27959" y="102288"/>
                    <a:pt x="27997" y="102392"/>
                  </a:cubicBezTo>
                  <a:cubicBezTo>
                    <a:pt x="28095" y="102662"/>
                    <a:pt x="28247" y="102977"/>
                    <a:pt x="27964" y="103247"/>
                  </a:cubicBezTo>
                  <a:cubicBezTo>
                    <a:pt x="27777" y="103425"/>
                    <a:pt x="27581" y="103581"/>
                    <a:pt x="27336" y="103581"/>
                  </a:cubicBezTo>
                  <a:cubicBezTo>
                    <a:pt x="27255" y="103581"/>
                    <a:pt x="27168" y="103564"/>
                    <a:pt x="27075" y="103525"/>
                  </a:cubicBezTo>
                  <a:cubicBezTo>
                    <a:pt x="27019" y="103464"/>
                    <a:pt x="26964" y="103402"/>
                    <a:pt x="26907" y="103344"/>
                  </a:cubicBezTo>
                  <a:cubicBezTo>
                    <a:pt x="26714" y="103149"/>
                    <a:pt x="26611" y="103046"/>
                    <a:pt x="26522" y="103046"/>
                  </a:cubicBezTo>
                  <a:cubicBezTo>
                    <a:pt x="26422" y="103046"/>
                    <a:pt x="26338" y="103176"/>
                    <a:pt x="26160" y="103454"/>
                  </a:cubicBezTo>
                  <a:cubicBezTo>
                    <a:pt x="25995" y="103710"/>
                    <a:pt x="25864" y="103828"/>
                    <a:pt x="25681" y="103828"/>
                  </a:cubicBezTo>
                  <a:cubicBezTo>
                    <a:pt x="25571" y="103828"/>
                    <a:pt x="25441" y="103785"/>
                    <a:pt x="25275" y="103703"/>
                  </a:cubicBezTo>
                  <a:cubicBezTo>
                    <a:pt x="25152" y="103644"/>
                    <a:pt x="25046" y="103526"/>
                    <a:pt x="24920" y="103503"/>
                  </a:cubicBezTo>
                  <a:cubicBezTo>
                    <a:pt x="24884" y="103496"/>
                    <a:pt x="24850" y="103493"/>
                    <a:pt x="24818" y="103493"/>
                  </a:cubicBezTo>
                  <a:cubicBezTo>
                    <a:pt x="24651" y="103493"/>
                    <a:pt x="24551" y="103586"/>
                    <a:pt x="24621" y="103819"/>
                  </a:cubicBezTo>
                  <a:cubicBezTo>
                    <a:pt x="24555" y="103931"/>
                    <a:pt x="24539" y="104122"/>
                    <a:pt x="24641" y="104122"/>
                  </a:cubicBezTo>
                  <a:cubicBezTo>
                    <a:pt x="24651" y="104122"/>
                    <a:pt x="24661" y="104120"/>
                    <a:pt x="24673" y="104116"/>
                  </a:cubicBezTo>
                  <a:cubicBezTo>
                    <a:pt x="24755" y="104091"/>
                    <a:pt x="24834" y="104081"/>
                    <a:pt x="24911" y="104081"/>
                  </a:cubicBezTo>
                  <a:cubicBezTo>
                    <a:pt x="25131" y="104081"/>
                    <a:pt x="25334" y="104160"/>
                    <a:pt x="25548" y="104178"/>
                  </a:cubicBezTo>
                  <a:cubicBezTo>
                    <a:pt x="25608" y="104183"/>
                    <a:pt x="25669" y="104187"/>
                    <a:pt x="25728" y="104187"/>
                  </a:cubicBezTo>
                  <a:cubicBezTo>
                    <a:pt x="25981" y="104187"/>
                    <a:pt x="26221" y="104127"/>
                    <a:pt x="26359" y="103901"/>
                  </a:cubicBezTo>
                  <a:cubicBezTo>
                    <a:pt x="26454" y="103747"/>
                    <a:pt x="26551" y="103699"/>
                    <a:pt x="26649" y="103699"/>
                  </a:cubicBezTo>
                  <a:cubicBezTo>
                    <a:pt x="26782" y="103699"/>
                    <a:pt x="26919" y="103786"/>
                    <a:pt x="27057" y="103814"/>
                  </a:cubicBezTo>
                  <a:cubicBezTo>
                    <a:pt x="27178" y="103851"/>
                    <a:pt x="27344" y="103868"/>
                    <a:pt x="27527" y="103868"/>
                  </a:cubicBezTo>
                  <a:cubicBezTo>
                    <a:pt x="27932" y="103868"/>
                    <a:pt x="28415" y="103784"/>
                    <a:pt x="28653" y="103648"/>
                  </a:cubicBezTo>
                  <a:cubicBezTo>
                    <a:pt x="28653" y="103539"/>
                    <a:pt x="28672" y="103428"/>
                    <a:pt x="28649" y="103323"/>
                  </a:cubicBezTo>
                  <a:cubicBezTo>
                    <a:pt x="27739" y="99043"/>
                    <a:pt x="27075" y="94720"/>
                    <a:pt x="26347" y="90407"/>
                  </a:cubicBezTo>
                  <a:cubicBezTo>
                    <a:pt x="26153" y="89258"/>
                    <a:pt x="26050" y="88089"/>
                    <a:pt x="25720" y="86963"/>
                  </a:cubicBezTo>
                  <a:cubicBezTo>
                    <a:pt x="25650" y="86912"/>
                    <a:pt x="25582" y="86883"/>
                    <a:pt x="25528" y="86883"/>
                  </a:cubicBezTo>
                  <a:cubicBezTo>
                    <a:pt x="25449" y="86883"/>
                    <a:pt x="25396" y="86944"/>
                    <a:pt x="25400" y="87087"/>
                  </a:cubicBezTo>
                  <a:cubicBezTo>
                    <a:pt x="25407" y="87386"/>
                    <a:pt x="25471" y="87684"/>
                    <a:pt x="25516" y="87982"/>
                  </a:cubicBezTo>
                  <a:cubicBezTo>
                    <a:pt x="25559" y="88266"/>
                    <a:pt x="25590" y="88512"/>
                    <a:pt x="25202" y="88608"/>
                  </a:cubicBezTo>
                  <a:cubicBezTo>
                    <a:pt x="24903" y="88683"/>
                    <a:pt x="24700" y="88928"/>
                    <a:pt x="24546" y="89199"/>
                  </a:cubicBezTo>
                  <a:cubicBezTo>
                    <a:pt x="24286" y="89106"/>
                    <a:pt x="24026" y="89030"/>
                    <a:pt x="23768" y="89030"/>
                  </a:cubicBezTo>
                  <a:cubicBezTo>
                    <a:pt x="23549" y="89030"/>
                    <a:pt x="23331" y="89084"/>
                    <a:pt x="23115" y="89227"/>
                  </a:cubicBezTo>
                  <a:cubicBezTo>
                    <a:pt x="23066" y="89394"/>
                    <a:pt x="23116" y="89523"/>
                    <a:pt x="23241" y="89523"/>
                  </a:cubicBezTo>
                  <a:cubicBezTo>
                    <a:pt x="23270" y="89523"/>
                    <a:pt x="23304" y="89516"/>
                    <a:pt x="23341" y="89501"/>
                  </a:cubicBezTo>
                  <a:cubicBezTo>
                    <a:pt x="23501" y="89434"/>
                    <a:pt x="23655" y="89405"/>
                    <a:pt x="23810" y="89405"/>
                  </a:cubicBezTo>
                  <a:cubicBezTo>
                    <a:pt x="23943" y="89405"/>
                    <a:pt x="24076" y="89427"/>
                    <a:pt x="24213" y="89465"/>
                  </a:cubicBezTo>
                  <a:cubicBezTo>
                    <a:pt x="24372" y="89610"/>
                    <a:pt x="24526" y="89723"/>
                    <a:pt x="24671" y="89723"/>
                  </a:cubicBezTo>
                  <a:cubicBezTo>
                    <a:pt x="24801" y="89723"/>
                    <a:pt x="24924" y="89633"/>
                    <a:pt x="25039" y="89393"/>
                  </a:cubicBezTo>
                  <a:cubicBezTo>
                    <a:pt x="25135" y="89193"/>
                    <a:pt x="25280" y="89027"/>
                    <a:pt x="25544" y="89027"/>
                  </a:cubicBezTo>
                  <a:cubicBezTo>
                    <a:pt x="25579" y="89027"/>
                    <a:pt x="25616" y="89030"/>
                    <a:pt x="25655" y="89036"/>
                  </a:cubicBezTo>
                  <a:cubicBezTo>
                    <a:pt x="25693" y="89334"/>
                    <a:pt x="25904" y="89643"/>
                    <a:pt x="25550" y="89908"/>
                  </a:cubicBezTo>
                  <a:lnTo>
                    <a:pt x="23040" y="90396"/>
                  </a:lnTo>
                  <a:cubicBezTo>
                    <a:pt x="23051" y="90343"/>
                    <a:pt x="23048" y="90289"/>
                    <a:pt x="23032" y="90238"/>
                  </a:cubicBezTo>
                  <a:cubicBezTo>
                    <a:pt x="23085" y="90131"/>
                    <a:pt x="23118" y="90022"/>
                    <a:pt x="23073" y="89901"/>
                  </a:cubicBezTo>
                  <a:cubicBezTo>
                    <a:pt x="23114" y="89703"/>
                    <a:pt x="23032" y="89589"/>
                    <a:pt x="22831" y="89561"/>
                  </a:cubicBezTo>
                  <a:cubicBezTo>
                    <a:pt x="22788" y="89597"/>
                    <a:pt x="22746" y="89633"/>
                    <a:pt x="22704" y="89670"/>
                  </a:cubicBezTo>
                  <a:cubicBezTo>
                    <a:pt x="22628" y="89651"/>
                    <a:pt x="22547" y="89640"/>
                    <a:pt x="22476" y="89611"/>
                  </a:cubicBezTo>
                  <a:cubicBezTo>
                    <a:pt x="22163" y="89484"/>
                    <a:pt x="21920" y="89415"/>
                    <a:pt x="21713" y="89415"/>
                  </a:cubicBezTo>
                  <a:cubicBezTo>
                    <a:pt x="21341" y="89415"/>
                    <a:pt x="21083" y="89637"/>
                    <a:pt x="20737" y="90142"/>
                  </a:cubicBezTo>
                  <a:cubicBezTo>
                    <a:pt x="20681" y="90225"/>
                    <a:pt x="20649" y="90340"/>
                    <a:pt x="20524" y="90340"/>
                  </a:cubicBezTo>
                  <a:cubicBezTo>
                    <a:pt x="20520" y="90340"/>
                    <a:pt x="20515" y="90340"/>
                    <a:pt x="20510" y="90339"/>
                  </a:cubicBezTo>
                  <a:cubicBezTo>
                    <a:pt x="20080" y="90172"/>
                    <a:pt x="19803" y="90073"/>
                    <a:pt x="19573" y="90073"/>
                  </a:cubicBezTo>
                  <a:cubicBezTo>
                    <a:pt x="19212" y="90073"/>
                    <a:pt x="18967" y="90317"/>
                    <a:pt x="18424" y="90921"/>
                  </a:cubicBezTo>
                  <a:cubicBezTo>
                    <a:pt x="18349" y="91006"/>
                    <a:pt x="18275" y="91050"/>
                    <a:pt x="18186" y="91050"/>
                  </a:cubicBezTo>
                  <a:cubicBezTo>
                    <a:pt x="18149" y="91050"/>
                    <a:pt x="18109" y="91042"/>
                    <a:pt x="18066" y="91026"/>
                  </a:cubicBezTo>
                  <a:cubicBezTo>
                    <a:pt x="17885" y="90959"/>
                    <a:pt x="17716" y="90929"/>
                    <a:pt x="17555" y="90929"/>
                  </a:cubicBezTo>
                  <a:cubicBezTo>
                    <a:pt x="17095" y="90929"/>
                    <a:pt x="16710" y="91181"/>
                    <a:pt x="16360" y="91547"/>
                  </a:cubicBezTo>
                  <a:cubicBezTo>
                    <a:pt x="15829" y="90450"/>
                    <a:pt x="15526" y="89277"/>
                    <a:pt x="15192" y="88121"/>
                  </a:cubicBezTo>
                  <a:cubicBezTo>
                    <a:pt x="15402" y="87959"/>
                    <a:pt x="15673" y="88090"/>
                    <a:pt x="15831" y="87896"/>
                  </a:cubicBezTo>
                  <a:cubicBezTo>
                    <a:pt x="16479" y="87493"/>
                    <a:pt x="16479" y="87493"/>
                    <a:pt x="17440" y="87420"/>
                  </a:cubicBezTo>
                  <a:cubicBezTo>
                    <a:pt x="17467" y="87419"/>
                    <a:pt x="17495" y="87417"/>
                    <a:pt x="17523" y="87413"/>
                  </a:cubicBezTo>
                  <a:cubicBezTo>
                    <a:pt x="18003" y="87348"/>
                    <a:pt x="18222" y="86802"/>
                    <a:pt x="18593" y="86712"/>
                  </a:cubicBezTo>
                  <a:cubicBezTo>
                    <a:pt x="19022" y="86608"/>
                    <a:pt x="19515" y="86756"/>
                    <a:pt x="19894" y="86392"/>
                  </a:cubicBezTo>
                  <a:cubicBezTo>
                    <a:pt x="19914" y="86373"/>
                    <a:pt x="19941" y="86359"/>
                    <a:pt x="19956" y="86337"/>
                  </a:cubicBezTo>
                  <a:cubicBezTo>
                    <a:pt x="20091" y="86148"/>
                    <a:pt x="20249" y="86057"/>
                    <a:pt x="20453" y="86057"/>
                  </a:cubicBezTo>
                  <a:cubicBezTo>
                    <a:pt x="20520" y="86057"/>
                    <a:pt x="20592" y="86067"/>
                    <a:pt x="20669" y="86086"/>
                  </a:cubicBezTo>
                  <a:cubicBezTo>
                    <a:pt x="20770" y="86111"/>
                    <a:pt x="20869" y="86124"/>
                    <a:pt x="20964" y="86124"/>
                  </a:cubicBezTo>
                  <a:cubicBezTo>
                    <a:pt x="21251" y="86124"/>
                    <a:pt x="21507" y="86004"/>
                    <a:pt x="21688" y="85720"/>
                  </a:cubicBezTo>
                  <a:cubicBezTo>
                    <a:pt x="21773" y="85586"/>
                    <a:pt x="21872" y="85533"/>
                    <a:pt x="21986" y="85533"/>
                  </a:cubicBezTo>
                  <a:cubicBezTo>
                    <a:pt x="22047" y="85533"/>
                    <a:pt x="22113" y="85548"/>
                    <a:pt x="22182" y="85574"/>
                  </a:cubicBezTo>
                  <a:cubicBezTo>
                    <a:pt x="22322" y="85690"/>
                    <a:pt x="22468" y="85741"/>
                    <a:pt x="22616" y="85741"/>
                  </a:cubicBezTo>
                  <a:cubicBezTo>
                    <a:pt x="22747" y="85741"/>
                    <a:pt x="22881" y="85701"/>
                    <a:pt x="23015" y="85628"/>
                  </a:cubicBezTo>
                  <a:cubicBezTo>
                    <a:pt x="23104" y="85579"/>
                    <a:pt x="23141" y="85510"/>
                    <a:pt x="23089" y="85434"/>
                  </a:cubicBezTo>
                  <a:lnTo>
                    <a:pt x="23089" y="85434"/>
                  </a:lnTo>
                  <a:cubicBezTo>
                    <a:pt x="23129" y="85462"/>
                    <a:pt x="23165" y="85474"/>
                    <a:pt x="23199" y="85474"/>
                  </a:cubicBezTo>
                  <a:cubicBezTo>
                    <a:pt x="23354" y="85474"/>
                    <a:pt x="23462" y="85232"/>
                    <a:pt x="23626" y="85232"/>
                  </a:cubicBezTo>
                  <a:cubicBezTo>
                    <a:pt x="23655" y="85232"/>
                    <a:pt x="23685" y="85239"/>
                    <a:pt x="23717" y="85256"/>
                  </a:cubicBezTo>
                  <a:cubicBezTo>
                    <a:pt x="23863" y="85334"/>
                    <a:pt x="24020" y="85370"/>
                    <a:pt x="24180" y="85370"/>
                  </a:cubicBezTo>
                  <a:cubicBezTo>
                    <a:pt x="24286" y="85370"/>
                    <a:pt x="24393" y="85354"/>
                    <a:pt x="24500" y="85325"/>
                  </a:cubicBezTo>
                  <a:cubicBezTo>
                    <a:pt x="24575" y="85304"/>
                    <a:pt x="24641" y="85253"/>
                    <a:pt x="24712" y="85216"/>
                  </a:cubicBezTo>
                  <a:cubicBezTo>
                    <a:pt x="24756" y="85208"/>
                    <a:pt x="24798" y="85203"/>
                    <a:pt x="24839" y="85203"/>
                  </a:cubicBezTo>
                  <a:cubicBezTo>
                    <a:pt x="24973" y="85203"/>
                    <a:pt x="25085" y="85256"/>
                    <a:pt x="25158" y="85402"/>
                  </a:cubicBezTo>
                  <a:lnTo>
                    <a:pt x="25527" y="85378"/>
                  </a:lnTo>
                  <a:cubicBezTo>
                    <a:pt x="25365" y="84053"/>
                    <a:pt x="25160" y="82733"/>
                    <a:pt x="25049" y="81404"/>
                  </a:cubicBezTo>
                  <a:cubicBezTo>
                    <a:pt x="24895" y="79547"/>
                    <a:pt x="24821" y="77683"/>
                    <a:pt x="24693" y="75823"/>
                  </a:cubicBezTo>
                  <a:cubicBezTo>
                    <a:pt x="24629" y="74906"/>
                    <a:pt x="24565" y="73991"/>
                    <a:pt x="24580" y="73072"/>
                  </a:cubicBezTo>
                  <a:cubicBezTo>
                    <a:pt x="24583" y="72904"/>
                    <a:pt x="24577" y="72738"/>
                    <a:pt x="24586" y="72571"/>
                  </a:cubicBezTo>
                  <a:cubicBezTo>
                    <a:pt x="24638" y="71653"/>
                    <a:pt x="24637" y="71642"/>
                    <a:pt x="25533" y="71413"/>
                  </a:cubicBezTo>
                  <a:cubicBezTo>
                    <a:pt x="28307" y="70707"/>
                    <a:pt x="31083" y="70006"/>
                    <a:pt x="33861" y="69311"/>
                  </a:cubicBezTo>
                  <a:cubicBezTo>
                    <a:pt x="34064" y="69260"/>
                    <a:pt x="34248" y="69126"/>
                    <a:pt x="34464" y="69126"/>
                  </a:cubicBezTo>
                  <a:cubicBezTo>
                    <a:pt x="34499" y="69126"/>
                    <a:pt x="34534" y="69130"/>
                    <a:pt x="34570" y="69137"/>
                  </a:cubicBezTo>
                  <a:cubicBezTo>
                    <a:pt x="34544" y="69240"/>
                    <a:pt x="34430" y="69347"/>
                    <a:pt x="34567" y="69441"/>
                  </a:cubicBezTo>
                  <a:cubicBezTo>
                    <a:pt x="34533" y="69431"/>
                    <a:pt x="34497" y="69415"/>
                    <a:pt x="34469" y="69415"/>
                  </a:cubicBezTo>
                  <a:cubicBezTo>
                    <a:pt x="34461" y="69415"/>
                    <a:pt x="34453" y="69416"/>
                    <a:pt x="34447" y="69419"/>
                  </a:cubicBezTo>
                  <a:cubicBezTo>
                    <a:pt x="34351" y="69464"/>
                    <a:pt x="34384" y="69546"/>
                    <a:pt x="34419" y="69620"/>
                  </a:cubicBezTo>
                  <a:cubicBezTo>
                    <a:pt x="34152" y="69705"/>
                    <a:pt x="33408" y="70185"/>
                    <a:pt x="33223" y="70398"/>
                  </a:cubicBezTo>
                  <a:cubicBezTo>
                    <a:pt x="33215" y="70406"/>
                    <a:pt x="33244" y="70445"/>
                    <a:pt x="33256" y="70471"/>
                  </a:cubicBezTo>
                  <a:cubicBezTo>
                    <a:pt x="33298" y="70477"/>
                    <a:pt x="33339" y="70479"/>
                    <a:pt x="33379" y="70479"/>
                  </a:cubicBezTo>
                  <a:cubicBezTo>
                    <a:pt x="33888" y="70479"/>
                    <a:pt x="34276" y="70044"/>
                    <a:pt x="34787" y="70044"/>
                  </a:cubicBezTo>
                  <a:cubicBezTo>
                    <a:pt x="34789" y="70044"/>
                    <a:pt x="34791" y="70044"/>
                    <a:pt x="34792" y="70044"/>
                  </a:cubicBezTo>
                  <a:cubicBezTo>
                    <a:pt x="34882" y="70044"/>
                    <a:pt x="34980" y="69990"/>
                    <a:pt x="35068" y="69990"/>
                  </a:cubicBezTo>
                  <a:cubicBezTo>
                    <a:pt x="35125" y="69990"/>
                    <a:pt x="35179" y="70013"/>
                    <a:pt x="35223" y="70089"/>
                  </a:cubicBezTo>
                  <a:cubicBezTo>
                    <a:pt x="35263" y="70159"/>
                    <a:pt x="35278" y="70253"/>
                    <a:pt x="35345" y="70253"/>
                  </a:cubicBezTo>
                  <a:cubicBezTo>
                    <a:pt x="35366" y="70253"/>
                    <a:pt x="35391" y="70244"/>
                    <a:pt x="35424" y="70223"/>
                  </a:cubicBezTo>
                  <a:cubicBezTo>
                    <a:pt x="35511" y="70168"/>
                    <a:pt x="35568" y="70063"/>
                    <a:pt x="35639" y="69981"/>
                  </a:cubicBezTo>
                  <a:cubicBezTo>
                    <a:pt x="36032" y="69717"/>
                    <a:pt x="36501" y="69699"/>
                    <a:pt x="36940" y="69584"/>
                  </a:cubicBezTo>
                  <a:cubicBezTo>
                    <a:pt x="37053" y="69613"/>
                    <a:pt x="37158" y="69654"/>
                    <a:pt x="37223" y="69759"/>
                  </a:cubicBezTo>
                  <a:cubicBezTo>
                    <a:pt x="37544" y="69629"/>
                    <a:pt x="37830" y="69401"/>
                    <a:pt x="38196" y="69401"/>
                  </a:cubicBezTo>
                  <a:cubicBezTo>
                    <a:pt x="38212" y="69401"/>
                    <a:pt x="38227" y="69401"/>
                    <a:pt x="38243" y="69402"/>
                  </a:cubicBezTo>
                  <a:cubicBezTo>
                    <a:pt x="38254" y="69357"/>
                    <a:pt x="38267" y="69313"/>
                    <a:pt x="38282" y="69269"/>
                  </a:cubicBezTo>
                  <a:lnTo>
                    <a:pt x="38457" y="69246"/>
                  </a:lnTo>
                  <a:cubicBezTo>
                    <a:pt x="38510" y="69263"/>
                    <a:pt x="38563" y="69279"/>
                    <a:pt x="38618" y="69293"/>
                  </a:cubicBezTo>
                  <a:cubicBezTo>
                    <a:pt x="38634" y="69398"/>
                    <a:pt x="38697" y="69459"/>
                    <a:pt x="38797" y="69484"/>
                  </a:cubicBezTo>
                  <a:lnTo>
                    <a:pt x="38837" y="69314"/>
                  </a:lnTo>
                  <a:lnTo>
                    <a:pt x="39550" y="69303"/>
                  </a:lnTo>
                  <a:lnTo>
                    <a:pt x="39960" y="69460"/>
                  </a:lnTo>
                  <a:lnTo>
                    <a:pt x="40219" y="68959"/>
                  </a:lnTo>
                  <a:lnTo>
                    <a:pt x="40218" y="68959"/>
                  </a:lnTo>
                  <a:lnTo>
                    <a:pt x="40504" y="68872"/>
                  </a:lnTo>
                  <a:cubicBezTo>
                    <a:pt x="40792" y="68908"/>
                    <a:pt x="41022" y="69060"/>
                    <a:pt x="41244" y="69236"/>
                  </a:cubicBezTo>
                  <a:cubicBezTo>
                    <a:pt x="43014" y="70646"/>
                    <a:pt x="44901" y="71884"/>
                    <a:pt x="46885" y="72972"/>
                  </a:cubicBezTo>
                  <a:cubicBezTo>
                    <a:pt x="47304" y="73201"/>
                    <a:pt x="47267" y="73516"/>
                    <a:pt x="47206" y="73895"/>
                  </a:cubicBezTo>
                  <a:cubicBezTo>
                    <a:pt x="46821" y="76292"/>
                    <a:pt x="46262" y="78653"/>
                    <a:pt x="45739" y="81023"/>
                  </a:cubicBezTo>
                  <a:cubicBezTo>
                    <a:pt x="44502" y="86636"/>
                    <a:pt x="43365" y="92268"/>
                    <a:pt x="42614" y="97971"/>
                  </a:cubicBezTo>
                  <a:cubicBezTo>
                    <a:pt x="42245" y="100764"/>
                    <a:pt x="41775" y="103545"/>
                    <a:pt x="41408" y="106338"/>
                  </a:cubicBezTo>
                  <a:cubicBezTo>
                    <a:pt x="41054" y="109021"/>
                    <a:pt x="40703" y="111707"/>
                    <a:pt x="40528" y="114409"/>
                  </a:cubicBezTo>
                  <a:cubicBezTo>
                    <a:pt x="40444" y="115688"/>
                    <a:pt x="40425" y="116975"/>
                    <a:pt x="40596" y="118253"/>
                  </a:cubicBezTo>
                  <a:cubicBezTo>
                    <a:pt x="40611" y="118361"/>
                    <a:pt x="40653" y="118465"/>
                    <a:pt x="40692" y="118611"/>
                  </a:cubicBezTo>
                  <a:cubicBezTo>
                    <a:pt x="40926" y="118233"/>
                    <a:pt x="40937" y="117848"/>
                    <a:pt x="40972" y="117466"/>
                  </a:cubicBezTo>
                  <a:cubicBezTo>
                    <a:pt x="41484" y="111714"/>
                    <a:pt x="42034" y="105966"/>
                    <a:pt x="42915" y="100253"/>
                  </a:cubicBezTo>
                  <a:cubicBezTo>
                    <a:pt x="43497" y="96476"/>
                    <a:pt x="44019" y="92688"/>
                    <a:pt x="44653" y="88919"/>
                  </a:cubicBezTo>
                  <a:cubicBezTo>
                    <a:pt x="45102" y="86249"/>
                    <a:pt x="45802" y="83633"/>
                    <a:pt x="46405" y="80995"/>
                  </a:cubicBezTo>
                  <a:cubicBezTo>
                    <a:pt x="46691" y="79745"/>
                    <a:pt x="46939" y="78486"/>
                    <a:pt x="47300" y="77253"/>
                  </a:cubicBezTo>
                  <a:cubicBezTo>
                    <a:pt x="47631" y="76122"/>
                    <a:pt x="47718" y="74951"/>
                    <a:pt x="47803" y="73779"/>
                  </a:cubicBezTo>
                  <a:cubicBezTo>
                    <a:pt x="47842" y="73258"/>
                    <a:pt x="47734" y="72851"/>
                    <a:pt x="47330" y="72519"/>
                  </a:cubicBezTo>
                  <a:cubicBezTo>
                    <a:pt x="47203" y="72414"/>
                    <a:pt x="47106" y="72271"/>
                    <a:pt x="46995" y="72146"/>
                  </a:cubicBezTo>
                  <a:cubicBezTo>
                    <a:pt x="46784" y="72072"/>
                    <a:pt x="46591" y="71951"/>
                    <a:pt x="46433" y="71792"/>
                  </a:cubicBezTo>
                  <a:cubicBezTo>
                    <a:pt x="45684" y="71554"/>
                    <a:pt x="45041" y="71121"/>
                    <a:pt x="44401" y="70686"/>
                  </a:cubicBezTo>
                  <a:cubicBezTo>
                    <a:pt x="43251" y="69907"/>
                    <a:pt x="42169" y="69029"/>
                    <a:pt x="40970" y="68321"/>
                  </a:cubicBezTo>
                  <a:cubicBezTo>
                    <a:pt x="40877" y="68266"/>
                    <a:pt x="40777" y="68208"/>
                    <a:pt x="40784" y="68014"/>
                  </a:cubicBezTo>
                  <a:cubicBezTo>
                    <a:pt x="40987" y="67981"/>
                    <a:pt x="41179" y="67954"/>
                    <a:pt x="41365" y="67954"/>
                  </a:cubicBezTo>
                  <a:close/>
                  <a:moveTo>
                    <a:pt x="38001" y="120019"/>
                  </a:moveTo>
                  <a:cubicBezTo>
                    <a:pt x="38130" y="120019"/>
                    <a:pt x="38210" y="120171"/>
                    <a:pt x="38237" y="120301"/>
                  </a:cubicBezTo>
                  <a:cubicBezTo>
                    <a:pt x="38275" y="120485"/>
                    <a:pt x="38144" y="120545"/>
                    <a:pt x="37994" y="120549"/>
                  </a:cubicBezTo>
                  <a:cubicBezTo>
                    <a:pt x="37710" y="120557"/>
                    <a:pt x="37425" y="120579"/>
                    <a:pt x="37140" y="120579"/>
                  </a:cubicBezTo>
                  <a:cubicBezTo>
                    <a:pt x="36842" y="120579"/>
                    <a:pt x="36544" y="120555"/>
                    <a:pt x="36246" y="120468"/>
                  </a:cubicBezTo>
                  <a:cubicBezTo>
                    <a:pt x="36781" y="120122"/>
                    <a:pt x="37390" y="120119"/>
                    <a:pt x="37973" y="120022"/>
                  </a:cubicBezTo>
                  <a:cubicBezTo>
                    <a:pt x="37983" y="120020"/>
                    <a:pt x="37992" y="120019"/>
                    <a:pt x="38001" y="120019"/>
                  </a:cubicBezTo>
                  <a:close/>
                  <a:moveTo>
                    <a:pt x="63490" y="69833"/>
                  </a:moveTo>
                  <a:cubicBezTo>
                    <a:pt x="63675" y="69833"/>
                    <a:pt x="63858" y="69890"/>
                    <a:pt x="64052" y="70019"/>
                  </a:cubicBezTo>
                  <a:cubicBezTo>
                    <a:pt x="63740" y="70297"/>
                    <a:pt x="63357" y="70406"/>
                    <a:pt x="63010" y="70580"/>
                  </a:cubicBezTo>
                  <a:cubicBezTo>
                    <a:pt x="61590" y="71294"/>
                    <a:pt x="60165" y="72001"/>
                    <a:pt x="58738" y="72702"/>
                  </a:cubicBezTo>
                  <a:cubicBezTo>
                    <a:pt x="58165" y="72985"/>
                    <a:pt x="57854" y="73418"/>
                    <a:pt x="57784" y="74069"/>
                  </a:cubicBezTo>
                  <a:cubicBezTo>
                    <a:pt x="57102" y="80395"/>
                    <a:pt x="56125" y="86688"/>
                    <a:pt x="55585" y="93030"/>
                  </a:cubicBezTo>
                  <a:cubicBezTo>
                    <a:pt x="55056" y="99265"/>
                    <a:pt x="54643" y="105505"/>
                    <a:pt x="54694" y="111766"/>
                  </a:cubicBezTo>
                  <a:cubicBezTo>
                    <a:pt x="54713" y="114056"/>
                    <a:pt x="54549" y="116345"/>
                    <a:pt x="54702" y="118633"/>
                  </a:cubicBezTo>
                  <a:cubicBezTo>
                    <a:pt x="54742" y="119217"/>
                    <a:pt x="54777" y="119799"/>
                    <a:pt x="55119" y="120329"/>
                  </a:cubicBezTo>
                  <a:cubicBezTo>
                    <a:pt x="55444" y="119927"/>
                    <a:pt x="55420" y="119470"/>
                    <a:pt x="55445" y="119032"/>
                  </a:cubicBezTo>
                  <a:cubicBezTo>
                    <a:pt x="55498" y="118084"/>
                    <a:pt x="55433" y="117135"/>
                    <a:pt x="55408" y="116186"/>
                  </a:cubicBezTo>
                  <a:cubicBezTo>
                    <a:pt x="55267" y="110793"/>
                    <a:pt x="55451" y="105410"/>
                    <a:pt x="55830" y="100029"/>
                  </a:cubicBezTo>
                  <a:cubicBezTo>
                    <a:pt x="56244" y="94153"/>
                    <a:pt x="56808" y="88289"/>
                    <a:pt x="57419" y="82430"/>
                  </a:cubicBezTo>
                  <a:cubicBezTo>
                    <a:pt x="57680" y="79934"/>
                    <a:pt x="57938" y="77431"/>
                    <a:pt x="58572" y="74991"/>
                  </a:cubicBezTo>
                  <a:cubicBezTo>
                    <a:pt x="58570" y="74853"/>
                    <a:pt x="58580" y="74713"/>
                    <a:pt x="58564" y="74576"/>
                  </a:cubicBezTo>
                  <a:cubicBezTo>
                    <a:pt x="58485" y="73929"/>
                    <a:pt x="58837" y="73622"/>
                    <a:pt x="59356" y="73279"/>
                  </a:cubicBezTo>
                  <a:cubicBezTo>
                    <a:pt x="61207" y="72063"/>
                    <a:pt x="63324" y="71443"/>
                    <a:pt x="65292" y="70498"/>
                  </a:cubicBezTo>
                  <a:cubicBezTo>
                    <a:pt x="65495" y="70401"/>
                    <a:pt x="65691" y="70349"/>
                    <a:pt x="65885" y="70349"/>
                  </a:cubicBezTo>
                  <a:cubicBezTo>
                    <a:pt x="66081" y="70349"/>
                    <a:pt x="66276" y="70403"/>
                    <a:pt x="66471" y="70516"/>
                  </a:cubicBezTo>
                  <a:cubicBezTo>
                    <a:pt x="66488" y="70526"/>
                    <a:pt x="66502" y="70563"/>
                    <a:pt x="66496" y="70580"/>
                  </a:cubicBezTo>
                  <a:cubicBezTo>
                    <a:pt x="66488" y="70604"/>
                    <a:pt x="66460" y="70621"/>
                    <a:pt x="66440" y="70640"/>
                  </a:cubicBezTo>
                  <a:cubicBezTo>
                    <a:pt x="66359" y="70630"/>
                    <a:pt x="66277" y="70614"/>
                    <a:pt x="66195" y="70610"/>
                  </a:cubicBezTo>
                  <a:cubicBezTo>
                    <a:pt x="66092" y="70603"/>
                    <a:pt x="66009" y="70598"/>
                    <a:pt x="65941" y="70598"/>
                  </a:cubicBezTo>
                  <a:cubicBezTo>
                    <a:pt x="65653" y="70598"/>
                    <a:pt x="65649" y="70690"/>
                    <a:pt x="65631" y="71167"/>
                  </a:cubicBezTo>
                  <a:cubicBezTo>
                    <a:pt x="65621" y="71442"/>
                    <a:pt x="65529" y="71561"/>
                    <a:pt x="65315" y="71561"/>
                  </a:cubicBezTo>
                  <a:cubicBezTo>
                    <a:pt x="65252" y="71561"/>
                    <a:pt x="65177" y="71551"/>
                    <a:pt x="65090" y="71530"/>
                  </a:cubicBezTo>
                  <a:cubicBezTo>
                    <a:pt x="64917" y="71489"/>
                    <a:pt x="64779" y="71318"/>
                    <a:pt x="64574" y="71318"/>
                  </a:cubicBezTo>
                  <a:cubicBezTo>
                    <a:pt x="64514" y="71318"/>
                    <a:pt x="64447" y="71333"/>
                    <a:pt x="64372" y="71371"/>
                  </a:cubicBezTo>
                  <a:cubicBezTo>
                    <a:pt x="64389" y="71669"/>
                    <a:pt x="64406" y="71988"/>
                    <a:pt x="64424" y="72307"/>
                  </a:cubicBezTo>
                  <a:cubicBezTo>
                    <a:pt x="64318" y="72356"/>
                    <a:pt x="64217" y="72377"/>
                    <a:pt x="64120" y="72377"/>
                  </a:cubicBezTo>
                  <a:cubicBezTo>
                    <a:pt x="63761" y="72377"/>
                    <a:pt x="63445" y="72096"/>
                    <a:pt x="63021" y="71954"/>
                  </a:cubicBezTo>
                  <a:lnTo>
                    <a:pt x="63021" y="71954"/>
                  </a:lnTo>
                  <a:cubicBezTo>
                    <a:pt x="63065" y="72552"/>
                    <a:pt x="63118" y="73172"/>
                    <a:pt x="62375" y="73172"/>
                  </a:cubicBezTo>
                  <a:cubicBezTo>
                    <a:pt x="62333" y="73172"/>
                    <a:pt x="62290" y="73170"/>
                    <a:pt x="62243" y="73166"/>
                  </a:cubicBezTo>
                  <a:cubicBezTo>
                    <a:pt x="61991" y="73104"/>
                    <a:pt x="61761" y="72935"/>
                    <a:pt x="61500" y="72935"/>
                  </a:cubicBezTo>
                  <a:cubicBezTo>
                    <a:pt x="61434" y="72935"/>
                    <a:pt x="61367" y="72945"/>
                    <a:pt x="61297" y="72970"/>
                  </a:cubicBezTo>
                  <a:cubicBezTo>
                    <a:pt x="61180" y="73128"/>
                    <a:pt x="61243" y="73295"/>
                    <a:pt x="61244" y="73458"/>
                  </a:cubicBezTo>
                  <a:cubicBezTo>
                    <a:pt x="61248" y="73868"/>
                    <a:pt x="61183" y="74016"/>
                    <a:pt x="60931" y="74016"/>
                  </a:cubicBezTo>
                  <a:cubicBezTo>
                    <a:pt x="60848" y="74016"/>
                    <a:pt x="60744" y="74000"/>
                    <a:pt x="60615" y="73971"/>
                  </a:cubicBezTo>
                  <a:cubicBezTo>
                    <a:pt x="60375" y="73917"/>
                    <a:pt x="60193" y="73690"/>
                    <a:pt x="59908" y="73690"/>
                  </a:cubicBezTo>
                  <a:cubicBezTo>
                    <a:pt x="59864" y="73690"/>
                    <a:pt x="59817" y="73695"/>
                    <a:pt x="59768" y="73708"/>
                  </a:cubicBezTo>
                  <a:cubicBezTo>
                    <a:pt x="59806" y="74279"/>
                    <a:pt x="59685" y="74743"/>
                    <a:pt x="58974" y="74784"/>
                  </a:cubicBezTo>
                  <a:cubicBezTo>
                    <a:pt x="58831" y="74793"/>
                    <a:pt x="58887" y="75013"/>
                    <a:pt x="58922" y="75146"/>
                  </a:cubicBezTo>
                  <a:cubicBezTo>
                    <a:pt x="59684" y="75562"/>
                    <a:pt x="59711" y="75767"/>
                    <a:pt x="59075" y="76314"/>
                  </a:cubicBezTo>
                  <a:cubicBezTo>
                    <a:pt x="58951" y="76420"/>
                    <a:pt x="58786" y="76489"/>
                    <a:pt x="58789" y="76686"/>
                  </a:cubicBezTo>
                  <a:cubicBezTo>
                    <a:pt x="58832" y="76854"/>
                    <a:pt x="58990" y="76859"/>
                    <a:pt x="59104" y="76924"/>
                  </a:cubicBezTo>
                  <a:cubicBezTo>
                    <a:pt x="59556" y="77180"/>
                    <a:pt x="59583" y="77289"/>
                    <a:pt x="59231" y="77649"/>
                  </a:cubicBezTo>
                  <a:cubicBezTo>
                    <a:pt x="58986" y="77899"/>
                    <a:pt x="58708" y="78117"/>
                    <a:pt x="58465" y="78331"/>
                  </a:cubicBezTo>
                  <a:cubicBezTo>
                    <a:pt x="58532" y="78520"/>
                    <a:pt x="58651" y="78517"/>
                    <a:pt x="58752" y="78537"/>
                  </a:cubicBezTo>
                  <a:cubicBezTo>
                    <a:pt x="59020" y="78589"/>
                    <a:pt x="59221" y="78715"/>
                    <a:pt x="59254" y="79008"/>
                  </a:cubicBezTo>
                  <a:cubicBezTo>
                    <a:pt x="59288" y="79305"/>
                    <a:pt x="59078" y="79452"/>
                    <a:pt x="58870" y="79599"/>
                  </a:cubicBezTo>
                  <a:cubicBezTo>
                    <a:pt x="58283" y="80015"/>
                    <a:pt x="58284" y="80016"/>
                    <a:pt x="58935" y="80411"/>
                  </a:cubicBezTo>
                  <a:cubicBezTo>
                    <a:pt x="58982" y="80440"/>
                    <a:pt x="59019" y="80483"/>
                    <a:pt x="59061" y="80519"/>
                  </a:cubicBezTo>
                  <a:cubicBezTo>
                    <a:pt x="59123" y="81029"/>
                    <a:pt x="58862" y="81369"/>
                    <a:pt x="58469" y="81636"/>
                  </a:cubicBezTo>
                  <a:cubicBezTo>
                    <a:pt x="58308" y="81747"/>
                    <a:pt x="58127" y="81829"/>
                    <a:pt x="57976" y="81952"/>
                  </a:cubicBezTo>
                  <a:cubicBezTo>
                    <a:pt x="57709" y="82170"/>
                    <a:pt x="57730" y="82376"/>
                    <a:pt x="58037" y="82524"/>
                  </a:cubicBezTo>
                  <a:cubicBezTo>
                    <a:pt x="58262" y="82632"/>
                    <a:pt x="58517" y="82680"/>
                    <a:pt x="58736" y="82799"/>
                  </a:cubicBezTo>
                  <a:cubicBezTo>
                    <a:pt x="59140" y="83017"/>
                    <a:pt x="59177" y="83253"/>
                    <a:pt x="58858" y="83591"/>
                  </a:cubicBezTo>
                  <a:cubicBezTo>
                    <a:pt x="58649" y="83813"/>
                    <a:pt x="58389" y="83987"/>
                    <a:pt x="58165" y="84197"/>
                  </a:cubicBezTo>
                  <a:cubicBezTo>
                    <a:pt x="57852" y="84490"/>
                    <a:pt x="57867" y="84569"/>
                    <a:pt x="58260" y="84795"/>
                  </a:cubicBezTo>
                  <a:cubicBezTo>
                    <a:pt x="58356" y="84850"/>
                    <a:pt x="58468" y="84881"/>
                    <a:pt x="58560" y="84940"/>
                  </a:cubicBezTo>
                  <a:cubicBezTo>
                    <a:pt x="58976" y="85208"/>
                    <a:pt x="59008" y="85470"/>
                    <a:pt x="58657" y="85810"/>
                  </a:cubicBezTo>
                  <a:cubicBezTo>
                    <a:pt x="58518" y="85945"/>
                    <a:pt x="58343" y="86043"/>
                    <a:pt x="58202" y="86178"/>
                  </a:cubicBezTo>
                  <a:cubicBezTo>
                    <a:pt x="57758" y="86604"/>
                    <a:pt x="57753" y="86688"/>
                    <a:pt x="58260" y="87107"/>
                  </a:cubicBezTo>
                  <a:cubicBezTo>
                    <a:pt x="58594" y="87383"/>
                    <a:pt x="58613" y="87633"/>
                    <a:pt x="58331" y="87950"/>
                  </a:cubicBezTo>
                  <a:cubicBezTo>
                    <a:pt x="58165" y="88136"/>
                    <a:pt x="58019" y="88343"/>
                    <a:pt x="57887" y="88555"/>
                  </a:cubicBezTo>
                  <a:cubicBezTo>
                    <a:pt x="57790" y="88711"/>
                    <a:pt x="57781" y="88873"/>
                    <a:pt x="58001" y="88952"/>
                  </a:cubicBezTo>
                  <a:cubicBezTo>
                    <a:pt x="58375" y="89090"/>
                    <a:pt x="58275" y="89301"/>
                    <a:pt x="58080" y="89516"/>
                  </a:cubicBezTo>
                  <a:cubicBezTo>
                    <a:pt x="57949" y="89661"/>
                    <a:pt x="57809" y="89796"/>
                    <a:pt x="57670" y="89934"/>
                  </a:cubicBezTo>
                  <a:cubicBezTo>
                    <a:pt x="57181" y="90423"/>
                    <a:pt x="57180" y="90423"/>
                    <a:pt x="57724" y="90918"/>
                  </a:cubicBezTo>
                  <a:cubicBezTo>
                    <a:pt x="58236" y="91382"/>
                    <a:pt x="58267" y="91796"/>
                    <a:pt x="57816" y="92167"/>
                  </a:cubicBezTo>
                  <a:cubicBezTo>
                    <a:pt x="57319" y="92579"/>
                    <a:pt x="57319" y="92579"/>
                    <a:pt x="57810" y="93044"/>
                  </a:cubicBezTo>
                  <a:cubicBezTo>
                    <a:pt x="57890" y="93121"/>
                    <a:pt x="57966" y="93201"/>
                    <a:pt x="58045" y="93278"/>
                  </a:cubicBezTo>
                  <a:cubicBezTo>
                    <a:pt x="58216" y="93840"/>
                    <a:pt x="58043" y="94260"/>
                    <a:pt x="57526" y="94538"/>
                  </a:cubicBezTo>
                  <a:cubicBezTo>
                    <a:pt x="57427" y="94590"/>
                    <a:pt x="57332" y="94648"/>
                    <a:pt x="57242" y="94714"/>
                  </a:cubicBezTo>
                  <a:cubicBezTo>
                    <a:pt x="56824" y="95030"/>
                    <a:pt x="56823" y="95139"/>
                    <a:pt x="57226" y="95440"/>
                  </a:cubicBezTo>
                  <a:cubicBezTo>
                    <a:pt x="58117" y="96108"/>
                    <a:pt x="58127" y="96437"/>
                    <a:pt x="57281" y="97175"/>
                  </a:cubicBezTo>
                  <a:cubicBezTo>
                    <a:pt x="57218" y="97231"/>
                    <a:pt x="57148" y="97276"/>
                    <a:pt x="57084" y="97330"/>
                  </a:cubicBezTo>
                  <a:cubicBezTo>
                    <a:pt x="56559" y="97771"/>
                    <a:pt x="56559" y="97788"/>
                    <a:pt x="57131" y="98204"/>
                  </a:cubicBezTo>
                  <a:cubicBezTo>
                    <a:pt x="57819" y="98705"/>
                    <a:pt x="57856" y="99147"/>
                    <a:pt x="57263" y="99790"/>
                  </a:cubicBezTo>
                  <a:cubicBezTo>
                    <a:pt x="57112" y="99953"/>
                    <a:pt x="56937" y="100098"/>
                    <a:pt x="56807" y="100276"/>
                  </a:cubicBezTo>
                  <a:cubicBezTo>
                    <a:pt x="56644" y="100496"/>
                    <a:pt x="56565" y="100679"/>
                    <a:pt x="56948" y="100834"/>
                  </a:cubicBezTo>
                  <a:cubicBezTo>
                    <a:pt x="57559" y="101082"/>
                    <a:pt x="57578" y="101274"/>
                    <a:pt x="57182" y="101722"/>
                  </a:cubicBezTo>
                  <a:cubicBezTo>
                    <a:pt x="56933" y="102003"/>
                    <a:pt x="56372" y="102120"/>
                    <a:pt x="56461" y="102550"/>
                  </a:cubicBezTo>
                  <a:cubicBezTo>
                    <a:pt x="56537" y="102920"/>
                    <a:pt x="57096" y="102932"/>
                    <a:pt x="57376" y="103196"/>
                  </a:cubicBezTo>
                  <a:lnTo>
                    <a:pt x="57757" y="103127"/>
                  </a:lnTo>
                  <a:cubicBezTo>
                    <a:pt x="57686" y="102792"/>
                    <a:pt x="57257" y="102728"/>
                    <a:pt x="57176" y="102391"/>
                  </a:cubicBezTo>
                  <a:cubicBezTo>
                    <a:pt x="57571" y="102063"/>
                    <a:pt x="57914" y="101719"/>
                    <a:pt x="57908" y="101172"/>
                  </a:cubicBezTo>
                  <a:cubicBezTo>
                    <a:pt x="58021" y="101146"/>
                    <a:pt x="58138" y="101144"/>
                    <a:pt x="58261" y="101144"/>
                  </a:cubicBezTo>
                  <a:cubicBezTo>
                    <a:pt x="58290" y="101144"/>
                    <a:pt x="58319" y="101144"/>
                    <a:pt x="58349" y="101144"/>
                  </a:cubicBezTo>
                  <a:cubicBezTo>
                    <a:pt x="58619" y="101144"/>
                    <a:pt x="58913" y="101133"/>
                    <a:pt x="59244" y="100902"/>
                  </a:cubicBezTo>
                  <a:cubicBezTo>
                    <a:pt x="59050" y="100864"/>
                    <a:pt x="58874" y="100849"/>
                    <a:pt x="58712" y="100849"/>
                  </a:cubicBezTo>
                  <a:cubicBezTo>
                    <a:pt x="58409" y="100849"/>
                    <a:pt x="58151" y="100899"/>
                    <a:pt x="57893" y="100937"/>
                  </a:cubicBezTo>
                  <a:cubicBezTo>
                    <a:pt x="57738" y="100734"/>
                    <a:pt x="57436" y="100652"/>
                    <a:pt x="57384" y="100351"/>
                  </a:cubicBezTo>
                  <a:cubicBezTo>
                    <a:pt x="57715" y="100089"/>
                    <a:pt x="58017" y="99820"/>
                    <a:pt x="58228" y="99465"/>
                  </a:cubicBezTo>
                  <a:cubicBezTo>
                    <a:pt x="58777" y="99452"/>
                    <a:pt x="59326" y="99445"/>
                    <a:pt x="59874" y="99445"/>
                  </a:cubicBezTo>
                  <a:cubicBezTo>
                    <a:pt x="62254" y="99445"/>
                    <a:pt x="64627" y="99582"/>
                    <a:pt x="66985" y="99963"/>
                  </a:cubicBezTo>
                  <a:cubicBezTo>
                    <a:pt x="68250" y="100167"/>
                    <a:pt x="69511" y="100411"/>
                    <a:pt x="70796" y="100442"/>
                  </a:cubicBezTo>
                  <a:cubicBezTo>
                    <a:pt x="71333" y="100628"/>
                    <a:pt x="71675" y="101089"/>
                    <a:pt x="72127" y="101394"/>
                  </a:cubicBezTo>
                  <a:cubicBezTo>
                    <a:pt x="72150" y="101410"/>
                    <a:pt x="72125" y="101497"/>
                    <a:pt x="72123" y="101551"/>
                  </a:cubicBezTo>
                  <a:cubicBezTo>
                    <a:pt x="72126" y="101557"/>
                    <a:pt x="72131" y="101560"/>
                    <a:pt x="72134" y="101565"/>
                  </a:cubicBezTo>
                  <a:lnTo>
                    <a:pt x="72122" y="101565"/>
                  </a:lnTo>
                  <a:cubicBezTo>
                    <a:pt x="71974" y="101678"/>
                    <a:pt x="71827" y="101796"/>
                    <a:pt x="71632" y="101817"/>
                  </a:cubicBezTo>
                  <a:cubicBezTo>
                    <a:pt x="71489" y="101779"/>
                    <a:pt x="71346" y="101699"/>
                    <a:pt x="71199" y="101699"/>
                  </a:cubicBezTo>
                  <a:cubicBezTo>
                    <a:pt x="71109" y="101699"/>
                    <a:pt x="71018" y="101729"/>
                    <a:pt x="70924" y="101817"/>
                  </a:cubicBezTo>
                  <a:cubicBezTo>
                    <a:pt x="71124" y="102069"/>
                    <a:pt x="71388" y="101963"/>
                    <a:pt x="71607" y="102021"/>
                  </a:cubicBezTo>
                  <a:cubicBezTo>
                    <a:pt x="71358" y="102480"/>
                    <a:pt x="71311" y="103004"/>
                    <a:pt x="71131" y="103485"/>
                  </a:cubicBezTo>
                  <a:cubicBezTo>
                    <a:pt x="69330" y="103375"/>
                    <a:pt x="67529" y="103265"/>
                    <a:pt x="65729" y="103156"/>
                  </a:cubicBezTo>
                  <a:cubicBezTo>
                    <a:pt x="65635" y="103151"/>
                    <a:pt x="65540" y="103147"/>
                    <a:pt x="65445" y="103147"/>
                  </a:cubicBezTo>
                  <a:cubicBezTo>
                    <a:pt x="65318" y="103147"/>
                    <a:pt x="65191" y="103154"/>
                    <a:pt x="65067" y="103177"/>
                  </a:cubicBezTo>
                  <a:cubicBezTo>
                    <a:pt x="64872" y="103212"/>
                    <a:pt x="64911" y="103356"/>
                    <a:pt x="65007" y="103483"/>
                  </a:cubicBezTo>
                  <a:lnTo>
                    <a:pt x="71296" y="103799"/>
                  </a:lnTo>
                  <a:cubicBezTo>
                    <a:pt x="71451" y="104032"/>
                    <a:pt x="71627" y="104240"/>
                    <a:pt x="71875" y="104388"/>
                  </a:cubicBezTo>
                  <a:cubicBezTo>
                    <a:pt x="72025" y="104477"/>
                    <a:pt x="72323" y="104521"/>
                    <a:pt x="72216" y="104770"/>
                  </a:cubicBezTo>
                  <a:cubicBezTo>
                    <a:pt x="72121" y="104991"/>
                    <a:pt x="71970" y="105206"/>
                    <a:pt x="71661" y="105206"/>
                  </a:cubicBezTo>
                  <a:cubicBezTo>
                    <a:pt x="71637" y="105206"/>
                    <a:pt x="71611" y="105205"/>
                    <a:pt x="71584" y="105202"/>
                  </a:cubicBezTo>
                  <a:cubicBezTo>
                    <a:pt x="71144" y="105154"/>
                    <a:pt x="70697" y="105166"/>
                    <a:pt x="70253" y="105151"/>
                  </a:cubicBezTo>
                  <a:cubicBezTo>
                    <a:pt x="70252" y="105170"/>
                    <a:pt x="70253" y="105186"/>
                    <a:pt x="70253" y="105202"/>
                  </a:cubicBezTo>
                  <a:cubicBezTo>
                    <a:pt x="70241" y="105182"/>
                    <a:pt x="70228" y="105162"/>
                    <a:pt x="70212" y="105145"/>
                  </a:cubicBezTo>
                  <a:cubicBezTo>
                    <a:pt x="69079" y="104947"/>
                    <a:pt x="67944" y="104828"/>
                    <a:pt x="66805" y="104828"/>
                  </a:cubicBezTo>
                  <a:cubicBezTo>
                    <a:pt x="66093" y="104828"/>
                    <a:pt x="65381" y="104874"/>
                    <a:pt x="64667" y="104977"/>
                  </a:cubicBezTo>
                  <a:cubicBezTo>
                    <a:pt x="64625" y="105272"/>
                    <a:pt x="64733" y="105338"/>
                    <a:pt x="64872" y="105338"/>
                  </a:cubicBezTo>
                  <a:cubicBezTo>
                    <a:pt x="64986" y="105338"/>
                    <a:pt x="65120" y="105294"/>
                    <a:pt x="65211" y="105294"/>
                  </a:cubicBezTo>
                  <a:cubicBezTo>
                    <a:pt x="65212" y="105294"/>
                    <a:pt x="65212" y="105294"/>
                    <a:pt x="65213" y="105294"/>
                  </a:cubicBezTo>
                  <a:cubicBezTo>
                    <a:pt x="65338" y="105295"/>
                    <a:pt x="65463" y="105295"/>
                    <a:pt x="65588" y="105295"/>
                  </a:cubicBezTo>
                  <a:cubicBezTo>
                    <a:pt x="65971" y="105295"/>
                    <a:pt x="66353" y="105292"/>
                    <a:pt x="66735" y="105292"/>
                  </a:cubicBezTo>
                  <a:cubicBezTo>
                    <a:pt x="67744" y="105292"/>
                    <a:pt x="68751" y="105312"/>
                    <a:pt x="69754" y="105458"/>
                  </a:cubicBezTo>
                  <a:cubicBezTo>
                    <a:pt x="69817" y="105467"/>
                    <a:pt x="69883" y="105473"/>
                    <a:pt x="69949" y="105473"/>
                  </a:cubicBezTo>
                  <a:cubicBezTo>
                    <a:pt x="70049" y="105473"/>
                    <a:pt x="70149" y="105460"/>
                    <a:pt x="70235" y="105425"/>
                  </a:cubicBezTo>
                  <a:cubicBezTo>
                    <a:pt x="70265" y="105413"/>
                    <a:pt x="70286" y="105385"/>
                    <a:pt x="70291" y="105353"/>
                  </a:cubicBezTo>
                  <a:cubicBezTo>
                    <a:pt x="70333" y="105430"/>
                    <a:pt x="70407" y="105480"/>
                    <a:pt x="70518" y="105500"/>
                  </a:cubicBezTo>
                  <a:cubicBezTo>
                    <a:pt x="70762" y="105543"/>
                    <a:pt x="71006" y="105597"/>
                    <a:pt x="71252" y="105615"/>
                  </a:cubicBezTo>
                  <a:cubicBezTo>
                    <a:pt x="71516" y="105635"/>
                    <a:pt x="71638" y="105712"/>
                    <a:pt x="71615" y="106016"/>
                  </a:cubicBezTo>
                  <a:cubicBezTo>
                    <a:pt x="71586" y="106396"/>
                    <a:pt x="71624" y="106783"/>
                    <a:pt x="71634" y="107166"/>
                  </a:cubicBezTo>
                  <a:cubicBezTo>
                    <a:pt x="71276" y="107117"/>
                    <a:pt x="70919" y="107029"/>
                    <a:pt x="70561" y="107024"/>
                  </a:cubicBezTo>
                  <a:cubicBezTo>
                    <a:pt x="68052" y="106991"/>
                    <a:pt x="65542" y="106879"/>
                    <a:pt x="63033" y="106879"/>
                  </a:cubicBezTo>
                  <a:cubicBezTo>
                    <a:pt x="61601" y="106879"/>
                    <a:pt x="60169" y="106915"/>
                    <a:pt x="58738" y="107024"/>
                  </a:cubicBezTo>
                  <a:cubicBezTo>
                    <a:pt x="58670" y="106994"/>
                    <a:pt x="58598" y="106986"/>
                    <a:pt x="58523" y="106986"/>
                  </a:cubicBezTo>
                  <a:cubicBezTo>
                    <a:pt x="58427" y="106986"/>
                    <a:pt x="58328" y="107000"/>
                    <a:pt x="58231" y="107000"/>
                  </a:cubicBezTo>
                  <a:cubicBezTo>
                    <a:pt x="58089" y="107000"/>
                    <a:pt x="57954" y="106969"/>
                    <a:pt x="57847" y="106817"/>
                  </a:cubicBezTo>
                  <a:cubicBezTo>
                    <a:pt x="58247" y="106322"/>
                    <a:pt x="57927" y="105817"/>
                    <a:pt x="57867" y="105316"/>
                  </a:cubicBezTo>
                  <a:lnTo>
                    <a:pt x="58057" y="105308"/>
                  </a:lnTo>
                  <a:cubicBezTo>
                    <a:pt x="59976" y="105325"/>
                    <a:pt x="61894" y="105339"/>
                    <a:pt x="63814" y="105353"/>
                  </a:cubicBezTo>
                  <a:cubicBezTo>
                    <a:pt x="63849" y="105354"/>
                    <a:pt x="63886" y="105355"/>
                    <a:pt x="63923" y="105355"/>
                  </a:cubicBezTo>
                  <a:cubicBezTo>
                    <a:pt x="64023" y="105355"/>
                    <a:pt x="64124" y="105344"/>
                    <a:pt x="64202" y="105267"/>
                  </a:cubicBezTo>
                  <a:cubicBezTo>
                    <a:pt x="64300" y="105170"/>
                    <a:pt x="64246" y="105070"/>
                    <a:pt x="64178" y="104978"/>
                  </a:cubicBezTo>
                  <a:cubicBezTo>
                    <a:pt x="62925" y="105070"/>
                    <a:pt x="61672" y="105108"/>
                    <a:pt x="60417" y="105108"/>
                  </a:cubicBezTo>
                  <a:cubicBezTo>
                    <a:pt x="60098" y="105108"/>
                    <a:pt x="59778" y="105105"/>
                    <a:pt x="59459" y="105101"/>
                  </a:cubicBezTo>
                  <a:cubicBezTo>
                    <a:pt x="59231" y="105097"/>
                    <a:pt x="59003" y="105085"/>
                    <a:pt x="58775" y="105085"/>
                  </a:cubicBezTo>
                  <a:cubicBezTo>
                    <a:pt x="58534" y="105085"/>
                    <a:pt x="58294" y="105099"/>
                    <a:pt x="58056" y="105150"/>
                  </a:cubicBezTo>
                  <a:cubicBezTo>
                    <a:pt x="58010" y="105134"/>
                    <a:pt x="57962" y="105126"/>
                    <a:pt x="57914" y="105126"/>
                  </a:cubicBezTo>
                  <a:cubicBezTo>
                    <a:pt x="57847" y="105126"/>
                    <a:pt x="57780" y="105142"/>
                    <a:pt x="57719" y="105173"/>
                  </a:cubicBezTo>
                  <a:cubicBezTo>
                    <a:pt x="57613" y="105103"/>
                    <a:pt x="57278" y="105082"/>
                    <a:pt x="57537" y="104893"/>
                  </a:cubicBezTo>
                  <a:cubicBezTo>
                    <a:pt x="58132" y="104462"/>
                    <a:pt x="58090" y="103882"/>
                    <a:pt x="58038" y="103277"/>
                  </a:cubicBezTo>
                  <a:lnTo>
                    <a:pt x="58038" y="103277"/>
                  </a:lnTo>
                  <a:lnTo>
                    <a:pt x="58228" y="103292"/>
                  </a:lnTo>
                  <a:cubicBezTo>
                    <a:pt x="58229" y="103239"/>
                    <a:pt x="58227" y="103187"/>
                    <a:pt x="58220" y="103134"/>
                  </a:cubicBezTo>
                  <a:lnTo>
                    <a:pt x="58039" y="103191"/>
                  </a:lnTo>
                  <a:lnTo>
                    <a:pt x="57756" y="103128"/>
                  </a:lnTo>
                  <a:lnTo>
                    <a:pt x="57376" y="103198"/>
                  </a:lnTo>
                  <a:cubicBezTo>
                    <a:pt x="57682" y="104000"/>
                    <a:pt x="57652" y="104100"/>
                    <a:pt x="56947" y="104557"/>
                  </a:cubicBezTo>
                  <a:cubicBezTo>
                    <a:pt x="56876" y="104602"/>
                    <a:pt x="56798" y="104634"/>
                    <a:pt x="56729" y="104680"/>
                  </a:cubicBezTo>
                  <a:cubicBezTo>
                    <a:pt x="56570" y="104789"/>
                    <a:pt x="56371" y="104882"/>
                    <a:pt x="56417" y="105124"/>
                  </a:cubicBezTo>
                  <a:cubicBezTo>
                    <a:pt x="56457" y="105327"/>
                    <a:pt x="56643" y="105341"/>
                    <a:pt x="56808" y="105375"/>
                  </a:cubicBezTo>
                  <a:cubicBezTo>
                    <a:pt x="56890" y="105390"/>
                    <a:pt x="56970" y="105415"/>
                    <a:pt x="57047" y="105448"/>
                  </a:cubicBezTo>
                  <a:cubicBezTo>
                    <a:pt x="57564" y="105686"/>
                    <a:pt x="57641" y="106011"/>
                    <a:pt x="57263" y="106426"/>
                  </a:cubicBezTo>
                  <a:cubicBezTo>
                    <a:pt x="57133" y="106568"/>
                    <a:pt x="56965" y="106678"/>
                    <a:pt x="56812" y="106797"/>
                  </a:cubicBezTo>
                  <a:cubicBezTo>
                    <a:pt x="56222" y="107258"/>
                    <a:pt x="56234" y="107465"/>
                    <a:pt x="56873" y="107790"/>
                  </a:cubicBezTo>
                  <a:cubicBezTo>
                    <a:pt x="56972" y="107841"/>
                    <a:pt x="57082" y="107872"/>
                    <a:pt x="57176" y="107929"/>
                  </a:cubicBezTo>
                  <a:cubicBezTo>
                    <a:pt x="57779" y="108299"/>
                    <a:pt x="57833" y="108724"/>
                    <a:pt x="57333" y="109209"/>
                  </a:cubicBezTo>
                  <a:cubicBezTo>
                    <a:pt x="57173" y="109365"/>
                    <a:pt x="56988" y="109492"/>
                    <a:pt x="56820" y="109639"/>
                  </a:cubicBezTo>
                  <a:cubicBezTo>
                    <a:pt x="56557" y="109869"/>
                    <a:pt x="56544" y="110103"/>
                    <a:pt x="56819" y="110340"/>
                  </a:cubicBezTo>
                  <a:cubicBezTo>
                    <a:pt x="56946" y="110449"/>
                    <a:pt x="57080" y="110554"/>
                    <a:pt x="57184" y="110683"/>
                  </a:cubicBezTo>
                  <a:cubicBezTo>
                    <a:pt x="57534" y="111111"/>
                    <a:pt x="57505" y="111486"/>
                    <a:pt x="57089" y="111849"/>
                  </a:cubicBezTo>
                  <a:cubicBezTo>
                    <a:pt x="56857" y="112050"/>
                    <a:pt x="56584" y="112203"/>
                    <a:pt x="56361" y="112412"/>
                  </a:cubicBezTo>
                  <a:cubicBezTo>
                    <a:pt x="56081" y="112674"/>
                    <a:pt x="56127" y="112869"/>
                    <a:pt x="56470" y="113051"/>
                  </a:cubicBezTo>
                  <a:cubicBezTo>
                    <a:pt x="56544" y="113090"/>
                    <a:pt x="56629" y="113106"/>
                    <a:pt x="56705" y="113142"/>
                  </a:cubicBezTo>
                  <a:cubicBezTo>
                    <a:pt x="57546" y="113534"/>
                    <a:pt x="57572" y="113820"/>
                    <a:pt x="56821" y="114405"/>
                  </a:cubicBezTo>
                  <a:cubicBezTo>
                    <a:pt x="56307" y="114806"/>
                    <a:pt x="56309" y="114862"/>
                    <a:pt x="56843" y="115319"/>
                  </a:cubicBezTo>
                  <a:cubicBezTo>
                    <a:pt x="57407" y="115799"/>
                    <a:pt x="57394" y="116060"/>
                    <a:pt x="56787" y="116478"/>
                  </a:cubicBezTo>
                  <a:cubicBezTo>
                    <a:pt x="55808" y="117150"/>
                    <a:pt x="55808" y="117150"/>
                    <a:pt x="56807" y="117687"/>
                  </a:cubicBezTo>
                  <a:cubicBezTo>
                    <a:pt x="57322" y="117962"/>
                    <a:pt x="57429" y="118327"/>
                    <a:pt x="57042" y="118763"/>
                  </a:cubicBezTo>
                  <a:cubicBezTo>
                    <a:pt x="56616" y="119242"/>
                    <a:pt x="56184" y="119707"/>
                    <a:pt x="55947" y="120321"/>
                  </a:cubicBezTo>
                  <a:lnTo>
                    <a:pt x="55946" y="120321"/>
                  </a:lnTo>
                  <a:cubicBezTo>
                    <a:pt x="55876" y="120504"/>
                    <a:pt x="55738" y="120595"/>
                    <a:pt x="55552" y="120595"/>
                  </a:cubicBezTo>
                  <a:cubicBezTo>
                    <a:pt x="55529" y="120595"/>
                    <a:pt x="55505" y="120594"/>
                    <a:pt x="55481" y="120591"/>
                  </a:cubicBezTo>
                  <a:cubicBezTo>
                    <a:pt x="55426" y="120585"/>
                    <a:pt x="55370" y="120582"/>
                    <a:pt x="55313" y="120578"/>
                  </a:cubicBezTo>
                  <a:cubicBezTo>
                    <a:pt x="55232" y="120570"/>
                    <a:pt x="55148" y="120567"/>
                    <a:pt x="55062" y="120567"/>
                  </a:cubicBezTo>
                  <a:cubicBezTo>
                    <a:pt x="54878" y="120567"/>
                    <a:pt x="54688" y="120580"/>
                    <a:pt x="54505" y="120580"/>
                  </a:cubicBezTo>
                  <a:cubicBezTo>
                    <a:pt x="54221" y="120580"/>
                    <a:pt x="53956" y="120549"/>
                    <a:pt x="53765" y="120390"/>
                  </a:cubicBezTo>
                  <a:cubicBezTo>
                    <a:pt x="53373" y="120064"/>
                    <a:pt x="53697" y="119414"/>
                    <a:pt x="53685" y="118908"/>
                  </a:cubicBezTo>
                  <a:cubicBezTo>
                    <a:pt x="53576" y="113937"/>
                    <a:pt x="53683" y="108968"/>
                    <a:pt x="53732" y="103997"/>
                  </a:cubicBezTo>
                  <a:cubicBezTo>
                    <a:pt x="53770" y="99971"/>
                    <a:pt x="54184" y="95972"/>
                    <a:pt x="54604" y="91973"/>
                  </a:cubicBezTo>
                  <a:cubicBezTo>
                    <a:pt x="54948" y="88697"/>
                    <a:pt x="55323" y="85426"/>
                    <a:pt x="55883" y="82178"/>
                  </a:cubicBezTo>
                  <a:cubicBezTo>
                    <a:pt x="56244" y="80089"/>
                    <a:pt x="56734" y="78022"/>
                    <a:pt x="56967" y="75911"/>
                  </a:cubicBezTo>
                  <a:cubicBezTo>
                    <a:pt x="57056" y="75107"/>
                    <a:pt x="57112" y="74300"/>
                    <a:pt x="57173" y="73494"/>
                  </a:cubicBezTo>
                  <a:cubicBezTo>
                    <a:pt x="57202" y="73100"/>
                    <a:pt x="57357" y="72848"/>
                    <a:pt x="57739" y="72658"/>
                  </a:cubicBezTo>
                  <a:cubicBezTo>
                    <a:pt x="59463" y="71801"/>
                    <a:pt x="61175" y="70920"/>
                    <a:pt x="62874" y="70015"/>
                  </a:cubicBezTo>
                  <a:cubicBezTo>
                    <a:pt x="63091" y="69900"/>
                    <a:pt x="63291" y="69833"/>
                    <a:pt x="63490" y="69833"/>
                  </a:cubicBezTo>
                  <a:close/>
                  <a:moveTo>
                    <a:pt x="39852" y="70812"/>
                  </a:moveTo>
                  <a:cubicBezTo>
                    <a:pt x="39907" y="70812"/>
                    <a:pt x="39968" y="70823"/>
                    <a:pt x="40037" y="70850"/>
                  </a:cubicBezTo>
                  <a:cubicBezTo>
                    <a:pt x="40057" y="71057"/>
                    <a:pt x="39968" y="71255"/>
                    <a:pt x="39882" y="71445"/>
                  </a:cubicBezTo>
                  <a:cubicBezTo>
                    <a:pt x="39705" y="71834"/>
                    <a:pt x="39581" y="71986"/>
                    <a:pt x="39321" y="71986"/>
                  </a:cubicBezTo>
                  <a:cubicBezTo>
                    <a:pt x="39196" y="71986"/>
                    <a:pt x="39041" y="71951"/>
                    <a:pt x="38835" y="71891"/>
                  </a:cubicBezTo>
                  <a:cubicBezTo>
                    <a:pt x="38641" y="71834"/>
                    <a:pt x="38515" y="71798"/>
                    <a:pt x="38426" y="71798"/>
                  </a:cubicBezTo>
                  <a:cubicBezTo>
                    <a:pt x="38261" y="71798"/>
                    <a:pt x="38222" y="71922"/>
                    <a:pt x="38109" y="72275"/>
                  </a:cubicBezTo>
                  <a:cubicBezTo>
                    <a:pt x="37985" y="72663"/>
                    <a:pt x="37871" y="72828"/>
                    <a:pt x="37646" y="72828"/>
                  </a:cubicBezTo>
                  <a:cubicBezTo>
                    <a:pt x="37532" y="72828"/>
                    <a:pt x="37390" y="72785"/>
                    <a:pt x="37203" y="72708"/>
                  </a:cubicBezTo>
                  <a:cubicBezTo>
                    <a:pt x="36960" y="72606"/>
                    <a:pt x="36816" y="72546"/>
                    <a:pt x="36711" y="72546"/>
                  </a:cubicBezTo>
                  <a:cubicBezTo>
                    <a:pt x="36558" y="72546"/>
                    <a:pt x="36486" y="72672"/>
                    <a:pt x="36311" y="72979"/>
                  </a:cubicBezTo>
                  <a:cubicBezTo>
                    <a:pt x="36042" y="73450"/>
                    <a:pt x="35935" y="73637"/>
                    <a:pt x="35698" y="73637"/>
                  </a:cubicBezTo>
                  <a:cubicBezTo>
                    <a:pt x="35542" y="73637"/>
                    <a:pt x="35331" y="73557"/>
                    <a:pt x="34982" y="73423"/>
                  </a:cubicBezTo>
                  <a:cubicBezTo>
                    <a:pt x="34924" y="73401"/>
                    <a:pt x="34861" y="73381"/>
                    <a:pt x="34808" y="73381"/>
                  </a:cubicBezTo>
                  <a:cubicBezTo>
                    <a:pt x="34756" y="73381"/>
                    <a:pt x="34713" y="73400"/>
                    <a:pt x="34694" y="73454"/>
                  </a:cubicBezTo>
                  <a:cubicBezTo>
                    <a:pt x="34615" y="73677"/>
                    <a:pt x="34300" y="73881"/>
                    <a:pt x="34580" y="74159"/>
                  </a:cubicBezTo>
                  <a:cubicBezTo>
                    <a:pt x="34345" y="74226"/>
                    <a:pt x="34205" y="74266"/>
                    <a:pt x="34079" y="74266"/>
                  </a:cubicBezTo>
                  <a:cubicBezTo>
                    <a:pt x="33901" y="74266"/>
                    <a:pt x="33749" y="74187"/>
                    <a:pt x="33394" y="73992"/>
                  </a:cubicBezTo>
                  <a:cubicBezTo>
                    <a:pt x="33293" y="73937"/>
                    <a:pt x="33205" y="73910"/>
                    <a:pt x="33127" y="73910"/>
                  </a:cubicBezTo>
                  <a:cubicBezTo>
                    <a:pt x="32983" y="73910"/>
                    <a:pt x="32877" y="74004"/>
                    <a:pt x="32796" y="74191"/>
                  </a:cubicBezTo>
                  <a:cubicBezTo>
                    <a:pt x="32763" y="74268"/>
                    <a:pt x="32753" y="74355"/>
                    <a:pt x="32715" y="74429"/>
                  </a:cubicBezTo>
                  <a:cubicBezTo>
                    <a:pt x="32549" y="74759"/>
                    <a:pt x="32441" y="74900"/>
                    <a:pt x="32260" y="74900"/>
                  </a:cubicBezTo>
                  <a:cubicBezTo>
                    <a:pt x="32149" y="74900"/>
                    <a:pt x="32010" y="74847"/>
                    <a:pt x="31814" y="74752"/>
                  </a:cubicBezTo>
                  <a:cubicBezTo>
                    <a:pt x="31593" y="74645"/>
                    <a:pt x="31465" y="74582"/>
                    <a:pt x="31374" y="74582"/>
                  </a:cubicBezTo>
                  <a:cubicBezTo>
                    <a:pt x="31246" y="74582"/>
                    <a:pt x="31192" y="74706"/>
                    <a:pt x="31062" y="75004"/>
                  </a:cubicBezTo>
                  <a:cubicBezTo>
                    <a:pt x="30886" y="75408"/>
                    <a:pt x="30791" y="75569"/>
                    <a:pt x="30583" y="75569"/>
                  </a:cubicBezTo>
                  <a:cubicBezTo>
                    <a:pt x="30464" y="75569"/>
                    <a:pt x="30310" y="75517"/>
                    <a:pt x="30083" y="75428"/>
                  </a:cubicBezTo>
                  <a:cubicBezTo>
                    <a:pt x="30007" y="75398"/>
                    <a:pt x="29933" y="75342"/>
                    <a:pt x="29856" y="75338"/>
                  </a:cubicBezTo>
                  <a:cubicBezTo>
                    <a:pt x="29855" y="75338"/>
                    <a:pt x="29854" y="75338"/>
                    <a:pt x="29853" y="75338"/>
                  </a:cubicBezTo>
                  <a:cubicBezTo>
                    <a:pt x="29649" y="75338"/>
                    <a:pt x="29000" y="76486"/>
                    <a:pt x="29139" y="76625"/>
                  </a:cubicBezTo>
                  <a:cubicBezTo>
                    <a:pt x="29718" y="77197"/>
                    <a:pt x="29528" y="77772"/>
                    <a:pt x="29215" y="78382"/>
                  </a:cubicBezTo>
                  <a:cubicBezTo>
                    <a:pt x="28907" y="78979"/>
                    <a:pt x="28911" y="79008"/>
                    <a:pt x="29442" y="79402"/>
                  </a:cubicBezTo>
                  <a:cubicBezTo>
                    <a:pt x="29935" y="79770"/>
                    <a:pt x="30061" y="80229"/>
                    <a:pt x="29892" y="80794"/>
                  </a:cubicBezTo>
                  <a:cubicBezTo>
                    <a:pt x="29804" y="81089"/>
                    <a:pt x="29697" y="81377"/>
                    <a:pt x="29614" y="81672"/>
                  </a:cubicBezTo>
                  <a:cubicBezTo>
                    <a:pt x="29559" y="81868"/>
                    <a:pt x="29579" y="82022"/>
                    <a:pt x="29783" y="82171"/>
                  </a:cubicBezTo>
                  <a:cubicBezTo>
                    <a:pt x="30336" y="82575"/>
                    <a:pt x="30413" y="82901"/>
                    <a:pt x="30115" y="83489"/>
                  </a:cubicBezTo>
                  <a:cubicBezTo>
                    <a:pt x="29991" y="83734"/>
                    <a:pt x="29806" y="83951"/>
                    <a:pt x="29643" y="84176"/>
                  </a:cubicBezTo>
                  <a:cubicBezTo>
                    <a:pt x="29433" y="84464"/>
                    <a:pt x="29380" y="84675"/>
                    <a:pt x="29750" y="84926"/>
                  </a:cubicBezTo>
                  <a:cubicBezTo>
                    <a:pt x="30464" y="85413"/>
                    <a:pt x="30546" y="85781"/>
                    <a:pt x="30233" y="86558"/>
                  </a:cubicBezTo>
                  <a:cubicBezTo>
                    <a:pt x="30160" y="86739"/>
                    <a:pt x="30072" y="86915"/>
                    <a:pt x="29993" y="87094"/>
                  </a:cubicBezTo>
                  <a:cubicBezTo>
                    <a:pt x="29835" y="87450"/>
                    <a:pt x="29890" y="87743"/>
                    <a:pt x="30248" y="87950"/>
                  </a:cubicBezTo>
                  <a:cubicBezTo>
                    <a:pt x="30369" y="88019"/>
                    <a:pt x="30484" y="88099"/>
                    <a:pt x="30590" y="88190"/>
                  </a:cubicBezTo>
                  <a:cubicBezTo>
                    <a:pt x="31098" y="88638"/>
                    <a:pt x="31151" y="89016"/>
                    <a:pt x="30791" y="89580"/>
                  </a:cubicBezTo>
                  <a:cubicBezTo>
                    <a:pt x="30745" y="89651"/>
                    <a:pt x="30696" y="89718"/>
                    <a:pt x="30646" y="89784"/>
                  </a:cubicBezTo>
                  <a:cubicBezTo>
                    <a:pt x="30041" y="90590"/>
                    <a:pt x="30041" y="90589"/>
                    <a:pt x="30981" y="91007"/>
                  </a:cubicBezTo>
                  <a:cubicBezTo>
                    <a:pt x="31579" y="91273"/>
                    <a:pt x="31730" y="91597"/>
                    <a:pt x="31508" y="92208"/>
                  </a:cubicBezTo>
                  <a:cubicBezTo>
                    <a:pt x="31357" y="92626"/>
                    <a:pt x="31164" y="93030"/>
                    <a:pt x="30999" y="93445"/>
                  </a:cubicBezTo>
                  <a:cubicBezTo>
                    <a:pt x="30879" y="93750"/>
                    <a:pt x="30907" y="94000"/>
                    <a:pt x="31156" y="94277"/>
                  </a:cubicBezTo>
                  <a:cubicBezTo>
                    <a:pt x="31733" y="94920"/>
                    <a:pt x="31718" y="95018"/>
                    <a:pt x="31273" y="95733"/>
                  </a:cubicBezTo>
                  <a:cubicBezTo>
                    <a:pt x="31229" y="95804"/>
                    <a:pt x="31175" y="95869"/>
                    <a:pt x="31133" y="95940"/>
                  </a:cubicBezTo>
                  <a:cubicBezTo>
                    <a:pt x="30855" y="96419"/>
                    <a:pt x="30870" y="96486"/>
                    <a:pt x="31332" y="96813"/>
                  </a:cubicBezTo>
                  <a:cubicBezTo>
                    <a:pt x="32284" y="97488"/>
                    <a:pt x="32351" y="97790"/>
                    <a:pt x="31784" y="98819"/>
                  </a:cubicBezTo>
                  <a:cubicBezTo>
                    <a:pt x="31414" y="99488"/>
                    <a:pt x="31432" y="99573"/>
                    <a:pt x="32040" y="100033"/>
                  </a:cubicBezTo>
                  <a:cubicBezTo>
                    <a:pt x="32510" y="100388"/>
                    <a:pt x="32620" y="100866"/>
                    <a:pt x="32349" y="101441"/>
                  </a:cubicBezTo>
                  <a:cubicBezTo>
                    <a:pt x="32193" y="101769"/>
                    <a:pt x="31990" y="102074"/>
                    <a:pt x="31852" y="102408"/>
                  </a:cubicBezTo>
                  <a:cubicBezTo>
                    <a:pt x="31633" y="102938"/>
                    <a:pt x="31681" y="103032"/>
                    <a:pt x="32194" y="103324"/>
                  </a:cubicBezTo>
                  <a:cubicBezTo>
                    <a:pt x="33201" y="103898"/>
                    <a:pt x="33387" y="104671"/>
                    <a:pt x="32746" y="105616"/>
                  </a:cubicBezTo>
                  <a:cubicBezTo>
                    <a:pt x="32287" y="106290"/>
                    <a:pt x="32287" y="106290"/>
                    <a:pt x="32917" y="106773"/>
                  </a:cubicBezTo>
                  <a:cubicBezTo>
                    <a:pt x="33503" y="107221"/>
                    <a:pt x="33624" y="107734"/>
                    <a:pt x="33287" y="108386"/>
                  </a:cubicBezTo>
                  <a:cubicBezTo>
                    <a:pt x="33184" y="108584"/>
                    <a:pt x="33042" y="108763"/>
                    <a:pt x="32955" y="108967"/>
                  </a:cubicBezTo>
                  <a:cubicBezTo>
                    <a:pt x="32775" y="109385"/>
                    <a:pt x="32844" y="109539"/>
                    <a:pt x="33264" y="109752"/>
                  </a:cubicBezTo>
                  <a:cubicBezTo>
                    <a:pt x="34040" y="110148"/>
                    <a:pt x="34109" y="110291"/>
                    <a:pt x="33899" y="111110"/>
                  </a:cubicBezTo>
                  <a:cubicBezTo>
                    <a:pt x="33851" y="111299"/>
                    <a:pt x="33777" y="111481"/>
                    <a:pt x="33718" y="111666"/>
                  </a:cubicBezTo>
                  <a:cubicBezTo>
                    <a:pt x="33510" y="112336"/>
                    <a:pt x="33508" y="112341"/>
                    <a:pt x="34065" y="112757"/>
                  </a:cubicBezTo>
                  <a:cubicBezTo>
                    <a:pt x="34292" y="112927"/>
                    <a:pt x="34489" y="113117"/>
                    <a:pt x="34626" y="113368"/>
                  </a:cubicBezTo>
                  <a:cubicBezTo>
                    <a:pt x="34634" y="113836"/>
                    <a:pt x="34427" y="114217"/>
                    <a:pt x="34183" y="114603"/>
                  </a:cubicBezTo>
                  <a:cubicBezTo>
                    <a:pt x="33894" y="115060"/>
                    <a:pt x="33970" y="115211"/>
                    <a:pt x="34478" y="115399"/>
                  </a:cubicBezTo>
                  <a:cubicBezTo>
                    <a:pt x="34634" y="115456"/>
                    <a:pt x="34804" y="115484"/>
                    <a:pt x="34956" y="115552"/>
                  </a:cubicBezTo>
                  <a:cubicBezTo>
                    <a:pt x="35569" y="115828"/>
                    <a:pt x="35737" y="116339"/>
                    <a:pt x="35399" y="116914"/>
                  </a:cubicBezTo>
                  <a:cubicBezTo>
                    <a:pt x="35287" y="117105"/>
                    <a:pt x="35119" y="117264"/>
                    <a:pt x="35005" y="117454"/>
                  </a:cubicBezTo>
                  <a:cubicBezTo>
                    <a:pt x="34765" y="117855"/>
                    <a:pt x="34835" y="118043"/>
                    <a:pt x="35265" y="118212"/>
                  </a:cubicBezTo>
                  <a:cubicBezTo>
                    <a:pt x="36443" y="118675"/>
                    <a:pt x="36595" y="119217"/>
                    <a:pt x="35858" y="120216"/>
                  </a:cubicBezTo>
                  <a:cubicBezTo>
                    <a:pt x="35678" y="120461"/>
                    <a:pt x="35495" y="120613"/>
                    <a:pt x="35206" y="120613"/>
                  </a:cubicBezTo>
                  <a:cubicBezTo>
                    <a:pt x="35172" y="120613"/>
                    <a:pt x="35136" y="120611"/>
                    <a:pt x="35098" y="120607"/>
                  </a:cubicBezTo>
                  <a:cubicBezTo>
                    <a:pt x="34728" y="120562"/>
                    <a:pt x="34684" y="120264"/>
                    <a:pt x="34617" y="120006"/>
                  </a:cubicBezTo>
                  <a:cubicBezTo>
                    <a:pt x="34269" y="118686"/>
                    <a:pt x="33936" y="117362"/>
                    <a:pt x="33600" y="116039"/>
                  </a:cubicBezTo>
                  <a:cubicBezTo>
                    <a:pt x="32126" y="110224"/>
                    <a:pt x="30964" y="104351"/>
                    <a:pt x="30220" y="98396"/>
                  </a:cubicBezTo>
                  <a:cubicBezTo>
                    <a:pt x="29670" y="93996"/>
                    <a:pt x="29312" y="89577"/>
                    <a:pt x="28889" y="85166"/>
                  </a:cubicBezTo>
                  <a:cubicBezTo>
                    <a:pt x="28657" y="82752"/>
                    <a:pt x="28479" y="80332"/>
                    <a:pt x="28243" y="77918"/>
                  </a:cubicBezTo>
                  <a:cubicBezTo>
                    <a:pt x="28166" y="77131"/>
                    <a:pt x="28400" y="76310"/>
                    <a:pt x="27965" y="75552"/>
                  </a:cubicBezTo>
                  <a:cubicBezTo>
                    <a:pt x="27863" y="75372"/>
                    <a:pt x="28151" y="75197"/>
                    <a:pt x="28237" y="75006"/>
                  </a:cubicBezTo>
                  <a:lnTo>
                    <a:pt x="28237" y="75006"/>
                  </a:lnTo>
                  <a:cubicBezTo>
                    <a:pt x="28237" y="75006"/>
                    <a:pt x="28237" y="75006"/>
                    <a:pt x="28237" y="75007"/>
                  </a:cubicBezTo>
                  <a:cubicBezTo>
                    <a:pt x="28472" y="74987"/>
                    <a:pt x="28641" y="74844"/>
                    <a:pt x="28814" y="74706"/>
                  </a:cubicBezTo>
                  <a:cubicBezTo>
                    <a:pt x="28911" y="74649"/>
                    <a:pt x="29133" y="74736"/>
                    <a:pt x="29071" y="74493"/>
                  </a:cubicBezTo>
                  <a:lnTo>
                    <a:pt x="29071" y="74493"/>
                  </a:lnTo>
                  <a:cubicBezTo>
                    <a:pt x="29150" y="74534"/>
                    <a:pt x="29226" y="74550"/>
                    <a:pt x="29298" y="74550"/>
                  </a:cubicBezTo>
                  <a:cubicBezTo>
                    <a:pt x="29522" y="74550"/>
                    <a:pt x="29716" y="74392"/>
                    <a:pt x="29915" y="74315"/>
                  </a:cubicBezTo>
                  <a:cubicBezTo>
                    <a:pt x="33106" y="73076"/>
                    <a:pt x="36407" y="72147"/>
                    <a:pt x="39588" y="70881"/>
                  </a:cubicBezTo>
                  <a:cubicBezTo>
                    <a:pt x="39669" y="70848"/>
                    <a:pt x="39751" y="70812"/>
                    <a:pt x="39852" y="70812"/>
                  </a:cubicBezTo>
                  <a:close/>
                  <a:moveTo>
                    <a:pt x="63079" y="119033"/>
                  </a:moveTo>
                  <a:cubicBezTo>
                    <a:pt x="67333" y="119033"/>
                    <a:pt x="71586" y="119157"/>
                    <a:pt x="75839" y="119157"/>
                  </a:cubicBezTo>
                  <a:cubicBezTo>
                    <a:pt x="75855" y="119157"/>
                    <a:pt x="75871" y="119157"/>
                    <a:pt x="75887" y="119157"/>
                  </a:cubicBezTo>
                  <a:cubicBezTo>
                    <a:pt x="76022" y="119157"/>
                    <a:pt x="76156" y="119159"/>
                    <a:pt x="76289" y="119159"/>
                  </a:cubicBezTo>
                  <a:cubicBezTo>
                    <a:pt x="76323" y="119159"/>
                    <a:pt x="76356" y="119159"/>
                    <a:pt x="76389" y="119159"/>
                  </a:cubicBezTo>
                  <a:cubicBezTo>
                    <a:pt x="76462" y="119158"/>
                    <a:pt x="76528" y="119158"/>
                    <a:pt x="76589" y="119158"/>
                  </a:cubicBezTo>
                  <a:cubicBezTo>
                    <a:pt x="77280" y="119158"/>
                    <a:pt x="77296" y="119232"/>
                    <a:pt x="77492" y="120163"/>
                  </a:cubicBezTo>
                  <a:cubicBezTo>
                    <a:pt x="70659" y="120265"/>
                    <a:pt x="63842" y="120642"/>
                    <a:pt x="56872" y="120642"/>
                  </a:cubicBezTo>
                  <a:cubicBezTo>
                    <a:pt x="56660" y="120642"/>
                    <a:pt x="56447" y="120642"/>
                    <a:pt x="56235" y="120641"/>
                  </a:cubicBezTo>
                  <a:cubicBezTo>
                    <a:pt x="56643" y="119924"/>
                    <a:pt x="57247" y="119578"/>
                    <a:pt x="57715" y="119111"/>
                  </a:cubicBezTo>
                  <a:cubicBezTo>
                    <a:pt x="57790" y="119140"/>
                    <a:pt x="57864" y="119155"/>
                    <a:pt x="57937" y="119155"/>
                  </a:cubicBezTo>
                  <a:cubicBezTo>
                    <a:pt x="58037" y="119155"/>
                    <a:pt x="58134" y="119128"/>
                    <a:pt x="58229" y="119070"/>
                  </a:cubicBezTo>
                  <a:cubicBezTo>
                    <a:pt x="59092" y="119063"/>
                    <a:pt x="59956" y="119056"/>
                    <a:pt x="60819" y="119046"/>
                  </a:cubicBezTo>
                  <a:cubicBezTo>
                    <a:pt x="61573" y="119037"/>
                    <a:pt x="62326" y="119033"/>
                    <a:pt x="63079" y="119033"/>
                  </a:cubicBezTo>
                  <a:close/>
                  <a:moveTo>
                    <a:pt x="33827" y="120371"/>
                  </a:moveTo>
                  <a:cubicBezTo>
                    <a:pt x="33919" y="120371"/>
                    <a:pt x="34008" y="120396"/>
                    <a:pt x="34091" y="120477"/>
                  </a:cubicBezTo>
                  <a:cubicBezTo>
                    <a:pt x="34112" y="120497"/>
                    <a:pt x="34098" y="120601"/>
                    <a:pt x="34069" y="120620"/>
                  </a:cubicBezTo>
                  <a:cubicBezTo>
                    <a:pt x="33972" y="120683"/>
                    <a:pt x="33882" y="120712"/>
                    <a:pt x="33799" y="120712"/>
                  </a:cubicBezTo>
                  <a:cubicBezTo>
                    <a:pt x="33642" y="120712"/>
                    <a:pt x="33507" y="120610"/>
                    <a:pt x="33382" y="120450"/>
                  </a:cubicBezTo>
                  <a:lnTo>
                    <a:pt x="33381" y="120450"/>
                  </a:lnTo>
                  <a:cubicBezTo>
                    <a:pt x="33413" y="120440"/>
                    <a:pt x="33445" y="120431"/>
                    <a:pt x="33478" y="120425"/>
                  </a:cubicBezTo>
                  <a:cubicBezTo>
                    <a:pt x="33594" y="120409"/>
                    <a:pt x="33712" y="120371"/>
                    <a:pt x="33827" y="120371"/>
                  </a:cubicBezTo>
                  <a:close/>
                  <a:moveTo>
                    <a:pt x="32571" y="120547"/>
                  </a:moveTo>
                  <a:cubicBezTo>
                    <a:pt x="32578" y="120554"/>
                    <a:pt x="32582" y="120562"/>
                    <a:pt x="32589" y="120568"/>
                  </a:cubicBezTo>
                  <a:cubicBezTo>
                    <a:pt x="32639" y="120567"/>
                    <a:pt x="32706" y="120554"/>
                    <a:pt x="32754" y="120554"/>
                  </a:cubicBezTo>
                  <a:cubicBezTo>
                    <a:pt x="32781" y="120554"/>
                    <a:pt x="32802" y="120558"/>
                    <a:pt x="32810" y="120570"/>
                  </a:cubicBezTo>
                  <a:cubicBezTo>
                    <a:pt x="32895" y="120696"/>
                    <a:pt x="32804" y="120737"/>
                    <a:pt x="32711" y="120737"/>
                  </a:cubicBezTo>
                  <a:cubicBezTo>
                    <a:pt x="32701" y="120737"/>
                    <a:pt x="32692" y="120737"/>
                    <a:pt x="32682" y="120736"/>
                  </a:cubicBezTo>
                  <a:cubicBezTo>
                    <a:pt x="32678" y="120735"/>
                    <a:pt x="32673" y="120735"/>
                    <a:pt x="32668" y="120735"/>
                  </a:cubicBezTo>
                  <a:cubicBezTo>
                    <a:pt x="32628" y="120735"/>
                    <a:pt x="32576" y="120748"/>
                    <a:pt x="32531" y="120748"/>
                  </a:cubicBezTo>
                  <a:cubicBezTo>
                    <a:pt x="32466" y="120748"/>
                    <a:pt x="32417" y="120721"/>
                    <a:pt x="32440" y="120588"/>
                  </a:cubicBezTo>
                  <a:cubicBezTo>
                    <a:pt x="32444" y="120568"/>
                    <a:pt x="32527" y="120563"/>
                    <a:pt x="32573" y="120550"/>
                  </a:cubicBezTo>
                  <a:cubicBezTo>
                    <a:pt x="32573" y="120549"/>
                    <a:pt x="32572" y="120548"/>
                    <a:pt x="32571" y="120547"/>
                  </a:cubicBezTo>
                  <a:close/>
                  <a:moveTo>
                    <a:pt x="84298" y="113625"/>
                  </a:moveTo>
                  <a:cubicBezTo>
                    <a:pt x="84439" y="113625"/>
                    <a:pt x="84578" y="113699"/>
                    <a:pt x="84730" y="113920"/>
                  </a:cubicBezTo>
                  <a:cubicBezTo>
                    <a:pt x="84901" y="114170"/>
                    <a:pt x="85159" y="114273"/>
                    <a:pt x="85435" y="114273"/>
                  </a:cubicBezTo>
                  <a:cubicBezTo>
                    <a:pt x="85606" y="114273"/>
                    <a:pt x="85784" y="114233"/>
                    <a:pt x="85951" y="114164"/>
                  </a:cubicBezTo>
                  <a:cubicBezTo>
                    <a:pt x="86068" y="114115"/>
                    <a:pt x="86168" y="114091"/>
                    <a:pt x="86260" y="114091"/>
                  </a:cubicBezTo>
                  <a:cubicBezTo>
                    <a:pt x="86409" y="114091"/>
                    <a:pt x="86538" y="114155"/>
                    <a:pt x="86688" y="114286"/>
                  </a:cubicBezTo>
                  <a:cubicBezTo>
                    <a:pt x="86936" y="114504"/>
                    <a:pt x="87209" y="114604"/>
                    <a:pt x="87489" y="114604"/>
                  </a:cubicBezTo>
                  <a:cubicBezTo>
                    <a:pt x="87714" y="114604"/>
                    <a:pt x="87944" y="114539"/>
                    <a:pt x="88169" y="114419"/>
                  </a:cubicBezTo>
                  <a:cubicBezTo>
                    <a:pt x="88288" y="114355"/>
                    <a:pt x="88382" y="114316"/>
                    <a:pt x="88461" y="114316"/>
                  </a:cubicBezTo>
                  <a:cubicBezTo>
                    <a:pt x="88571" y="114316"/>
                    <a:pt x="88651" y="114392"/>
                    <a:pt x="88724" y="114586"/>
                  </a:cubicBezTo>
                  <a:cubicBezTo>
                    <a:pt x="89320" y="116179"/>
                    <a:pt x="90570" y="117042"/>
                    <a:pt x="92105" y="117574"/>
                  </a:cubicBezTo>
                  <a:cubicBezTo>
                    <a:pt x="92320" y="117649"/>
                    <a:pt x="92517" y="117722"/>
                    <a:pt x="92649" y="117927"/>
                  </a:cubicBezTo>
                  <a:cubicBezTo>
                    <a:pt x="93327" y="118990"/>
                    <a:pt x="94204" y="119893"/>
                    <a:pt x="95016" y="120848"/>
                  </a:cubicBezTo>
                  <a:cubicBezTo>
                    <a:pt x="95084" y="120929"/>
                    <a:pt x="95176" y="121004"/>
                    <a:pt x="95146" y="121208"/>
                  </a:cubicBezTo>
                  <a:cubicBezTo>
                    <a:pt x="93993" y="121129"/>
                    <a:pt x="92833" y="121297"/>
                    <a:pt x="91716" y="120678"/>
                  </a:cubicBezTo>
                  <a:cubicBezTo>
                    <a:pt x="88961" y="119151"/>
                    <a:pt x="86449" y="117336"/>
                    <a:pt x="84421" y="114902"/>
                  </a:cubicBezTo>
                  <a:cubicBezTo>
                    <a:pt x="84158" y="114588"/>
                    <a:pt x="83910" y="114262"/>
                    <a:pt x="83598" y="113871"/>
                  </a:cubicBezTo>
                  <a:cubicBezTo>
                    <a:pt x="83871" y="113789"/>
                    <a:pt x="84087" y="113625"/>
                    <a:pt x="84298" y="113625"/>
                  </a:cubicBezTo>
                  <a:close/>
                  <a:moveTo>
                    <a:pt x="77279" y="120557"/>
                  </a:moveTo>
                  <a:cubicBezTo>
                    <a:pt x="77675" y="120557"/>
                    <a:pt x="78059" y="120618"/>
                    <a:pt x="78420" y="120901"/>
                  </a:cubicBezTo>
                  <a:cubicBezTo>
                    <a:pt x="78564" y="121015"/>
                    <a:pt x="78741" y="121053"/>
                    <a:pt x="78928" y="121053"/>
                  </a:cubicBezTo>
                  <a:cubicBezTo>
                    <a:pt x="79081" y="121053"/>
                    <a:pt x="79240" y="121027"/>
                    <a:pt x="79392" y="120997"/>
                  </a:cubicBezTo>
                  <a:cubicBezTo>
                    <a:pt x="79419" y="120992"/>
                    <a:pt x="79442" y="120989"/>
                    <a:pt x="79461" y="120989"/>
                  </a:cubicBezTo>
                  <a:cubicBezTo>
                    <a:pt x="79548" y="120989"/>
                    <a:pt x="79589" y="121056"/>
                    <a:pt x="79794" y="121343"/>
                  </a:cubicBezTo>
                  <a:cubicBezTo>
                    <a:pt x="76233" y="121160"/>
                    <a:pt x="72704" y="121244"/>
                    <a:pt x="69184" y="120951"/>
                  </a:cubicBezTo>
                  <a:cubicBezTo>
                    <a:pt x="70570" y="120880"/>
                    <a:pt x="71956" y="120810"/>
                    <a:pt x="73342" y="120739"/>
                  </a:cubicBezTo>
                  <a:cubicBezTo>
                    <a:pt x="74455" y="120684"/>
                    <a:pt x="75567" y="120642"/>
                    <a:pt x="76679" y="120582"/>
                  </a:cubicBezTo>
                  <a:cubicBezTo>
                    <a:pt x="76881" y="120572"/>
                    <a:pt x="77081" y="120557"/>
                    <a:pt x="77279" y="120557"/>
                  </a:cubicBezTo>
                  <a:close/>
                  <a:moveTo>
                    <a:pt x="83028" y="68486"/>
                  </a:moveTo>
                  <a:cubicBezTo>
                    <a:pt x="83077" y="68486"/>
                    <a:pt x="83127" y="68497"/>
                    <a:pt x="83177" y="68528"/>
                  </a:cubicBezTo>
                  <a:cubicBezTo>
                    <a:pt x="83836" y="68940"/>
                    <a:pt x="84498" y="69347"/>
                    <a:pt x="85156" y="69760"/>
                  </a:cubicBezTo>
                  <a:cubicBezTo>
                    <a:pt x="85255" y="69822"/>
                    <a:pt x="85361" y="69890"/>
                    <a:pt x="85337" y="69981"/>
                  </a:cubicBezTo>
                  <a:cubicBezTo>
                    <a:pt x="85371" y="69955"/>
                    <a:pt x="85406" y="69945"/>
                    <a:pt x="85441" y="69945"/>
                  </a:cubicBezTo>
                  <a:cubicBezTo>
                    <a:pt x="85541" y="69945"/>
                    <a:pt x="85642" y="70029"/>
                    <a:pt x="85725" y="70088"/>
                  </a:cubicBezTo>
                  <a:cubicBezTo>
                    <a:pt x="87136" y="71095"/>
                    <a:pt x="88834" y="71362"/>
                    <a:pt x="90423" y="71890"/>
                  </a:cubicBezTo>
                  <a:cubicBezTo>
                    <a:pt x="92088" y="72443"/>
                    <a:pt x="93800" y="72848"/>
                    <a:pt x="95493" y="73317"/>
                  </a:cubicBezTo>
                  <a:cubicBezTo>
                    <a:pt x="95701" y="73374"/>
                    <a:pt x="95925" y="73390"/>
                    <a:pt x="96096" y="73558"/>
                  </a:cubicBezTo>
                  <a:cubicBezTo>
                    <a:pt x="96003" y="73833"/>
                    <a:pt x="95735" y="73893"/>
                    <a:pt x="95527" y="74012"/>
                  </a:cubicBezTo>
                  <a:cubicBezTo>
                    <a:pt x="91515" y="76329"/>
                    <a:pt x="88254" y="79434"/>
                    <a:pt x="85744" y="83327"/>
                  </a:cubicBezTo>
                  <a:cubicBezTo>
                    <a:pt x="83275" y="87178"/>
                    <a:pt x="81204" y="91221"/>
                    <a:pt x="80285" y="95738"/>
                  </a:cubicBezTo>
                  <a:cubicBezTo>
                    <a:pt x="79397" y="100114"/>
                    <a:pt x="79130" y="104528"/>
                    <a:pt x="80162" y="108935"/>
                  </a:cubicBezTo>
                  <a:cubicBezTo>
                    <a:pt x="81206" y="113397"/>
                    <a:pt x="83658" y="116835"/>
                    <a:pt x="87618" y="119187"/>
                  </a:cubicBezTo>
                  <a:cubicBezTo>
                    <a:pt x="88648" y="119799"/>
                    <a:pt x="89650" y="120453"/>
                    <a:pt x="90772" y="120891"/>
                  </a:cubicBezTo>
                  <a:cubicBezTo>
                    <a:pt x="90852" y="121021"/>
                    <a:pt x="90837" y="121134"/>
                    <a:pt x="90715" y="121229"/>
                  </a:cubicBezTo>
                  <a:cubicBezTo>
                    <a:pt x="89983" y="121191"/>
                    <a:pt x="89252" y="121161"/>
                    <a:pt x="88521" y="121161"/>
                  </a:cubicBezTo>
                  <a:cubicBezTo>
                    <a:pt x="87863" y="121161"/>
                    <a:pt x="87205" y="121185"/>
                    <a:pt x="86547" y="121248"/>
                  </a:cubicBezTo>
                  <a:cubicBezTo>
                    <a:pt x="86448" y="121227"/>
                    <a:pt x="86347" y="121217"/>
                    <a:pt x="86247" y="121217"/>
                  </a:cubicBezTo>
                  <a:cubicBezTo>
                    <a:pt x="86108" y="121217"/>
                    <a:pt x="85969" y="121237"/>
                    <a:pt x="85834" y="121276"/>
                  </a:cubicBezTo>
                  <a:cubicBezTo>
                    <a:pt x="85790" y="121280"/>
                    <a:pt x="85747" y="121282"/>
                    <a:pt x="85704" y="121282"/>
                  </a:cubicBezTo>
                  <a:cubicBezTo>
                    <a:pt x="85282" y="121282"/>
                    <a:pt x="84946" y="121063"/>
                    <a:pt x="84626" y="120801"/>
                  </a:cubicBezTo>
                  <a:cubicBezTo>
                    <a:pt x="84490" y="120611"/>
                    <a:pt x="84314" y="120470"/>
                    <a:pt x="84105" y="120366"/>
                  </a:cubicBezTo>
                  <a:cubicBezTo>
                    <a:pt x="83895" y="120097"/>
                    <a:pt x="83655" y="119860"/>
                    <a:pt x="83369" y="119672"/>
                  </a:cubicBezTo>
                  <a:cubicBezTo>
                    <a:pt x="83303" y="119575"/>
                    <a:pt x="83251" y="119456"/>
                    <a:pt x="83129" y="119456"/>
                  </a:cubicBezTo>
                  <a:cubicBezTo>
                    <a:pt x="83101" y="119456"/>
                    <a:pt x="83069" y="119462"/>
                    <a:pt x="83032" y="119477"/>
                  </a:cubicBezTo>
                  <a:cubicBezTo>
                    <a:pt x="82580" y="119759"/>
                    <a:pt x="82942" y="119916"/>
                    <a:pt x="83129" y="120099"/>
                  </a:cubicBezTo>
                  <a:cubicBezTo>
                    <a:pt x="83316" y="120381"/>
                    <a:pt x="83555" y="120601"/>
                    <a:pt x="83860" y="120749"/>
                  </a:cubicBezTo>
                  <a:cubicBezTo>
                    <a:pt x="83947" y="120901"/>
                    <a:pt x="84085" y="120992"/>
                    <a:pt x="84242" y="121058"/>
                  </a:cubicBezTo>
                  <a:cubicBezTo>
                    <a:pt x="84240" y="121149"/>
                    <a:pt x="84239" y="121238"/>
                    <a:pt x="84236" y="121327"/>
                  </a:cubicBezTo>
                  <a:cubicBezTo>
                    <a:pt x="83805" y="121341"/>
                    <a:pt x="83373" y="121346"/>
                    <a:pt x="82943" y="121370"/>
                  </a:cubicBezTo>
                  <a:cubicBezTo>
                    <a:pt x="82839" y="121376"/>
                    <a:pt x="82766" y="121401"/>
                    <a:pt x="82724" y="121444"/>
                  </a:cubicBezTo>
                  <a:cubicBezTo>
                    <a:pt x="82655" y="121344"/>
                    <a:pt x="82522" y="121284"/>
                    <a:pt x="82408" y="121214"/>
                  </a:cubicBezTo>
                  <a:cubicBezTo>
                    <a:pt x="82298" y="121097"/>
                    <a:pt x="82220" y="120905"/>
                    <a:pt x="82062" y="120905"/>
                  </a:cubicBezTo>
                  <a:cubicBezTo>
                    <a:pt x="82007" y="120905"/>
                    <a:pt x="81942" y="120928"/>
                    <a:pt x="81862" y="120986"/>
                  </a:cubicBezTo>
                  <a:cubicBezTo>
                    <a:pt x="81730" y="121137"/>
                    <a:pt x="81903" y="121271"/>
                    <a:pt x="81882" y="121416"/>
                  </a:cubicBezTo>
                  <a:cubicBezTo>
                    <a:pt x="81864" y="121416"/>
                    <a:pt x="81846" y="121416"/>
                    <a:pt x="81828" y="121416"/>
                  </a:cubicBezTo>
                  <a:cubicBezTo>
                    <a:pt x="81740" y="121416"/>
                    <a:pt x="81652" y="121413"/>
                    <a:pt x="81564" y="121413"/>
                  </a:cubicBezTo>
                  <a:cubicBezTo>
                    <a:pt x="81474" y="121413"/>
                    <a:pt x="81384" y="121416"/>
                    <a:pt x="81296" y="121429"/>
                  </a:cubicBezTo>
                  <a:cubicBezTo>
                    <a:pt x="81219" y="121440"/>
                    <a:pt x="81144" y="121445"/>
                    <a:pt x="81073" y="121445"/>
                  </a:cubicBezTo>
                  <a:cubicBezTo>
                    <a:pt x="80648" y="121445"/>
                    <a:pt x="80341" y="121248"/>
                    <a:pt x="80176" y="120795"/>
                  </a:cubicBezTo>
                  <a:cubicBezTo>
                    <a:pt x="80064" y="120485"/>
                    <a:pt x="79844" y="120406"/>
                    <a:pt x="79525" y="120403"/>
                  </a:cubicBezTo>
                  <a:cubicBezTo>
                    <a:pt x="78081" y="120386"/>
                    <a:pt x="77691" y="119955"/>
                    <a:pt x="77800" y="118544"/>
                  </a:cubicBezTo>
                  <a:cubicBezTo>
                    <a:pt x="77841" y="118015"/>
                    <a:pt x="77810" y="117979"/>
                    <a:pt x="77286" y="117938"/>
                  </a:cubicBezTo>
                  <a:cubicBezTo>
                    <a:pt x="75965" y="117833"/>
                    <a:pt x="75465" y="117233"/>
                    <a:pt x="75610" y="115923"/>
                  </a:cubicBezTo>
                  <a:cubicBezTo>
                    <a:pt x="75628" y="115757"/>
                    <a:pt x="75666" y="115593"/>
                    <a:pt x="75699" y="115430"/>
                  </a:cubicBezTo>
                  <a:cubicBezTo>
                    <a:pt x="75813" y="114859"/>
                    <a:pt x="75750" y="114757"/>
                    <a:pt x="75148" y="114709"/>
                  </a:cubicBezTo>
                  <a:cubicBezTo>
                    <a:pt x="74807" y="114681"/>
                    <a:pt x="74488" y="114638"/>
                    <a:pt x="74207" y="114422"/>
                  </a:cubicBezTo>
                  <a:cubicBezTo>
                    <a:pt x="73947" y="114222"/>
                    <a:pt x="73902" y="113898"/>
                    <a:pt x="73731" y="113646"/>
                  </a:cubicBezTo>
                  <a:cubicBezTo>
                    <a:pt x="73487" y="113289"/>
                    <a:pt x="73889" y="113099"/>
                    <a:pt x="74020" y="112861"/>
                  </a:cubicBezTo>
                  <a:cubicBezTo>
                    <a:pt x="74365" y="112241"/>
                    <a:pt x="74389" y="112254"/>
                    <a:pt x="73817" y="111838"/>
                  </a:cubicBezTo>
                  <a:cubicBezTo>
                    <a:pt x="72745" y="111061"/>
                    <a:pt x="72459" y="110194"/>
                    <a:pt x="73002" y="108913"/>
                  </a:cubicBezTo>
                  <a:cubicBezTo>
                    <a:pt x="73262" y="108301"/>
                    <a:pt x="73214" y="107918"/>
                    <a:pt x="72742" y="107448"/>
                  </a:cubicBezTo>
                  <a:cubicBezTo>
                    <a:pt x="72004" y="106712"/>
                    <a:pt x="71988" y="106062"/>
                    <a:pt x="72542" y="105187"/>
                  </a:cubicBezTo>
                  <a:cubicBezTo>
                    <a:pt x="72632" y="105045"/>
                    <a:pt x="72738" y="104915"/>
                    <a:pt x="72839" y="104782"/>
                  </a:cubicBezTo>
                  <a:cubicBezTo>
                    <a:pt x="73039" y="104521"/>
                    <a:pt x="72969" y="104319"/>
                    <a:pt x="72708" y="104159"/>
                  </a:cubicBezTo>
                  <a:cubicBezTo>
                    <a:pt x="72636" y="104116"/>
                    <a:pt x="72557" y="104084"/>
                    <a:pt x="72487" y="104039"/>
                  </a:cubicBezTo>
                  <a:cubicBezTo>
                    <a:pt x="71797" y="103591"/>
                    <a:pt x="71666" y="103138"/>
                    <a:pt x="72028" y="102417"/>
                  </a:cubicBezTo>
                  <a:cubicBezTo>
                    <a:pt x="72127" y="102218"/>
                    <a:pt x="72281" y="102046"/>
                    <a:pt x="72368" y="101843"/>
                  </a:cubicBezTo>
                  <a:cubicBezTo>
                    <a:pt x="72394" y="101782"/>
                    <a:pt x="72402" y="101732"/>
                    <a:pt x="72395" y="101694"/>
                  </a:cubicBezTo>
                  <a:cubicBezTo>
                    <a:pt x="72467" y="101684"/>
                    <a:pt x="72538" y="101642"/>
                    <a:pt x="72606" y="101567"/>
                  </a:cubicBezTo>
                  <a:cubicBezTo>
                    <a:pt x="72755" y="101402"/>
                    <a:pt x="72764" y="101195"/>
                    <a:pt x="72611" y="101041"/>
                  </a:cubicBezTo>
                  <a:cubicBezTo>
                    <a:pt x="72418" y="100847"/>
                    <a:pt x="72170" y="100705"/>
                    <a:pt x="71973" y="100513"/>
                  </a:cubicBezTo>
                  <a:cubicBezTo>
                    <a:pt x="71492" y="100048"/>
                    <a:pt x="71434" y="99612"/>
                    <a:pt x="71694" y="99010"/>
                  </a:cubicBezTo>
                  <a:cubicBezTo>
                    <a:pt x="71790" y="98785"/>
                    <a:pt x="72197" y="98564"/>
                    <a:pt x="71900" y="98315"/>
                  </a:cubicBezTo>
                  <a:cubicBezTo>
                    <a:pt x="71846" y="98270"/>
                    <a:pt x="71797" y="98252"/>
                    <a:pt x="71751" y="98252"/>
                  </a:cubicBezTo>
                  <a:cubicBezTo>
                    <a:pt x="71559" y="98252"/>
                    <a:pt x="71423" y="98577"/>
                    <a:pt x="71213" y="98617"/>
                  </a:cubicBezTo>
                  <a:cubicBezTo>
                    <a:pt x="71186" y="98623"/>
                    <a:pt x="71159" y="98632"/>
                    <a:pt x="71134" y="98641"/>
                  </a:cubicBezTo>
                  <a:cubicBezTo>
                    <a:pt x="70886" y="98498"/>
                    <a:pt x="70610" y="98467"/>
                    <a:pt x="70329" y="98437"/>
                  </a:cubicBezTo>
                  <a:cubicBezTo>
                    <a:pt x="69581" y="98356"/>
                    <a:pt x="68834" y="98262"/>
                    <a:pt x="68086" y="98181"/>
                  </a:cubicBezTo>
                  <a:cubicBezTo>
                    <a:pt x="66028" y="97957"/>
                    <a:pt x="63969" y="97773"/>
                    <a:pt x="61900" y="97773"/>
                  </a:cubicBezTo>
                  <a:cubicBezTo>
                    <a:pt x="61457" y="97773"/>
                    <a:pt x="61013" y="97782"/>
                    <a:pt x="60569" y="97800"/>
                  </a:cubicBezTo>
                  <a:lnTo>
                    <a:pt x="57602" y="97615"/>
                  </a:lnTo>
                  <a:cubicBezTo>
                    <a:pt x="58151" y="97241"/>
                    <a:pt x="58289" y="96790"/>
                    <a:pt x="58553" y="96421"/>
                  </a:cubicBezTo>
                  <a:lnTo>
                    <a:pt x="63260" y="96742"/>
                  </a:lnTo>
                  <a:lnTo>
                    <a:pt x="64632" y="96952"/>
                  </a:lnTo>
                  <a:cubicBezTo>
                    <a:pt x="64645" y="96939"/>
                    <a:pt x="64655" y="96926"/>
                    <a:pt x="64666" y="96914"/>
                  </a:cubicBezTo>
                  <a:cubicBezTo>
                    <a:pt x="64668" y="96925"/>
                    <a:pt x="64670" y="96936"/>
                    <a:pt x="64674" y="96949"/>
                  </a:cubicBezTo>
                  <a:cubicBezTo>
                    <a:pt x="66030" y="97093"/>
                    <a:pt x="67386" y="97236"/>
                    <a:pt x="68741" y="97380"/>
                  </a:cubicBezTo>
                  <a:cubicBezTo>
                    <a:pt x="69575" y="97468"/>
                    <a:pt x="70399" y="97646"/>
                    <a:pt x="71241" y="97646"/>
                  </a:cubicBezTo>
                  <a:cubicBezTo>
                    <a:pt x="71321" y="97646"/>
                    <a:pt x="71401" y="97645"/>
                    <a:pt x="71482" y="97641"/>
                  </a:cubicBezTo>
                  <a:cubicBezTo>
                    <a:pt x="71494" y="97641"/>
                    <a:pt x="71507" y="97640"/>
                    <a:pt x="71520" y="97640"/>
                  </a:cubicBezTo>
                  <a:cubicBezTo>
                    <a:pt x="71580" y="97640"/>
                    <a:pt x="71642" y="97645"/>
                    <a:pt x="71702" y="97645"/>
                  </a:cubicBezTo>
                  <a:cubicBezTo>
                    <a:pt x="71844" y="97645"/>
                    <a:pt x="71977" y="97619"/>
                    <a:pt x="72057" y="97444"/>
                  </a:cubicBezTo>
                  <a:cubicBezTo>
                    <a:pt x="72058" y="97445"/>
                    <a:pt x="72059" y="97447"/>
                    <a:pt x="72060" y="97449"/>
                  </a:cubicBezTo>
                  <a:cubicBezTo>
                    <a:pt x="72446" y="97668"/>
                    <a:pt x="72056" y="97804"/>
                    <a:pt x="71996" y="97965"/>
                  </a:cubicBezTo>
                  <a:cubicBezTo>
                    <a:pt x="71940" y="98114"/>
                    <a:pt x="71990" y="98283"/>
                    <a:pt x="72080" y="98283"/>
                  </a:cubicBezTo>
                  <a:cubicBezTo>
                    <a:pt x="72089" y="98283"/>
                    <a:pt x="72098" y="98281"/>
                    <a:pt x="72107" y="98278"/>
                  </a:cubicBezTo>
                  <a:cubicBezTo>
                    <a:pt x="72420" y="98168"/>
                    <a:pt x="72687" y="97935"/>
                    <a:pt x="72876" y="97668"/>
                  </a:cubicBezTo>
                  <a:cubicBezTo>
                    <a:pt x="73074" y="97386"/>
                    <a:pt x="72767" y="97229"/>
                    <a:pt x="72611" y="97053"/>
                  </a:cubicBezTo>
                  <a:cubicBezTo>
                    <a:pt x="71872" y="96222"/>
                    <a:pt x="71828" y="95410"/>
                    <a:pt x="72711" y="94763"/>
                  </a:cubicBezTo>
                  <a:cubicBezTo>
                    <a:pt x="73389" y="94267"/>
                    <a:pt x="73295" y="93818"/>
                    <a:pt x="73042" y="93228"/>
                  </a:cubicBezTo>
                  <a:cubicBezTo>
                    <a:pt x="72988" y="93101"/>
                    <a:pt x="72965" y="92961"/>
                    <a:pt x="72921" y="92829"/>
                  </a:cubicBezTo>
                  <a:cubicBezTo>
                    <a:pt x="72762" y="92346"/>
                    <a:pt x="72935" y="91959"/>
                    <a:pt x="73264" y="91614"/>
                  </a:cubicBezTo>
                  <a:cubicBezTo>
                    <a:pt x="73480" y="91388"/>
                    <a:pt x="73756" y="91254"/>
                    <a:pt x="74032" y="91122"/>
                  </a:cubicBezTo>
                  <a:cubicBezTo>
                    <a:pt x="74697" y="90802"/>
                    <a:pt x="74695" y="90802"/>
                    <a:pt x="74286" y="90165"/>
                  </a:cubicBezTo>
                  <a:cubicBezTo>
                    <a:pt x="73869" y="89515"/>
                    <a:pt x="73903" y="89079"/>
                    <a:pt x="74424" y="88520"/>
                  </a:cubicBezTo>
                  <a:cubicBezTo>
                    <a:pt x="74692" y="88230"/>
                    <a:pt x="75028" y="88033"/>
                    <a:pt x="75372" y="87845"/>
                  </a:cubicBezTo>
                  <a:cubicBezTo>
                    <a:pt x="76079" y="87461"/>
                    <a:pt x="76077" y="87456"/>
                    <a:pt x="75743" y="86713"/>
                  </a:cubicBezTo>
                  <a:cubicBezTo>
                    <a:pt x="75400" y="85947"/>
                    <a:pt x="75470" y="85571"/>
                    <a:pt x="76206" y="85205"/>
                  </a:cubicBezTo>
                  <a:cubicBezTo>
                    <a:pt x="76772" y="84926"/>
                    <a:pt x="76966" y="84608"/>
                    <a:pt x="76855" y="83976"/>
                  </a:cubicBezTo>
                  <a:cubicBezTo>
                    <a:pt x="76713" y="83149"/>
                    <a:pt x="76861" y="82807"/>
                    <a:pt x="77650" y="82550"/>
                  </a:cubicBezTo>
                  <a:cubicBezTo>
                    <a:pt x="78425" y="82297"/>
                    <a:pt x="78489" y="81808"/>
                    <a:pt x="78497" y="81153"/>
                  </a:cubicBezTo>
                  <a:cubicBezTo>
                    <a:pt x="78508" y="80229"/>
                    <a:pt x="79027" y="79651"/>
                    <a:pt x="79929" y="79474"/>
                  </a:cubicBezTo>
                  <a:cubicBezTo>
                    <a:pt x="80119" y="79438"/>
                    <a:pt x="80315" y="79436"/>
                    <a:pt x="80509" y="79421"/>
                  </a:cubicBezTo>
                  <a:cubicBezTo>
                    <a:pt x="80774" y="79400"/>
                    <a:pt x="80919" y="79262"/>
                    <a:pt x="80910" y="78992"/>
                  </a:cubicBezTo>
                  <a:cubicBezTo>
                    <a:pt x="80882" y="78049"/>
                    <a:pt x="81450" y="77525"/>
                    <a:pt x="82209" y="77133"/>
                  </a:cubicBezTo>
                  <a:cubicBezTo>
                    <a:pt x="82199" y="77024"/>
                    <a:pt x="82188" y="76915"/>
                    <a:pt x="82178" y="76806"/>
                  </a:cubicBezTo>
                  <a:cubicBezTo>
                    <a:pt x="81417" y="76912"/>
                    <a:pt x="80810" y="77276"/>
                    <a:pt x="80357" y="77897"/>
                  </a:cubicBezTo>
                  <a:cubicBezTo>
                    <a:pt x="78822" y="77756"/>
                    <a:pt x="77286" y="77662"/>
                    <a:pt x="75746" y="77662"/>
                  </a:cubicBezTo>
                  <a:cubicBezTo>
                    <a:pt x="75685" y="77662"/>
                    <a:pt x="75625" y="77662"/>
                    <a:pt x="75565" y="77662"/>
                  </a:cubicBezTo>
                  <a:cubicBezTo>
                    <a:pt x="75465" y="77802"/>
                    <a:pt x="75479" y="77936"/>
                    <a:pt x="75653" y="77969"/>
                  </a:cubicBezTo>
                  <a:cubicBezTo>
                    <a:pt x="75870" y="78011"/>
                    <a:pt x="76096" y="78011"/>
                    <a:pt x="76318" y="78015"/>
                  </a:cubicBezTo>
                  <a:cubicBezTo>
                    <a:pt x="77653" y="78043"/>
                    <a:pt x="78987" y="78094"/>
                    <a:pt x="80318" y="78219"/>
                  </a:cubicBezTo>
                  <a:cubicBezTo>
                    <a:pt x="80304" y="78412"/>
                    <a:pt x="80285" y="78604"/>
                    <a:pt x="80275" y="78798"/>
                  </a:cubicBezTo>
                  <a:cubicBezTo>
                    <a:pt x="80268" y="78952"/>
                    <a:pt x="80206" y="79098"/>
                    <a:pt x="80054" y="79098"/>
                  </a:cubicBezTo>
                  <a:cubicBezTo>
                    <a:pt x="79524" y="79098"/>
                    <a:pt x="79084" y="79487"/>
                    <a:pt x="78559" y="79487"/>
                  </a:cubicBezTo>
                  <a:cubicBezTo>
                    <a:pt x="78501" y="79487"/>
                    <a:pt x="78442" y="79482"/>
                    <a:pt x="78382" y="79472"/>
                  </a:cubicBezTo>
                  <a:cubicBezTo>
                    <a:pt x="77420" y="79137"/>
                    <a:pt x="76431" y="79007"/>
                    <a:pt x="75424" y="79007"/>
                  </a:cubicBezTo>
                  <a:cubicBezTo>
                    <a:pt x="75277" y="79007"/>
                    <a:pt x="75129" y="79010"/>
                    <a:pt x="74980" y="79015"/>
                  </a:cubicBezTo>
                  <a:cubicBezTo>
                    <a:pt x="74413" y="78989"/>
                    <a:pt x="73845" y="78976"/>
                    <a:pt x="73278" y="78976"/>
                  </a:cubicBezTo>
                  <a:cubicBezTo>
                    <a:pt x="72674" y="78976"/>
                    <a:pt x="72070" y="78991"/>
                    <a:pt x="71466" y="79017"/>
                  </a:cubicBezTo>
                  <a:cubicBezTo>
                    <a:pt x="71243" y="78999"/>
                    <a:pt x="71021" y="78987"/>
                    <a:pt x="70798" y="78987"/>
                  </a:cubicBezTo>
                  <a:cubicBezTo>
                    <a:pt x="70512" y="78987"/>
                    <a:pt x="70227" y="79007"/>
                    <a:pt x="69942" y="79057"/>
                  </a:cubicBezTo>
                  <a:lnTo>
                    <a:pt x="67448" y="79188"/>
                  </a:lnTo>
                  <a:cubicBezTo>
                    <a:pt x="67301" y="79171"/>
                    <a:pt x="67154" y="79164"/>
                    <a:pt x="67007" y="79164"/>
                  </a:cubicBezTo>
                  <a:cubicBezTo>
                    <a:pt x="66654" y="79164"/>
                    <a:pt x="66303" y="79204"/>
                    <a:pt x="65951" y="79237"/>
                  </a:cubicBezTo>
                  <a:cubicBezTo>
                    <a:pt x="63709" y="79444"/>
                    <a:pt x="61466" y="79651"/>
                    <a:pt x="59225" y="79856"/>
                  </a:cubicBezTo>
                  <a:cubicBezTo>
                    <a:pt x="59527" y="79457"/>
                    <a:pt x="59818" y="79054"/>
                    <a:pt x="59579" y="78512"/>
                  </a:cubicBezTo>
                  <a:cubicBezTo>
                    <a:pt x="61511" y="78319"/>
                    <a:pt x="63431" y="77988"/>
                    <a:pt x="65377" y="77929"/>
                  </a:cubicBezTo>
                  <a:cubicBezTo>
                    <a:pt x="66154" y="77906"/>
                    <a:pt x="66931" y="77877"/>
                    <a:pt x="67707" y="77844"/>
                  </a:cubicBezTo>
                  <a:cubicBezTo>
                    <a:pt x="67917" y="77834"/>
                    <a:pt x="68186" y="77847"/>
                    <a:pt x="68022" y="77491"/>
                  </a:cubicBezTo>
                  <a:lnTo>
                    <a:pt x="68022" y="77491"/>
                  </a:lnTo>
                  <a:cubicBezTo>
                    <a:pt x="65288" y="77660"/>
                    <a:pt x="62533" y="77576"/>
                    <a:pt x="59834" y="78165"/>
                  </a:cubicBezTo>
                  <a:cubicBezTo>
                    <a:pt x="59795" y="78174"/>
                    <a:pt x="59754" y="78181"/>
                    <a:pt x="59717" y="78181"/>
                  </a:cubicBezTo>
                  <a:cubicBezTo>
                    <a:pt x="59625" y="78181"/>
                    <a:pt x="59549" y="78141"/>
                    <a:pt x="59542" y="77995"/>
                  </a:cubicBezTo>
                  <a:cubicBezTo>
                    <a:pt x="60016" y="77793"/>
                    <a:pt x="59970" y="77374"/>
                    <a:pt x="59970" y="76973"/>
                  </a:cubicBezTo>
                  <a:cubicBezTo>
                    <a:pt x="60273" y="76963"/>
                    <a:pt x="60579" y="76974"/>
                    <a:pt x="60880" y="76941"/>
                  </a:cubicBezTo>
                  <a:cubicBezTo>
                    <a:pt x="62228" y="76791"/>
                    <a:pt x="63573" y="76629"/>
                    <a:pt x="64919" y="76471"/>
                  </a:cubicBezTo>
                  <a:cubicBezTo>
                    <a:pt x="65713" y="76448"/>
                    <a:pt x="66503" y="76393"/>
                    <a:pt x="67282" y="76231"/>
                  </a:cubicBezTo>
                  <a:lnTo>
                    <a:pt x="68444" y="76157"/>
                  </a:lnTo>
                  <a:cubicBezTo>
                    <a:pt x="68514" y="76175"/>
                    <a:pt x="68586" y="76184"/>
                    <a:pt x="68657" y="76184"/>
                  </a:cubicBezTo>
                  <a:cubicBezTo>
                    <a:pt x="68759" y="76184"/>
                    <a:pt x="68860" y="76165"/>
                    <a:pt x="68956" y="76129"/>
                  </a:cubicBezTo>
                  <a:cubicBezTo>
                    <a:pt x="71382" y="75943"/>
                    <a:pt x="73810" y="75844"/>
                    <a:pt x="76243" y="75833"/>
                  </a:cubicBezTo>
                  <a:cubicBezTo>
                    <a:pt x="76328" y="75743"/>
                    <a:pt x="76366" y="75598"/>
                    <a:pt x="76265" y="75554"/>
                  </a:cubicBezTo>
                  <a:cubicBezTo>
                    <a:pt x="76151" y="75505"/>
                    <a:pt x="76015" y="75497"/>
                    <a:pt x="75882" y="75497"/>
                  </a:cubicBezTo>
                  <a:cubicBezTo>
                    <a:pt x="75847" y="75497"/>
                    <a:pt x="75811" y="75497"/>
                    <a:pt x="75776" y="75498"/>
                  </a:cubicBezTo>
                  <a:cubicBezTo>
                    <a:pt x="73443" y="75523"/>
                    <a:pt x="71110" y="75572"/>
                    <a:pt x="68788" y="75837"/>
                  </a:cubicBezTo>
                  <a:cubicBezTo>
                    <a:pt x="68737" y="75821"/>
                    <a:pt x="68687" y="75811"/>
                    <a:pt x="68638" y="75811"/>
                  </a:cubicBezTo>
                  <a:cubicBezTo>
                    <a:pt x="68575" y="75811"/>
                    <a:pt x="68513" y="75827"/>
                    <a:pt x="68453" y="75864"/>
                  </a:cubicBezTo>
                  <a:lnTo>
                    <a:pt x="67280" y="76007"/>
                  </a:lnTo>
                  <a:cubicBezTo>
                    <a:pt x="67199" y="76002"/>
                    <a:pt x="67118" y="76000"/>
                    <a:pt x="67037" y="76000"/>
                  </a:cubicBezTo>
                  <a:cubicBezTo>
                    <a:pt x="66332" y="76000"/>
                    <a:pt x="65639" y="76150"/>
                    <a:pt x="64938" y="76201"/>
                  </a:cubicBezTo>
                  <a:cubicBezTo>
                    <a:pt x="64253" y="76244"/>
                    <a:pt x="63563" y="76250"/>
                    <a:pt x="62883" y="76339"/>
                  </a:cubicBezTo>
                  <a:cubicBezTo>
                    <a:pt x="61884" y="76469"/>
                    <a:pt x="60855" y="76433"/>
                    <a:pt x="59903" y="76842"/>
                  </a:cubicBezTo>
                  <a:cubicBezTo>
                    <a:pt x="59704" y="76779"/>
                    <a:pt x="59405" y="76749"/>
                    <a:pt x="59693" y="76448"/>
                  </a:cubicBezTo>
                  <a:cubicBezTo>
                    <a:pt x="59938" y="76190"/>
                    <a:pt x="60069" y="75920"/>
                    <a:pt x="59950" y="75567"/>
                  </a:cubicBezTo>
                  <a:cubicBezTo>
                    <a:pt x="60114" y="75534"/>
                    <a:pt x="60275" y="75492"/>
                    <a:pt x="60441" y="75468"/>
                  </a:cubicBezTo>
                  <a:cubicBezTo>
                    <a:pt x="64166" y="74935"/>
                    <a:pt x="67911" y="74549"/>
                    <a:pt x="71628" y="73956"/>
                  </a:cubicBezTo>
                  <a:lnTo>
                    <a:pt x="74332" y="73753"/>
                  </a:lnTo>
                  <a:cubicBezTo>
                    <a:pt x="74901" y="73812"/>
                    <a:pt x="75370" y="74131"/>
                    <a:pt x="75859" y="74378"/>
                  </a:cubicBezTo>
                  <a:cubicBezTo>
                    <a:pt x="76444" y="74672"/>
                    <a:pt x="77023" y="74853"/>
                    <a:pt x="77599" y="74853"/>
                  </a:cubicBezTo>
                  <a:cubicBezTo>
                    <a:pt x="78121" y="74853"/>
                    <a:pt x="78640" y="74704"/>
                    <a:pt x="79161" y="74358"/>
                  </a:cubicBezTo>
                  <a:cubicBezTo>
                    <a:pt x="79257" y="74294"/>
                    <a:pt x="79350" y="74254"/>
                    <a:pt x="79442" y="74254"/>
                  </a:cubicBezTo>
                  <a:cubicBezTo>
                    <a:pt x="79522" y="74254"/>
                    <a:pt x="79602" y="74283"/>
                    <a:pt x="79685" y="74351"/>
                  </a:cubicBezTo>
                  <a:cubicBezTo>
                    <a:pt x="79749" y="74403"/>
                    <a:pt x="79828" y="74469"/>
                    <a:pt x="79900" y="74469"/>
                  </a:cubicBezTo>
                  <a:cubicBezTo>
                    <a:pt x="79902" y="74469"/>
                    <a:pt x="79904" y="74469"/>
                    <a:pt x="79905" y="74469"/>
                  </a:cubicBezTo>
                  <a:cubicBezTo>
                    <a:pt x="80700" y="74469"/>
                    <a:pt x="80947" y="74966"/>
                    <a:pt x="80994" y="75651"/>
                  </a:cubicBezTo>
                  <a:cubicBezTo>
                    <a:pt x="80332" y="75584"/>
                    <a:pt x="79672" y="75491"/>
                    <a:pt x="79007" y="75491"/>
                  </a:cubicBezTo>
                  <a:cubicBezTo>
                    <a:pt x="78838" y="75491"/>
                    <a:pt x="78668" y="75497"/>
                    <a:pt x="78497" y="75511"/>
                  </a:cubicBezTo>
                  <a:cubicBezTo>
                    <a:pt x="77962" y="75503"/>
                    <a:pt x="77426" y="75487"/>
                    <a:pt x="76889" y="75487"/>
                  </a:cubicBezTo>
                  <a:cubicBezTo>
                    <a:pt x="76856" y="75487"/>
                    <a:pt x="76823" y="75487"/>
                    <a:pt x="76790" y="75487"/>
                  </a:cubicBezTo>
                  <a:cubicBezTo>
                    <a:pt x="76570" y="75488"/>
                    <a:pt x="76417" y="75574"/>
                    <a:pt x="76572" y="75832"/>
                  </a:cubicBezTo>
                  <a:cubicBezTo>
                    <a:pt x="77206" y="75818"/>
                    <a:pt x="77841" y="75802"/>
                    <a:pt x="78475" y="75787"/>
                  </a:cubicBezTo>
                  <a:cubicBezTo>
                    <a:pt x="79152" y="75823"/>
                    <a:pt x="79828" y="75904"/>
                    <a:pt x="80506" y="75904"/>
                  </a:cubicBezTo>
                  <a:cubicBezTo>
                    <a:pt x="80733" y="75904"/>
                    <a:pt x="80960" y="75895"/>
                    <a:pt x="81188" y="75872"/>
                  </a:cubicBezTo>
                  <a:lnTo>
                    <a:pt x="82219" y="75872"/>
                  </a:lnTo>
                  <a:cubicBezTo>
                    <a:pt x="82233" y="76216"/>
                    <a:pt x="82103" y="76510"/>
                    <a:pt x="82178" y="76804"/>
                  </a:cubicBezTo>
                  <a:cubicBezTo>
                    <a:pt x="82188" y="76914"/>
                    <a:pt x="82199" y="77023"/>
                    <a:pt x="82209" y="77132"/>
                  </a:cubicBezTo>
                  <a:cubicBezTo>
                    <a:pt x="82240" y="77135"/>
                    <a:pt x="82272" y="77136"/>
                    <a:pt x="82305" y="77136"/>
                  </a:cubicBezTo>
                  <a:cubicBezTo>
                    <a:pt x="82458" y="77136"/>
                    <a:pt x="82616" y="77100"/>
                    <a:pt x="82623" y="76951"/>
                  </a:cubicBezTo>
                  <a:cubicBezTo>
                    <a:pt x="82643" y="76477"/>
                    <a:pt x="82862" y="76111"/>
                    <a:pt x="83131" y="75752"/>
                  </a:cubicBezTo>
                  <a:cubicBezTo>
                    <a:pt x="83214" y="75639"/>
                    <a:pt x="83244" y="75490"/>
                    <a:pt x="83159" y="75358"/>
                  </a:cubicBezTo>
                  <a:cubicBezTo>
                    <a:pt x="83094" y="75256"/>
                    <a:pt x="83012" y="75225"/>
                    <a:pt x="82921" y="75225"/>
                  </a:cubicBezTo>
                  <a:cubicBezTo>
                    <a:pt x="82856" y="75225"/>
                    <a:pt x="82786" y="75241"/>
                    <a:pt x="82714" y="75259"/>
                  </a:cubicBezTo>
                  <a:cubicBezTo>
                    <a:pt x="82553" y="75300"/>
                    <a:pt x="82387" y="75336"/>
                    <a:pt x="82221" y="75342"/>
                  </a:cubicBezTo>
                  <a:cubicBezTo>
                    <a:pt x="82173" y="75344"/>
                    <a:pt x="82129" y="75345"/>
                    <a:pt x="82086" y="75345"/>
                  </a:cubicBezTo>
                  <a:cubicBezTo>
                    <a:pt x="81648" y="75345"/>
                    <a:pt x="81492" y="75218"/>
                    <a:pt x="81443" y="74713"/>
                  </a:cubicBezTo>
                  <a:cubicBezTo>
                    <a:pt x="81396" y="74231"/>
                    <a:pt x="81194" y="74056"/>
                    <a:pt x="80783" y="74056"/>
                  </a:cubicBezTo>
                  <a:cubicBezTo>
                    <a:pt x="80756" y="74056"/>
                    <a:pt x="80727" y="74057"/>
                    <a:pt x="80698" y="74059"/>
                  </a:cubicBezTo>
                  <a:cubicBezTo>
                    <a:pt x="80690" y="74059"/>
                    <a:pt x="80682" y="74059"/>
                    <a:pt x="80674" y="74059"/>
                  </a:cubicBezTo>
                  <a:cubicBezTo>
                    <a:pt x="80574" y="74059"/>
                    <a:pt x="80471" y="74022"/>
                    <a:pt x="80371" y="73995"/>
                  </a:cubicBezTo>
                  <a:cubicBezTo>
                    <a:pt x="80043" y="73904"/>
                    <a:pt x="79873" y="73737"/>
                    <a:pt x="80104" y="73396"/>
                  </a:cubicBezTo>
                  <a:cubicBezTo>
                    <a:pt x="80227" y="73217"/>
                    <a:pt x="80275" y="72986"/>
                    <a:pt x="80527" y="72819"/>
                  </a:cubicBezTo>
                  <a:cubicBezTo>
                    <a:pt x="82020" y="73740"/>
                    <a:pt x="83629" y="74492"/>
                    <a:pt x="85219" y="75192"/>
                  </a:cubicBezTo>
                  <a:cubicBezTo>
                    <a:pt x="85299" y="75517"/>
                    <a:pt x="85067" y="75583"/>
                    <a:pt x="84932" y="75699"/>
                  </a:cubicBezTo>
                  <a:cubicBezTo>
                    <a:pt x="83962" y="76538"/>
                    <a:pt x="83061" y="77457"/>
                    <a:pt x="82241" y="78443"/>
                  </a:cubicBezTo>
                  <a:cubicBezTo>
                    <a:pt x="82148" y="78554"/>
                    <a:pt x="81952" y="78691"/>
                    <a:pt x="82013" y="78840"/>
                  </a:cubicBezTo>
                  <a:cubicBezTo>
                    <a:pt x="81995" y="78842"/>
                    <a:pt x="81978" y="78848"/>
                    <a:pt x="81962" y="78857"/>
                  </a:cubicBezTo>
                  <a:cubicBezTo>
                    <a:pt x="81824" y="78942"/>
                    <a:pt x="81711" y="79077"/>
                    <a:pt x="81607" y="79206"/>
                  </a:cubicBezTo>
                  <a:cubicBezTo>
                    <a:pt x="78709" y="82803"/>
                    <a:pt x="76377" y="86732"/>
                    <a:pt x="75006" y="91151"/>
                  </a:cubicBezTo>
                  <a:cubicBezTo>
                    <a:pt x="73576" y="95758"/>
                    <a:pt x="73241" y="100519"/>
                    <a:pt x="73531" y="105316"/>
                  </a:cubicBezTo>
                  <a:cubicBezTo>
                    <a:pt x="73665" y="107523"/>
                    <a:pt x="74176" y="109674"/>
                    <a:pt x="74974" y="111745"/>
                  </a:cubicBezTo>
                  <a:cubicBezTo>
                    <a:pt x="75054" y="111952"/>
                    <a:pt x="75109" y="112190"/>
                    <a:pt x="75252" y="112346"/>
                  </a:cubicBezTo>
                  <a:cubicBezTo>
                    <a:pt x="75288" y="112389"/>
                    <a:pt x="75332" y="112423"/>
                    <a:pt x="75381" y="112449"/>
                  </a:cubicBezTo>
                  <a:cubicBezTo>
                    <a:pt x="75362" y="112512"/>
                    <a:pt x="75365" y="112583"/>
                    <a:pt x="75391" y="112659"/>
                  </a:cubicBezTo>
                  <a:cubicBezTo>
                    <a:pt x="75434" y="112789"/>
                    <a:pt x="75516" y="112870"/>
                    <a:pt x="75622" y="112870"/>
                  </a:cubicBezTo>
                  <a:cubicBezTo>
                    <a:pt x="75685" y="112870"/>
                    <a:pt x="75756" y="112841"/>
                    <a:pt x="75832" y="112778"/>
                  </a:cubicBezTo>
                  <a:cubicBezTo>
                    <a:pt x="75847" y="112581"/>
                    <a:pt x="75743" y="112424"/>
                    <a:pt x="75660" y="112261"/>
                  </a:cubicBezTo>
                  <a:cubicBezTo>
                    <a:pt x="75630" y="112263"/>
                    <a:pt x="75601" y="112269"/>
                    <a:pt x="75573" y="112276"/>
                  </a:cubicBezTo>
                  <a:cubicBezTo>
                    <a:pt x="75574" y="112246"/>
                    <a:pt x="75573" y="112214"/>
                    <a:pt x="75571" y="112183"/>
                  </a:cubicBezTo>
                  <a:cubicBezTo>
                    <a:pt x="75533" y="112023"/>
                    <a:pt x="75511" y="111857"/>
                    <a:pt x="75457" y="111704"/>
                  </a:cubicBezTo>
                  <a:cubicBezTo>
                    <a:pt x="74642" y="109429"/>
                    <a:pt x="74229" y="107082"/>
                    <a:pt x="74112" y="104672"/>
                  </a:cubicBezTo>
                  <a:cubicBezTo>
                    <a:pt x="74005" y="102466"/>
                    <a:pt x="74154" y="100271"/>
                    <a:pt x="74340" y="98078"/>
                  </a:cubicBezTo>
                  <a:cubicBezTo>
                    <a:pt x="74621" y="94753"/>
                    <a:pt x="75280" y="91517"/>
                    <a:pt x="76651" y="88456"/>
                  </a:cubicBezTo>
                  <a:cubicBezTo>
                    <a:pt x="77953" y="85549"/>
                    <a:pt x="79484" y="82772"/>
                    <a:pt x="81481" y="80273"/>
                  </a:cubicBezTo>
                  <a:cubicBezTo>
                    <a:pt x="81724" y="79969"/>
                    <a:pt x="81960" y="79657"/>
                    <a:pt x="82190" y="79343"/>
                  </a:cubicBezTo>
                  <a:cubicBezTo>
                    <a:pt x="82256" y="79253"/>
                    <a:pt x="82363" y="79149"/>
                    <a:pt x="82247" y="79047"/>
                  </a:cubicBezTo>
                  <a:lnTo>
                    <a:pt x="82247" y="79047"/>
                  </a:lnTo>
                  <a:cubicBezTo>
                    <a:pt x="82276" y="79068"/>
                    <a:pt x="82306" y="79077"/>
                    <a:pt x="82334" y="79077"/>
                  </a:cubicBezTo>
                  <a:cubicBezTo>
                    <a:pt x="82386" y="79077"/>
                    <a:pt x="82436" y="79046"/>
                    <a:pt x="82477" y="78994"/>
                  </a:cubicBezTo>
                  <a:cubicBezTo>
                    <a:pt x="83440" y="77803"/>
                    <a:pt x="84700" y="76910"/>
                    <a:pt x="85705" y="75763"/>
                  </a:cubicBezTo>
                  <a:cubicBezTo>
                    <a:pt x="85750" y="75751"/>
                    <a:pt x="85795" y="75745"/>
                    <a:pt x="85839" y="75745"/>
                  </a:cubicBezTo>
                  <a:cubicBezTo>
                    <a:pt x="85912" y="75745"/>
                    <a:pt x="85983" y="75763"/>
                    <a:pt x="86052" y="75803"/>
                  </a:cubicBezTo>
                  <a:cubicBezTo>
                    <a:pt x="86188" y="76141"/>
                    <a:pt x="86142" y="76454"/>
                    <a:pt x="85925" y="76746"/>
                  </a:cubicBezTo>
                  <a:cubicBezTo>
                    <a:pt x="85709" y="77038"/>
                    <a:pt x="85522" y="77353"/>
                    <a:pt x="85283" y="77622"/>
                  </a:cubicBezTo>
                  <a:cubicBezTo>
                    <a:pt x="82430" y="80829"/>
                    <a:pt x="80475" y="84581"/>
                    <a:pt x="78773" y="88471"/>
                  </a:cubicBezTo>
                  <a:cubicBezTo>
                    <a:pt x="76940" y="92664"/>
                    <a:pt x="75778" y="97036"/>
                    <a:pt x="75553" y="101629"/>
                  </a:cubicBezTo>
                  <a:cubicBezTo>
                    <a:pt x="75464" y="103447"/>
                    <a:pt x="75663" y="105246"/>
                    <a:pt x="76054" y="107022"/>
                  </a:cubicBezTo>
                  <a:cubicBezTo>
                    <a:pt x="76095" y="107205"/>
                    <a:pt x="76066" y="107501"/>
                    <a:pt x="76299" y="107565"/>
                  </a:cubicBezTo>
                  <a:cubicBezTo>
                    <a:pt x="76266" y="107581"/>
                    <a:pt x="76244" y="107610"/>
                    <a:pt x="76243" y="107661"/>
                  </a:cubicBezTo>
                  <a:cubicBezTo>
                    <a:pt x="76237" y="107852"/>
                    <a:pt x="76287" y="108047"/>
                    <a:pt x="76339" y="108235"/>
                  </a:cubicBezTo>
                  <a:cubicBezTo>
                    <a:pt x="77451" y="112283"/>
                    <a:pt x="79408" y="115884"/>
                    <a:pt x="82113" y="119085"/>
                  </a:cubicBezTo>
                  <a:cubicBezTo>
                    <a:pt x="82255" y="119254"/>
                    <a:pt x="82407" y="119448"/>
                    <a:pt x="82596" y="119535"/>
                  </a:cubicBezTo>
                  <a:cubicBezTo>
                    <a:pt x="82660" y="119564"/>
                    <a:pt x="82720" y="119579"/>
                    <a:pt x="82771" y="119579"/>
                  </a:cubicBezTo>
                  <a:cubicBezTo>
                    <a:pt x="82918" y="119579"/>
                    <a:pt x="83001" y="119459"/>
                    <a:pt x="82951" y="119223"/>
                  </a:cubicBezTo>
                  <a:cubicBezTo>
                    <a:pt x="82924" y="119175"/>
                    <a:pt x="82904" y="119120"/>
                    <a:pt x="82869" y="119079"/>
                  </a:cubicBezTo>
                  <a:cubicBezTo>
                    <a:pt x="80035" y="115796"/>
                    <a:pt x="77985" y="112083"/>
                    <a:pt x="76771" y="107914"/>
                  </a:cubicBezTo>
                  <a:cubicBezTo>
                    <a:pt x="76734" y="107784"/>
                    <a:pt x="76747" y="107579"/>
                    <a:pt x="76531" y="107579"/>
                  </a:cubicBezTo>
                  <a:cubicBezTo>
                    <a:pt x="76521" y="107579"/>
                    <a:pt x="76510" y="107580"/>
                    <a:pt x="76499" y="107581"/>
                  </a:cubicBezTo>
                  <a:cubicBezTo>
                    <a:pt x="76490" y="107577"/>
                    <a:pt x="76481" y="107574"/>
                    <a:pt x="76472" y="107571"/>
                  </a:cubicBezTo>
                  <a:cubicBezTo>
                    <a:pt x="76483" y="107569"/>
                    <a:pt x="76493" y="107569"/>
                    <a:pt x="76505" y="107567"/>
                  </a:cubicBezTo>
                  <a:cubicBezTo>
                    <a:pt x="76671" y="107481"/>
                    <a:pt x="76626" y="107344"/>
                    <a:pt x="76591" y="107211"/>
                  </a:cubicBezTo>
                  <a:cubicBezTo>
                    <a:pt x="75486" y="102880"/>
                    <a:pt x="76074" y="98651"/>
                    <a:pt x="77254" y="94428"/>
                  </a:cubicBezTo>
                  <a:cubicBezTo>
                    <a:pt x="79013" y="88131"/>
                    <a:pt x="81911" y="82448"/>
                    <a:pt x="86153" y="77461"/>
                  </a:cubicBezTo>
                  <a:cubicBezTo>
                    <a:pt x="86279" y="77313"/>
                    <a:pt x="86402" y="77159"/>
                    <a:pt x="86504" y="76994"/>
                  </a:cubicBezTo>
                  <a:cubicBezTo>
                    <a:pt x="87175" y="75914"/>
                    <a:pt x="86818" y="75003"/>
                    <a:pt x="85594" y="74604"/>
                  </a:cubicBezTo>
                  <a:cubicBezTo>
                    <a:pt x="83958" y="74071"/>
                    <a:pt x="82497" y="73190"/>
                    <a:pt x="81057" y="72275"/>
                  </a:cubicBezTo>
                  <a:cubicBezTo>
                    <a:pt x="80725" y="72065"/>
                    <a:pt x="80761" y="71975"/>
                    <a:pt x="81185" y="71795"/>
                  </a:cubicBezTo>
                  <a:cubicBezTo>
                    <a:pt x="81864" y="72302"/>
                    <a:pt x="82657" y="72591"/>
                    <a:pt x="83401" y="72974"/>
                  </a:cubicBezTo>
                  <a:cubicBezTo>
                    <a:pt x="83391" y="72861"/>
                    <a:pt x="83382" y="72747"/>
                    <a:pt x="83372" y="72635"/>
                  </a:cubicBezTo>
                  <a:lnTo>
                    <a:pt x="81186" y="71465"/>
                  </a:lnTo>
                  <a:cubicBezTo>
                    <a:pt x="81141" y="71162"/>
                    <a:pt x="81205" y="70965"/>
                    <a:pt x="81469" y="70965"/>
                  </a:cubicBezTo>
                  <a:cubicBezTo>
                    <a:pt x="81522" y="70965"/>
                    <a:pt x="81583" y="70973"/>
                    <a:pt x="81653" y="70989"/>
                  </a:cubicBezTo>
                  <a:cubicBezTo>
                    <a:pt x="82549" y="71613"/>
                    <a:pt x="83516" y="72129"/>
                    <a:pt x="84533" y="72528"/>
                  </a:cubicBezTo>
                  <a:cubicBezTo>
                    <a:pt x="84593" y="72594"/>
                    <a:pt x="84666" y="72656"/>
                    <a:pt x="84736" y="72656"/>
                  </a:cubicBezTo>
                  <a:cubicBezTo>
                    <a:pt x="84778" y="72656"/>
                    <a:pt x="84818" y="72634"/>
                    <a:pt x="84854" y="72579"/>
                  </a:cubicBezTo>
                  <a:cubicBezTo>
                    <a:pt x="84917" y="72483"/>
                    <a:pt x="84758" y="72425"/>
                    <a:pt x="84680" y="72369"/>
                  </a:cubicBezTo>
                  <a:cubicBezTo>
                    <a:pt x="84639" y="72340"/>
                    <a:pt x="84581" y="72335"/>
                    <a:pt x="84531" y="72318"/>
                  </a:cubicBezTo>
                  <a:cubicBezTo>
                    <a:pt x="83653" y="71788"/>
                    <a:pt x="82786" y="71234"/>
                    <a:pt x="81857" y="70794"/>
                  </a:cubicBezTo>
                  <a:cubicBezTo>
                    <a:pt x="81696" y="70654"/>
                    <a:pt x="81470" y="70506"/>
                    <a:pt x="81579" y="70274"/>
                  </a:cubicBezTo>
                  <a:cubicBezTo>
                    <a:pt x="81657" y="70108"/>
                    <a:pt x="81803" y="69965"/>
                    <a:pt x="82008" y="69965"/>
                  </a:cubicBezTo>
                  <a:cubicBezTo>
                    <a:pt x="82054" y="69965"/>
                    <a:pt x="82104" y="69972"/>
                    <a:pt x="82156" y="69988"/>
                  </a:cubicBezTo>
                  <a:cubicBezTo>
                    <a:pt x="83358" y="70893"/>
                    <a:pt x="84687" y="71577"/>
                    <a:pt x="86034" y="72230"/>
                  </a:cubicBezTo>
                  <a:cubicBezTo>
                    <a:pt x="86343" y="72448"/>
                    <a:pt x="86674" y="72614"/>
                    <a:pt x="87055" y="72663"/>
                  </a:cubicBezTo>
                  <a:lnTo>
                    <a:pt x="87073" y="72638"/>
                  </a:lnTo>
                  <a:cubicBezTo>
                    <a:pt x="86789" y="72325"/>
                    <a:pt x="86415" y="72155"/>
                    <a:pt x="86040" y="71988"/>
                  </a:cubicBezTo>
                  <a:lnTo>
                    <a:pt x="82352" y="69799"/>
                  </a:lnTo>
                  <a:cubicBezTo>
                    <a:pt x="82164" y="69378"/>
                    <a:pt x="82202" y="69313"/>
                    <a:pt x="82679" y="69238"/>
                  </a:cubicBezTo>
                  <a:cubicBezTo>
                    <a:pt x="83682" y="69914"/>
                    <a:pt x="84748" y="70476"/>
                    <a:pt x="85838" y="70996"/>
                  </a:cubicBezTo>
                  <a:cubicBezTo>
                    <a:pt x="86285" y="71320"/>
                    <a:pt x="86790" y="71556"/>
                    <a:pt x="87327" y="71689"/>
                  </a:cubicBezTo>
                  <a:cubicBezTo>
                    <a:pt x="87354" y="71664"/>
                    <a:pt x="87382" y="71637"/>
                    <a:pt x="87408" y="71610"/>
                  </a:cubicBezTo>
                  <a:cubicBezTo>
                    <a:pt x="87008" y="71243"/>
                    <a:pt x="86514" y="71042"/>
                    <a:pt x="86031" y="70823"/>
                  </a:cubicBezTo>
                  <a:cubicBezTo>
                    <a:pt x="85778" y="70664"/>
                    <a:pt x="85524" y="70508"/>
                    <a:pt x="85275" y="70345"/>
                  </a:cubicBezTo>
                  <a:cubicBezTo>
                    <a:pt x="85180" y="70282"/>
                    <a:pt x="85123" y="70199"/>
                    <a:pt x="85238" y="70099"/>
                  </a:cubicBezTo>
                  <a:cubicBezTo>
                    <a:pt x="85297" y="70056"/>
                    <a:pt x="85328" y="70016"/>
                    <a:pt x="85337" y="69980"/>
                  </a:cubicBezTo>
                  <a:lnTo>
                    <a:pt x="85337" y="69980"/>
                  </a:lnTo>
                  <a:cubicBezTo>
                    <a:pt x="85296" y="70012"/>
                    <a:pt x="85264" y="70051"/>
                    <a:pt x="85240" y="70098"/>
                  </a:cubicBezTo>
                  <a:lnTo>
                    <a:pt x="85219" y="70114"/>
                  </a:lnTo>
                  <a:cubicBezTo>
                    <a:pt x="85156" y="70198"/>
                    <a:pt x="85097" y="70228"/>
                    <a:pt x="85041" y="70228"/>
                  </a:cubicBezTo>
                  <a:cubicBezTo>
                    <a:pt x="84927" y="70228"/>
                    <a:pt x="84827" y="70104"/>
                    <a:pt x="84737" y="70056"/>
                  </a:cubicBezTo>
                  <a:cubicBezTo>
                    <a:pt x="84060" y="69687"/>
                    <a:pt x="83395" y="69292"/>
                    <a:pt x="82725" y="68906"/>
                  </a:cubicBezTo>
                  <a:lnTo>
                    <a:pt x="82764" y="68618"/>
                  </a:lnTo>
                  <a:cubicBezTo>
                    <a:pt x="82732" y="68541"/>
                    <a:pt x="82741" y="68503"/>
                    <a:pt x="82788" y="68503"/>
                  </a:cubicBezTo>
                  <a:cubicBezTo>
                    <a:pt x="82806" y="68503"/>
                    <a:pt x="82830" y="68508"/>
                    <a:pt x="82859" y="68519"/>
                  </a:cubicBezTo>
                  <a:cubicBezTo>
                    <a:pt x="82916" y="68501"/>
                    <a:pt x="82972" y="68486"/>
                    <a:pt x="83028" y="68486"/>
                  </a:cubicBezTo>
                  <a:close/>
                  <a:moveTo>
                    <a:pt x="39771" y="121067"/>
                  </a:moveTo>
                  <a:cubicBezTo>
                    <a:pt x="40380" y="121067"/>
                    <a:pt x="40989" y="121089"/>
                    <a:pt x="41598" y="121110"/>
                  </a:cubicBezTo>
                  <a:cubicBezTo>
                    <a:pt x="41602" y="121148"/>
                    <a:pt x="41608" y="121184"/>
                    <a:pt x="41615" y="121220"/>
                  </a:cubicBezTo>
                  <a:cubicBezTo>
                    <a:pt x="40765" y="121324"/>
                    <a:pt x="39913" y="121404"/>
                    <a:pt x="39057" y="121404"/>
                  </a:cubicBezTo>
                  <a:cubicBezTo>
                    <a:pt x="38797" y="121404"/>
                    <a:pt x="38537" y="121397"/>
                    <a:pt x="38276" y="121380"/>
                  </a:cubicBezTo>
                  <a:lnTo>
                    <a:pt x="35141" y="121525"/>
                  </a:lnTo>
                  <a:cubicBezTo>
                    <a:pt x="35129" y="121431"/>
                    <a:pt x="35118" y="121337"/>
                    <a:pt x="35106" y="121245"/>
                  </a:cubicBezTo>
                  <a:cubicBezTo>
                    <a:pt x="35919" y="121196"/>
                    <a:pt x="36729" y="121093"/>
                    <a:pt x="37544" y="121093"/>
                  </a:cubicBezTo>
                  <a:cubicBezTo>
                    <a:pt x="37786" y="121093"/>
                    <a:pt x="38029" y="121102"/>
                    <a:pt x="38272" y="121124"/>
                  </a:cubicBezTo>
                  <a:cubicBezTo>
                    <a:pt x="38772" y="121082"/>
                    <a:pt x="39271" y="121067"/>
                    <a:pt x="39771" y="121067"/>
                  </a:cubicBezTo>
                  <a:close/>
                  <a:moveTo>
                    <a:pt x="94337" y="96285"/>
                  </a:moveTo>
                  <a:cubicBezTo>
                    <a:pt x="94662" y="96650"/>
                    <a:pt x="94734" y="97105"/>
                    <a:pt x="94827" y="97552"/>
                  </a:cubicBezTo>
                  <a:cubicBezTo>
                    <a:pt x="94852" y="97679"/>
                    <a:pt x="94929" y="97829"/>
                    <a:pt x="94760" y="97910"/>
                  </a:cubicBezTo>
                  <a:cubicBezTo>
                    <a:pt x="94712" y="97933"/>
                    <a:pt x="94664" y="97945"/>
                    <a:pt x="94618" y="97945"/>
                  </a:cubicBezTo>
                  <a:cubicBezTo>
                    <a:pt x="94534" y="97945"/>
                    <a:pt x="94456" y="97907"/>
                    <a:pt x="94392" y="97824"/>
                  </a:cubicBezTo>
                  <a:cubicBezTo>
                    <a:pt x="94293" y="97696"/>
                    <a:pt x="94193" y="97566"/>
                    <a:pt x="94094" y="97436"/>
                  </a:cubicBezTo>
                  <a:lnTo>
                    <a:pt x="93766" y="97455"/>
                  </a:lnTo>
                  <a:cubicBezTo>
                    <a:pt x="93846" y="97759"/>
                    <a:pt x="93967" y="98122"/>
                    <a:pt x="94250" y="98200"/>
                  </a:cubicBezTo>
                  <a:cubicBezTo>
                    <a:pt x="95170" y="98450"/>
                    <a:pt x="95437" y="99514"/>
                    <a:pt x="96323" y="99789"/>
                  </a:cubicBezTo>
                  <a:cubicBezTo>
                    <a:pt x="96529" y="99853"/>
                    <a:pt x="96542" y="100091"/>
                    <a:pt x="96582" y="100283"/>
                  </a:cubicBezTo>
                  <a:cubicBezTo>
                    <a:pt x="96660" y="100665"/>
                    <a:pt x="96723" y="101051"/>
                    <a:pt x="96830" y="101426"/>
                  </a:cubicBezTo>
                  <a:cubicBezTo>
                    <a:pt x="96999" y="102017"/>
                    <a:pt x="97354" y="102477"/>
                    <a:pt x="97934" y="102715"/>
                  </a:cubicBezTo>
                  <a:cubicBezTo>
                    <a:pt x="98332" y="102877"/>
                    <a:pt x="98653" y="103112"/>
                    <a:pt x="98932" y="103439"/>
                  </a:cubicBezTo>
                  <a:cubicBezTo>
                    <a:pt x="99205" y="103759"/>
                    <a:pt x="99553" y="104008"/>
                    <a:pt x="99943" y="104166"/>
                  </a:cubicBezTo>
                  <a:cubicBezTo>
                    <a:pt x="100386" y="104341"/>
                    <a:pt x="100586" y="104654"/>
                    <a:pt x="100663" y="105102"/>
                  </a:cubicBezTo>
                  <a:cubicBezTo>
                    <a:pt x="100715" y="105402"/>
                    <a:pt x="100814" y="105696"/>
                    <a:pt x="100903" y="105988"/>
                  </a:cubicBezTo>
                  <a:cubicBezTo>
                    <a:pt x="101161" y="106827"/>
                    <a:pt x="101648" y="107481"/>
                    <a:pt x="102454" y="107862"/>
                  </a:cubicBezTo>
                  <a:cubicBezTo>
                    <a:pt x="102742" y="107998"/>
                    <a:pt x="102971" y="108139"/>
                    <a:pt x="103053" y="108488"/>
                  </a:cubicBezTo>
                  <a:cubicBezTo>
                    <a:pt x="103247" y="109306"/>
                    <a:pt x="103797" y="109847"/>
                    <a:pt x="104531" y="110199"/>
                  </a:cubicBezTo>
                  <a:cubicBezTo>
                    <a:pt x="104861" y="110357"/>
                    <a:pt x="105041" y="110581"/>
                    <a:pt x="105149" y="110928"/>
                  </a:cubicBezTo>
                  <a:cubicBezTo>
                    <a:pt x="105516" y="112099"/>
                    <a:pt x="106267" y="112916"/>
                    <a:pt x="107475" y="113230"/>
                  </a:cubicBezTo>
                  <a:cubicBezTo>
                    <a:pt x="108095" y="113391"/>
                    <a:pt x="108332" y="113771"/>
                    <a:pt x="108501" y="114368"/>
                  </a:cubicBezTo>
                  <a:cubicBezTo>
                    <a:pt x="108849" y="115594"/>
                    <a:pt x="109486" y="116652"/>
                    <a:pt x="110706" y="117231"/>
                  </a:cubicBezTo>
                  <a:cubicBezTo>
                    <a:pt x="111021" y="117384"/>
                    <a:pt x="111248" y="117578"/>
                    <a:pt x="111346" y="117947"/>
                  </a:cubicBezTo>
                  <a:lnTo>
                    <a:pt x="111343" y="117947"/>
                  </a:lnTo>
                  <a:cubicBezTo>
                    <a:pt x="111710" y="119329"/>
                    <a:pt x="112433" y="120439"/>
                    <a:pt x="113806" y="121029"/>
                  </a:cubicBezTo>
                  <a:cubicBezTo>
                    <a:pt x="113967" y="121099"/>
                    <a:pt x="114177" y="121170"/>
                    <a:pt x="114191" y="121478"/>
                  </a:cubicBezTo>
                  <a:cubicBezTo>
                    <a:pt x="113903" y="121518"/>
                    <a:pt x="113615" y="121591"/>
                    <a:pt x="113337" y="121591"/>
                  </a:cubicBezTo>
                  <a:cubicBezTo>
                    <a:pt x="113051" y="121591"/>
                    <a:pt x="112775" y="121514"/>
                    <a:pt x="112520" y="121242"/>
                  </a:cubicBezTo>
                  <a:lnTo>
                    <a:pt x="112528" y="121242"/>
                  </a:lnTo>
                  <a:lnTo>
                    <a:pt x="112352" y="120979"/>
                  </a:lnTo>
                  <a:lnTo>
                    <a:pt x="112352" y="120979"/>
                  </a:lnTo>
                  <a:cubicBezTo>
                    <a:pt x="112218" y="121192"/>
                    <a:pt x="112328" y="121240"/>
                    <a:pt x="112510" y="121242"/>
                  </a:cubicBezTo>
                  <a:cubicBezTo>
                    <a:pt x="112460" y="121371"/>
                    <a:pt x="112533" y="121596"/>
                    <a:pt x="112315" y="121596"/>
                  </a:cubicBezTo>
                  <a:cubicBezTo>
                    <a:pt x="112308" y="121596"/>
                    <a:pt x="112301" y="121596"/>
                    <a:pt x="112293" y="121596"/>
                  </a:cubicBezTo>
                  <a:cubicBezTo>
                    <a:pt x="112229" y="121592"/>
                    <a:pt x="112165" y="121590"/>
                    <a:pt x="112101" y="121590"/>
                  </a:cubicBezTo>
                  <a:cubicBezTo>
                    <a:pt x="111962" y="121590"/>
                    <a:pt x="111821" y="121597"/>
                    <a:pt x="111681" y="121597"/>
                  </a:cubicBezTo>
                  <a:cubicBezTo>
                    <a:pt x="111396" y="121597"/>
                    <a:pt x="111113" y="121569"/>
                    <a:pt x="110851" y="121404"/>
                  </a:cubicBezTo>
                  <a:cubicBezTo>
                    <a:pt x="110704" y="121160"/>
                    <a:pt x="110471" y="120962"/>
                    <a:pt x="110476" y="120638"/>
                  </a:cubicBezTo>
                  <a:cubicBezTo>
                    <a:pt x="110480" y="120459"/>
                    <a:pt x="110564" y="120428"/>
                    <a:pt x="110667" y="120428"/>
                  </a:cubicBezTo>
                  <a:cubicBezTo>
                    <a:pt x="110709" y="120428"/>
                    <a:pt x="110755" y="120433"/>
                    <a:pt x="110800" y="120436"/>
                  </a:cubicBezTo>
                  <a:lnTo>
                    <a:pt x="110847" y="120398"/>
                  </a:lnTo>
                  <a:lnTo>
                    <a:pt x="110654" y="119921"/>
                  </a:lnTo>
                  <a:lnTo>
                    <a:pt x="110665" y="119904"/>
                  </a:lnTo>
                  <a:cubicBezTo>
                    <a:pt x="110490" y="119854"/>
                    <a:pt x="110341" y="119791"/>
                    <a:pt x="110489" y="119579"/>
                  </a:cubicBezTo>
                  <a:lnTo>
                    <a:pt x="110489" y="119579"/>
                  </a:lnTo>
                  <a:cubicBezTo>
                    <a:pt x="110440" y="119603"/>
                    <a:pt x="110399" y="119613"/>
                    <a:pt x="110363" y="119613"/>
                  </a:cubicBezTo>
                  <a:cubicBezTo>
                    <a:pt x="110201" y="119613"/>
                    <a:pt x="110160" y="119400"/>
                    <a:pt x="110045" y="119318"/>
                  </a:cubicBezTo>
                  <a:cubicBezTo>
                    <a:pt x="109990" y="119297"/>
                    <a:pt x="109933" y="119286"/>
                    <a:pt x="109875" y="119286"/>
                  </a:cubicBezTo>
                  <a:cubicBezTo>
                    <a:pt x="109803" y="119286"/>
                    <a:pt x="109730" y="119303"/>
                    <a:pt x="109663" y="119336"/>
                  </a:cubicBezTo>
                  <a:cubicBezTo>
                    <a:pt x="109746" y="119442"/>
                    <a:pt x="109882" y="119551"/>
                    <a:pt x="109809" y="119690"/>
                  </a:cubicBezTo>
                  <a:cubicBezTo>
                    <a:pt x="109784" y="119737"/>
                    <a:pt x="109738" y="119754"/>
                    <a:pt x="109685" y="119754"/>
                  </a:cubicBezTo>
                  <a:cubicBezTo>
                    <a:pt x="109628" y="119754"/>
                    <a:pt x="109565" y="119735"/>
                    <a:pt x="109514" y="119711"/>
                  </a:cubicBezTo>
                  <a:cubicBezTo>
                    <a:pt x="108923" y="119431"/>
                    <a:pt x="108586" y="118976"/>
                    <a:pt x="108523" y="118302"/>
                  </a:cubicBezTo>
                  <a:lnTo>
                    <a:pt x="108523" y="118302"/>
                  </a:lnTo>
                  <a:cubicBezTo>
                    <a:pt x="108986" y="118311"/>
                    <a:pt x="109018" y="118914"/>
                    <a:pt x="109444" y="118914"/>
                  </a:cubicBezTo>
                  <a:cubicBezTo>
                    <a:pt x="109455" y="118914"/>
                    <a:pt x="109467" y="118914"/>
                    <a:pt x="109480" y="118913"/>
                  </a:cubicBezTo>
                  <a:lnTo>
                    <a:pt x="109480" y="118913"/>
                  </a:lnTo>
                  <a:cubicBezTo>
                    <a:pt x="109339" y="119133"/>
                    <a:pt x="109579" y="119195"/>
                    <a:pt x="109665" y="119321"/>
                  </a:cubicBezTo>
                  <a:cubicBezTo>
                    <a:pt x="109832" y="119087"/>
                    <a:pt x="109702" y="118977"/>
                    <a:pt x="109493" y="118897"/>
                  </a:cubicBezTo>
                  <a:cubicBezTo>
                    <a:pt x="109555" y="118696"/>
                    <a:pt x="109283" y="118598"/>
                    <a:pt x="109331" y="118402"/>
                  </a:cubicBezTo>
                  <a:cubicBezTo>
                    <a:pt x="109390" y="118373"/>
                    <a:pt x="109441" y="118361"/>
                    <a:pt x="109486" y="118361"/>
                  </a:cubicBezTo>
                  <a:cubicBezTo>
                    <a:pt x="109719" y="118361"/>
                    <a:pt x="109780" y="118693"/>
                    <a:pt x="109988" y="118742"/>
                  </a:cubicBezTo>
                  <a:lnTo>
                    <a:pt x="110151" y="118649"/>
                  </a:lnTo>
                  <a:cubicBezTo>
                    <a:pt x="109892" y="118276"/>
                    <a:pt x="109591" y="117932"/>
                    <a:pt x="109256" y="117624"/>
                  </a:cubicBezTo>
                  <a:lnTo>
                    <a:pt x="109117" y="117466"/>
                  </a:lnTo>
                  <a:cubicBezTo>
                    <a:pt x="109051" y="117393"/>
                    <a:pt x="108983" y="117319"/>
                    <a:pt x="108916" y="117246"/>
                  </a:cubicBezTo>
                  <a:cubicBezTo>
                    <a:pt x="108894" y="117204"/>
                    <a:pt x="108861" y="117169"/>
                    <a:pt x="108819" y="117146"/>
                  </a:cubicBezTo>
                  <a:cubicBezTo>
                    <a:pt x="108566" y="116757"/>
                    <a:pt x="108259" y="116414"/>
                    <a:pt x="107920" y="116098"/>
                  </a:cubicBezTo>
                  <a:cubicBezTo>
                    <a:pt x="107861" y="116034"/>
                    <a:pt x="107802" y="115969"/>
                    <a:pt x="107743" y="115905"/>
                  </a:cubicBezTo>
                  <a:cubicBezTo>
                    <a:pt x="107721" y="115864"/>
                    <a:pt x="107689" y="115831"/>
                    <a:pt x="107649" y="115807"/>
                  </a:cubicBezTo>
                  <a:lnTo>
                    <a:pt x="107455" y="115912"/>
                  </a:lnTo>
                  <a:cubicBezTo>
                    <a:pt x="107507" y="115971"/>
                    <a:pt x="107560" y="116031"/>
                    <a:pt x="107611" y="116091"/>
                  </a:cubicBezTo>
                  <a:lnTo>
                    <a:pt x="107765" y="116266"/>
                  </a:lnTo>
                  <a:cubicBezTo>
                    <a:pt x="107808" y="116357"/>
                    <a:pt x="107867" y="116444"/>
                    <a:pt x="107817" y="116552"/>
                  </a:cubicBezTo>
                  <a:cubicBezTo>
                    <a:pt x="107776" y="116566"/>
                    <a:pt x="107739" y="116572"/>
                    <a:pt x="107706" y="116572"/>
                  </a:cubicBezTo>
                  <a:cubicBezTo>
                    <a:pt x="107487" y="116572"/>
                    <a:pt x="107421" y="116300"/>
                    <a:pt x="107242" y="116229"/>
                  </a:cubicBezTo>
                  <a:cubicBezTo>
                    <a:pt x="107237" y="116233"/>
                    <a:pt x="107234" y="116239"/>
                    <a:pt x="107228" y="116243"/>
                  </a:cubicBezTo>
                  <a:cubicBezTo>
                    <a:pt x="107235" y="116235"/>
                    <a:pt x="107242" y="116226"/>
                    <a:pt x="107247" y="116219"/>
                  </a:cubicBezTo>
                  <a:lnTo>
                    <a:pt x="107020" y="115983"/>
                  </a:lnTo>
                  <a:cubicBezTo>
                    <a:pt x="106976" y="115828"/>
                    <a:pt x="106784" y="115743"/>
                    <a:pt x="106816" y="115552"/>
                  </a:cubicBezTo>
                  <a:cubicBezTo>
                    <a:pt x="106875" y="115525"/>
                    <a:pt x="106926" y="115514"/>
                    <a:pt x="106970" y="115514"/>
                  </a:cubicBezTo>
                  <a:cubicBezTo>
                    <a:pt x="107205" y="115514"/>
                    <a:pt x="107260" y="115837"/>
                    <a:pt x="107455" y="115911"/>
                  </a:cubicBezTo>
                  <a:lnTo>
                    <a:pt x="107649" y="115806"/>
                  </a:lnTo>
                  <a:cubicBezTo>
                    <a:pt x="107366" y="115389"/>
                    <a:pt x="107047" y="115004"/>
                    <a:pt x="106660" y="114678"/>
                  </a:cubicBezTo>
                  <a:lnTo>
                    <a:pt x="106520" y="114865"/>
                  </a:lnTo>
                  <a:lnTo>
                    <a:pt x="106476" y="115049"/>
                  </a:lnTo>
                  <a:lnTo>
                    <a:pt x="106475" y="115049"/>
                  </a:lnTo>
                  <a:cubicBezTo>
                    <a:pt x="106430" y="115079"/>
                    <a:pt x="106391" y="115092"/>
                    <a:pt x="106357" y="115092"/>
                  </a:cubicBezTo>
                  <a:cubicBezTo>
                    <a:pt x="106212" y="115092"/>
                    <a:pt x="106144" y="114870"/>
                    <a:pt x="105998" y="114870"/>
                  </a:cubicBezTo>
                  <a:cubicBezTo>
                    <a:pt x="105992" y="114870"/>
                    <a:pt x="105985" y="114870"/>
                    <a:pt x="105979" y="114871"/>
                  </a:cubicBezTo>
                  <a:cubicBezTo>
                    <a:pt x="105978" y="114769"/>
                    <a:pt x="105940" y="114705"/>
                    <a:pt x="105837" y="114705"/>
                  </a:cubicBezTo>
                  <a:cubicBezTo>
                    <a:pt x="105828" y="114705"/>
                    <a:pt x="105819" y="114706"/>
                    <a:pt x="105809" y="114707"/>
                  </a:cubicBezTo>
                  <a:cubicBezTo>
                    <a:pt x="105838" y="114499"/>
                    <a:pt x="105654" y="114403"/>
                    <a:pt x="105565" y="114255"/>
                  </a:cubicBezTo>
                  <a:cubicBezTo>
                    <a:pt x="105497" y="114139"/>
                    <a:pt x="105310" y="114049"/>
                    <a:pt x="105465" y="113877"/>
                  </a:cubicBezTo>
                  <a:lnTo>
                    <a:pt x="105465" y="113877"/>
                  </a:lnTo>
                  <a:cubicBezTo>
                    <a:pt x="105418" y="113895"/>
                    <a:pt x="105382" y="113903"/>
                    <a:pt x="105354" y="113903"/>
                  </a:cubicBezTo>
                  <a:cubicBezTo>
                    <a:pt x="105271" y="113903"/>
                    <a:pt x="105264" y="113829"/>
                    <a:pt x="105304" y="113707"/>
                  </a:cubicBezTo>
                  <a:lnTo>
                    <a:pt x="105304" y="113707"/>
                  </a:lnTo>
                  <a:cubicBezTo>
                    <a:pt x="105262" y="113722"/>
                    <a:pt x="105228" y="113730"/>
                    <a:pt x="105201" y="113730"/>
                  </a:cubicBezTo>
                  <a:cubicBezTo>
                    <a:pt x="105116" y="113730"/>
                    <a:pt x="105105" y="113655"/>
                    <a:pt x="105137" y="113538"/>
                  </a:cubicBezTo>
                  <a:lnTo>
                    <a:pt x="105137" y="113538"/>
                  </a:lnTo>
                  <a:cubicBezTo>
                    <a:pt x="105111" y="113544"/>
                    <a:pt x="105087" y="113546"/>
                    <a:pt x="105065" y="113546"/>
                  </a:cubicBezTo>
                  <a:cubicBezTo>
                    <a:pt x="104843" y="113546"/>
                    <a:pt x="104800" y="113278"/>
                    <a:pt x="104630" y="113201"/>
                  </a:cubicBezTo>
                  <a:cubicBezTo>
                    <a:pt x="104506" y="112991"/>
                    <a:pt x="104390" y="112773"/>
                    <a:pt x="104132" y="112698"/>
                  </a:cubicBezTo>
                  <a:cubicBezTo>
                    <a:pt x="104135" y="112595"/>
                    <a:pt x="104098" y="112530"/>
                    <a:pt x="103999" y="112530"/>
                  </a:cubicBezTo>
                  <a:cubicBezTo>
                    <a:pt x="103988" y="112530"/>
                    <a:pt x="103976" y="112531"/>
                    <a:pt x="103963" y="112533"/>
                  </a:cubicBezTo>
                  <a:cubicBezTo>
                    <a:pt x="103947" y="112434"/>
                    <a:pt x="103931" y="112336"/>
                    <a:pt x="103914" y="112237"/>
                  </a:cubicBezTo>
                  <a:cubicBezTo>
                    <a:pt x="103769" y="112105"/>
                    <a:pt x="103622" y="111975"/>
                    <a:pt x="103475" y="111844"/>
                  </a:cubicBezTo>
                  <a:cubicBezTo>
                    <a:pt x="103469" y="111937"/>
                    <a:pt x="103465" y="112029"/>
                    <a:pt x="103460" y="112122"/>
                  </a:cubicBezTo>
                  <a:cubicBezTo>
                    <a:pt x="103548" y="112319"/>
                    <a:pt x="103610" y="112547"/>
                    <a:pt x="103860" y="112547"/>
                  </a:cubicBezTo>
                  <a:cubicBezTo>
                    <a:pt x="103890" y="112547"/>
                    <a:pt x="103923" y="112544"/>
                    <a:pt x="103959" y="112537"/>
                  </a:cubicBezTo>
                  <a:lnTo>
                    <a:pt x="103959" y="112537"/>
                  </a:lnTo>
                  <a:cubicBezTo>
                    <a:pt x="103910" y="112668"/>
                    <a:pt x="103926" y="112733"/>
                    <a:pt x="104006" y="112733"/>
                  </a:cubicBezTo>
                  <a:cubicBezTo>
                    <a:pt x="104035" y="112733"/>
                    <a:pt x="104072" y="112725"/>
                    <a:pt x="104117" y="112708"/>
                  </a:cubicBezTo>
                  <a:lnTo>
                    <a:pt x="104117" y="112708"/>
                  </a:lnTo>
                  <a:cubicBezTo>
                    <a:pt x="103937" y="112966"/>
                    <a:pt x="104201" y="113051"/>
                    <a:pt x="104320" y="113193"/>
                  </a:cubicBezTo>
                  <a:cubicBezTo>
                    <a:pt x="104232" y="113395"/>
                    <a:pt x="104113" y="113460"/>
                    <a:pt x="103985" y="113460"/>
                  </a:cubicBezTo>
                  <a:cubicBezTo>
                    <a:pt x="103847" y="113460"/>
                    <a:pt x="103699" y="113385"/>
                    <a:pt x="103564" y="113327"/>
                  </a:cubicBezTo>
                  <a:cubicBezTo>
                    <a:pt x="103105" y="113126"/>
                    <a:pt x="102825" y="112413"/>
                    <a:pt x="102946" y="111920"/>
                  </a:cubicBezTo>
                  <a:cubicBezTo>
                    <a:pt x="102986" y="111758"/>
                    <a:pt x="103134" y="111813"/>
                    <a:pt x="103229" y="111780"/>
                  </a:cubicBezTo>
                  <a:lnTo>
                    <a:pt x="103229" y="111780"/>
                  </a:lnTo>
                  <a:cubicBezTo>
                    <a:pt x="103157" y="111952"/>
                    <a:pt x="103362" y="112016"/>
                    <a:pt x="103460" y="112122"/>
                  </a:cubicBezTo>
                  <a:cubicBezTo>
                    <a:pt x="103465" y="112028"/>
                    <a:pt x="103469" y="111935"/>
                    <a:pt x="103475" y="111843"/>
                  </a:cubicBezTo>
                  <a:cubicBezTo>
                    <a:pt x="103443" y="111760"/>
                    <a:pt x="103389" y="111703"/>
                    <a:pt x="103299" y="111687"/>
                  </a:cubicBezTo>
                  <a:cubicBezTo>
                    <a:pt x="103293" y="111579"/>
                    <a:pt x="103219" y="111472"/>
                    <a:pt x="103285" y="111363"/>
                  </a:cubicBezTo>
                  <a:lnTo>
                    <a:pt x="103285" y="111363"/>
                  </a:lnTo>
                  <a:cubicBezTo>
                    <a:pt x="103268" y="111366"/>
                    <a:pt x="103252" y="111368"/>
                    <a:pt x="103238" y="111368"/>
                  </a:cubicBezTo>
                  <a:cubicBezTo>
                    <a:pt x="103130" y="111368"/>
                    <a:pt x="103088" y="111271"/>
                    <a:pt x="103041" y="111183"/>
                  </a:cubicBezTo>
                  <a:cubicBezTo>
                    <a:pt x="103061" y="111180"/>
                    <a:pt x="103081" y="111178"/>
                    <a:pt x="103099" y="111178"/>
                  </a:cubicBezTo>
                  <a:cubicBezTo>
                    <a:pt x="103206" y="111178"/>
                    <a:pt x="103277" y="111230"/>
                    <a:pt x="103301" y="111354"/>
                  </a:cubicBezTo>
                  <a:cubicBezTo>
                    <a:pt x="103595" y="111436"/>
                    <a:pt x="103679" y="111754"/>
                    <a:pt x="103916" y="111901"/>
                  </a:cubicBezTo>
                  <a:cubicBezTo>
                    <a:pt x="103954" y="111981"/>
                    <a:pt x="103991" y="112060"/>
                    <a:pt x="104029" y="112141"/>
                  </a:cubicBezTo>
                  <a:lnTo>
                    <a:pt x="104933" y="113069"/>
                  </a:lnTo>
                  <a:lnTo>
                    <a:pt x="105086" y="113245"/>
                  </a:lnTo>
                  <a:cubicBezTo>
                    <a:pt x="105126" y="113338"/>
                    <a:pt x="105190" y="113426"/>
                    <a:pt x="105138" y="113536"/>
                  </a:cubicBezTo>
                  <a:cubicBezTo>
                    <a:pt x="105156" y="113533"/>
                    <a:pt x="105172" y="113531"/>
                    <a:pt x="105186" y="113531"/>
                  </a:cubicBezTo>
                  <a:cubicBezTo>
                    <a:pt x="105284" y="113531"/>
                    <a:pt x="105318" y="113594"/>
                    <a:pt x="105306" y="113704"/>
                  </a:cubicBezTo>
                  <a:cubicBezTo>
                    <a:pt x="105319" y="113702"/>
                    <a:pt x="105332" y="113701"/>
                    <a:pt x="105344" y="113701"/>
                  </a:cubicBezTo>
                  <a:cubicBezTo>
                    <a:pt x="105444" y="113701"/>
                    <a:pt x="105482" y="113762"/>
                    <a:pt x="105474" y="113869"/>
                  </a:cubicBezTo>
                  <a:cubicBezTo>
                    <a:pt x="105714" y="113876"/>
                    <a:pt x="105775" y="114138"/>
                    <a:pt x="105965" y="114216"/>
                  </a:cubicBezTo>
                  <a:lnTo>
                    <a:pt x="106123" y="114393"/>
                  </a:lnTo>
                  <a:cubicBezTo>
                    <a:pt x="106177" y="114452"/>
                    <a:pt x="106230" y="114510"/>
                    <a:pt x="106282" y="114570"/>
                  </a:cubicBezTo>
                  <a:cubicBezTo>
                    <a:pt x="106333" y="114628"/>
                    <a:pt x="106385" y="114687"/>
                    <a:pt x="106436" y="114745"/>
                  </a:cubicBezTo>
                  <a:cubicBezTo>
                    <a:pt x="106451" y="114792"/>
                    <a:pt x="106481" y="114834"/>
                    <a:pt x="106519" y="114863"/>
                  </a:cubicBezTo>
                  <a:lnTo>
                    <a:pt x="106660" y="114677"/>
                  </a:lnTo>
                  <a:cubicBezTo>
                    <a:pt x="106657" y="114631"/>
                    <a:pt x="106625" y="114592"/>
                    <a:pt x="106581" y="114580"/>
                  </a:cubicBezTo>
                  <a:cubicBezTo>
                    <a:pt x="106524" y="114518"/>
                    <a:pt x="106468" y="114455"/>
                    <a:pt x="106412" y="114392"/>
                  </a:cubicBezTo>
                  <a:cubicBezTo>
                    <a:pt x="106347" y="114328"/>
                    <a:pt x="106280" y="114264"/>
                    <a:pt x="106215" y="114199"/>
                  </a:cubicBezTo>
                  <a:cubicBezTo>
                    <a:pt x="106214" y="114199"/>
                    <a:pt x="106160" y="114146"/>
                    <a:pt x="106160" y="114146"/>
                  </a:cubicBezTo>
                  <a:cubicBezTo>
                    <a:pt x="105925" y="113720"/>
                    <a:pt x="105578" y="113390"/>
                    <a:pt x="105235" y="113058"/>
                  </a:cubicBezTo>
                  <a:cubicBezTo>
                    <a:pt x="105212" y="113013"/>
                    <a:pt x="105177" y="112975"/>
                    <a:pt x="105133" y="112950"/>
                  </a:cubicBezTo>
                  <a:cubicBezTo>
                    <a:pt x="104835" y="112514"/>
                    <a:pt x="104485" y="112122"/>
                    <a:pt x="104111" y="111752"/>
                  </a:cubicBezTo>
                  <a:lnTo>
                    <a:pt x="102410" y="109694"/>
                  </a:lnTo>
                  <a:cubicBezTo>
                    <a:pt x="102226" y="109387"/>
                    <a:pt x="101998" y="109113"/>
                    <a:pt x="101741" y="108864"/>
                  </a:cubicBezTo>
                  <a:cubicBezTo>
                    <a:pt x="101565" y="108570"/>
                    <a:pt x="101348" y="108301"/>
                    <a:pt x="101098" y="108066"/>
                  </a:cubicBezTo>
                  <a:cubicBezTo>
                    <a:pt x="100916" y="107827"/>
                    <a:pt x="100737" y="107585"/>
                    <a:pt x="100550" y="107349"/>
                  </a:cubicBezTo>
                  <a:cubicBezTo>
                    <a:pt x="100509" y="107297"/>
                    <a:pt x="100461" y="107249"/>
                    <a:pt x="100406" y="107249"/>
                  </a:cubicBezTo>
                  <a:cubicBezTo>
                    <a:pt x="100374" y="107249"/>
                    <a:pt x="100339" y="107266"/>
                    <a:pt x="100301" y="107308"/>
                  </a:cubicBezTo>
                  <a:cubicBezTo>
                    <a:pt x="100247" y="106830"/>
                    <a:pt x="100061" y="106599"/>
                    <a:pt x="99632" y="106477"/>
                  </a:cubicBezTo>
                  <a:cubicBezTo>
                    <a:pt x="99654" y="105977"/>
                    <a:pt x="99320" y="105718"/>
                    <a:pt x="98957" y="105477"/>
                  </a:cubicBezTo>
                  <a:cubicBezTo>
                    <a:pt x="98799" y="105585"/>
                    <a:pt x="98885" y="105700"/>
                    <a:pt x="98948" y="105812"/>
                  </a:cubicBezTo>
                  <a:cubicBezTo>
                    <a:pt x="99003" y="105913"/>
                    <a:pt x="99071" y="106012"/>
                    <a:pt x="98995" y="106114"/>
                  </a:cubicBezTo>
                  <a:cubicBezTo>
                    <a:pt x="99030" y="106091"/>
                    <a:pt x="99060" y="106081"/>
                    <a:pt x="99086" y="106081"/>
                  </a:cubicBezTo>
                  <a:cubicBezTo>
                    <a:pt x="99186" y="106081"/>
                    <a:pt x="99228" y="106225"/>
                    <a:pt x="99299" y="106297"/>
                  </a:cubicBezTo>
                  <a:cubicBezTo>
                    <a:pt x="99408" y="106339"/>
                    <a:pt x="99461" y="106485"/>
                    <a:pt x="99594" y="106485"/>
                  </a:cubicBezTo>
                  <a:cubicBezTo>
                    <a:pt x="99605" y="106485"/>
                    <a:pt x="99617" y="106484"/>
                    <a:pt x="99629" y="106482"/>
                  </a:cubicBezTo>
                  <a:cubicBezTo>
                    <a:pt x="99712" y="106872"/>
                    <a:pt x="99928" y="107155"/>
                    <a:pt x="100295" y="107316"/>
                  </a:cubicBezTo>
                  <a:cubicBezTo>
                    <a:pt x="100218" y="107481"/>
                    <a:pt x="100468" y="107651"/>
                    <a:pt x="100290" y="107816"/>
                  </a:cubicBezTo>
                  <a:cubicBezTo>
                    <a:pt x="100287" y="107816"/>
                    <a:pt x="100285" y="107816"/>
                    <a:pt x="100283" y="107816"/>
                  </a:cubicBezTo>
                  <a:cubicBezTo>
                    <a:pt x="100051" y="107816"/>
                    <a:pt x="100012" y="107501"/>
                    <a:pt x="99780" y="107500"/>
                  </a:cubicBezTo>
                  <a:cubicBezTo>
                    <a:pt x="99810" y="107371"/>
                    <a:pt x="99724" y="107309"/>
                    <a:pt x="99630" y="107252"/>
                  </a:cubicBezTo>
                  <a:lnTo>
                    <a:pt x="99407" y="107017"/>
                  </a:lnTo>
                  <a:cubicBezTo>
                    <a:pt x="99386" y="106832"/>
                    <a:pt x="99287" y="106714"/>
                    <a:pt x="99112" y="106659"/>
                  </a:cubicBezTo>
                  <a:lnTo>
                    <a:pt x="99112" y="106490"/>
                  </a:lnTo>
                  <a:cubicBezTo>
                    <a:pt x="99078" y="106465"/>
                    <a:pt x="99039" y="106446"/>
                    <a:pt x="99000" y="106435"/>
                  </a:cubicBezTo>
                  <a:cubicBezTo>
                    <a:pt x="98981" y="106342"/>
                    <a:pt x="98963" y="106250"/>
                    <a:pt x="98945" y="106157"/>
                  </a:cubicBezTo>
                  <a:cubicBezTo>
                    <a:pt x="98703" y="106157"/>
                    <a:pt x="98673" y="105841"/>
                    <a:pt x="98448" y="105814"/>
                  </a:cubicBezTo>
                  <a:cubicBezTo>
                    <a:pt x="98449" y="105644"/>
                    <a:pt x="98329" y="105556"/>
                    <a:pt x="98208" y="105468"/>
                  </a:cubicBezTo>
                  <a:cubicBezTo>
                    <a:pt x="98051" y="105511"/>
                    <a:pt x="97905" y="105562"/>
                    <a:pt x="98013" y="105775"/>
                  </a:cubicBezTo>
                  <a:cubicBezTo>
                    <a:pt x="97905" y="105562"/>
                    <a:pt x="98051" y="105511"/>
                    <a:pt x="98207" y="105468"/>
                  </a:cubicBezTo>
                  <a:cubicBezTo>
                    <a:pt x="97885" y="105054"/>
                    <a:pt x="97567" y="104637"/>
                    <a:pt x="97235" y="104231"/>
                  </a:cubicBezTo>
                  <a:cubicBezTo>
                    <a:pt x="97188" y="104173"/>
                    <a:pt x="97134" y="104066"/>
                    <a:pt x="97049" y="104066"/>
                  </a:cubicBezTo>
                  <a:cubicBezTo>
                    <a:pt x="97027" y="104066"/>
                    <a:pt x="97003" y="104073"/>
                    <a:pt x="96977" y="104090"/>
                  </a:cubicBezTo>
                  <a:cubicBezTo>
                    <a:pt x="97072" y="103914"/>
                    <a:pt x="96935" y="103852"/>
                    <a:pt x="96775" y="103802"/>
                  </a:cubicBezTo>
                  <a:cubicBezTo>
                    <a:pt x="96509" y="103202"/>
                    <a:pt x="96088" y="102723"/>
                    <a:pt x="95599" y="102297"/>
                  </a:cubicBezTo>
                  <a:cubicBezTo>
                    <a:pt x="95596" y="102198"/>
                    <a:pt x="95569" y="102124"/>
                    <a:pt x="95468" y="102124"/>
                  </a:cubicBezTo>
                  <a:cubicBezTo>
                    <a:pt x="95456" y="102124"/>
                    <a:pt x="95443" y="102125"/>
                    <a:pt x="95428" y="102127"/>
                  </a:cubicBezTo>
                  <a:cubicBezTo>
                    <a:pt x="95171" y="101523"/>
                    <a:pt x="94765" y="101034"/>
                    <a:pt x="94261" y="100621"/>
                  </a:cubicBezTo>
                  <a:cubicBezTo>
                    <a:pt x="94231" y="100447"/>
                    <a:pt x="94199" y="100275"/>
                    <a:pt x="93999" y="100275"/>
                  </a:cubicBezTo>
                  <a:cubicBezTo>
                    <a:pt x="93978" y="100275"/>
                    <a:pt x="93954" y="100277"/>
                    <a:pt x="93928" y="100281"/>
                  </a:cubicBezTo>
                  <a:cubicBezTo>
                    <a:pt x="93959" y="100165"/>
                    <a:pt x="93962" y="100076"/>
                    <a:pt x="93876" y="100076"/>
                  </a:cubicBezTo>
                  <a:cubicBezTo>
                    <a:pt x="93848" y="100076"/>
                    <a:pt x="93810" y="100086"/>
                    <a:pt x="93760" y="100108"/>
                  </a:cubicBezTo>
                  <a:cubicBezTo>
                    <a:pt x="93778" y="99617"/>
                    <a:pt x="93443" y="99361"/>
                    <a:pt x="93092" y="99115"/>
                  </a:cubicBezTo>
                  <a:cubicBezTo>
                    <a:pt x="93096" y="99012"/>
                    <a:pt x="93082" y="98926"/>
                    <a:pt x="92982" y="98926"/>
                  </a:cubicBezTo>
                  <a:cubicBezTo>
                    <a:pt x="92966" y="98926"/>
                    <a:pt x="92946" y="98928"/>
                    <a:pt x="92924" y="98934"/>
                  </a:cubicBezTo>
                  <a:cubicBezTo>
                    <a:pt x="92983" y="98708"/>
                    <a:pt x="92763" y="98423"/>
                    <a:pt x="93076" y="98255"/>
                  </a:cubicBezTo>
                  <a:cubicBezTo>
                    <a:pt x="93136" y="98175"/>
                    <a:pt x="93196" y="98096"/>
                    <a:pt x="93255" y="98015"/>
                  </a:cubicBezTo>
                  <a:cubicBezTo>
                    <a:pt x="93186" y="97623"/>
                    <a:pt x="93434" y="97489"/>
                    <a:pt x="93748" y="97406"/>
                  </a:cubicBezTo>
                  <a:lnTo>
                    <a:pt x="93766" y="97454"/>
                  </a:lnTo>
                  <a:lnTo>
                    <a:pt x="94094" y="97436"/>
                  </a:lnTo>
                  <a:cubicBezTo>
                    <a:pt x="94139" y="97305"/>
                    <a:pt x="94092" y="97195"/>
                    <a:pt x="94013" y="97093"/>
                  </a:cubicBezTo>
                  <a:cubicBezTo>
                    <a:pt x="93952" y="96773"/>
                    <a:pt x="93999" y="96493"/>
                    <a:pt x="94337" y="96285"/>
                  </a:cubicBezTo>
                  <a:close/>
                  <a:moveTo>
                    <a:pt x="82753" y="121727"/>
                  </a:moveTo>
                  <a:cubicBezTo>
                    <a:pt x="82756" y="121731"/>
                    <a:pt x="82757" y="121735"/>
                    <a:pt x="82760" y="121739"/>
                  </a:cubicBezTo>
                  <a:lnTo>
                    <a:pt x="82753" y="121729"/>
                  </a:lnTo>
                  <a:cubicBezTo>
                    <a:pt x="82753" y="121729"/>
                    <a:pt x="82753" y="121727"/>
                    <a:pt x="82753" y="121727"/>
                  </a:cubicBezTo>
                  <a:close/>
                  <a:moveTo>
                    <a:pt x="92218" y="99999"/>
                  </a:moveTo>
                  <a:cubicBezTo>
                    <a:pt x="92265" y="99999"/>
                    <a:pt x="92318" y="100011"/>
                    <a:pt x="92378" y="100038"/>
                  </a:cubicBezTo>
                  <a:cubicBezTo>
                    <a:pt x="92626" y="100150"/>
                    <a:pt x="93026" y="100006"/>
                    <a:pt x="93068" y="100482"/>
                  </a:cubicBezTo>
                  <a:cubicBezTo>
                    <a:pt x="93121" y="101093"/>
                    <a:pt x="93436" y="101525"/>
                    <a:pt x="94047" y="101701"/>
                  </a:cubicBezTo>
                  <a:cubicBezTo>
                    <a:pt x="94328" y="101782"/>
                    <a:pt x="94313" y="101970"/>
                    <a:pt x="94305" y="102219"/>
                  </a:cubicBezTo>
                  <a:cubicBezTo>
                    <a:pt x="94267" y="103333"/>
                    <a:pt x="94539" y="103676"/>
                    <a:pt x="95604" y="103873"/>
                  </a:cubicBezTo>
                  <a:cubicBezTo>
                    <a:pt x="95829" y="103914"/>
                    <a:pt x="95950" y="103963"/>
                    <a:pt x="95981" y="104208"/>
                  </a:cubicBezTo>
                  <a:cubicBezTo>
                    <a:pt x="96072" y="104927"/>
                    <a:pt x="96469" y="105386"/>
                    <a:pt x="97194" y="105510"/>
                  </a:cubicBezTo>
                  <a:cubicBezTo>
                    <a:pt x="97538" y="105569"/>
                    <a:pt x="97553" y="105789"/>
                    <a:pt x="97554" y="106057"/>
                  </a:cubicBezTo>
                  <a:cubicBezTo>
                    <a:pt x="97557" y="106880"/>
                    <a:pt x="97897" y="107462"/>
                    <a:pt x="98750" y="107633"/>
                  </a:cubicBezTo>
                  <a:cubicBezTo>
                    <a:pt x="99003" y="107684"/>
                    <a:pt x="99064" y="107828"/>
                    <a:pt x="99064" y="108041"/>
                  </a:cubicBezTo>
                  <a:cubicBezTo>
                    <a:pt x="99062" y="108514"/>
                    <a:pt x="99246" y="108899"/>
                    <a:pt x="99607" y="109203"/>
                  </a:cubicBezTo>
                  <a:cubicBezTo>
                    <a:pt x="99843" y="109548"/>
                    <a:pt x="100260" y="109421"/>
                    <a:pt x="100571" y="109566"/>
                  </a:cubicBezTo>
                  <a:cubicBezTo>
                    <a:pt x="100583" y="109621"/>
                    <a:pt x="100603" y="109673"/>
                    <a:pt x="100602" y="109724"/>
                  </a:cubicBezTo>
                  <a:cubicBezTo>
                    <a:pt x="100568" y="111066"/>
                    <a:pt x="100816" y="111418"/>
                    <a:pt x="102105" y="111650"/>
                  </a:cubicBezTo>
                  <a:cubicBezTo>
                    <a:pt x="102471" y="111716"/>
                    <a:pt x="102441" y="111903"/>
                    <a:pt x="102482" y="112154"/>
                  </a:cubicBezTo>
                  <a:cubicBezTo>
                    <a:pt x="102633" y="113078"/>
                    <a:pt x="102913" y="113909"/>
                    <a:pt x="104059" y="113977"/>
                  </a:cubicBezTo>
                  <a:cubicBezTo>
                    <a:pt x="104293" y="113992"/>
                    <a:pt x="104295" y="114149"/>
                    <a:pt x="104318" y="114322"/>
                  </a:cubicBezTo>
                  <a:cubicBezTo>
                    <a:pt x="104440" y="115238"/>
                    <a:pt x="105005" y="115746"/>
                    <a:pt x="105869" y="115949"/>
                  </a:cubicBezTo>
                  <a:cubicBezTo>
                    <a:pt x="106171" y="116020"/>
                    <a:pt x="106358" y="116102"/>
                    <a:pt x="106317" y="116482"/>
                  </a:cubicBezTo>
                  <a:cubicBezTo>
                    <a:pt x="106264" y="116985"/>
                    <a:pt x="106476" y="117402"/>
                    <a:pt x="106894" y="117701"/>
                  </a:cubicBezTo>
                  <a:cubicBezTo>
                    <a:pt x="107121" y="117980"/>
                    <a:pt x="107437" y="118072"/>
                    <a:pt x="107774" y="118107"/>
                  </a:cubicBezTo>
                  <a:cubicBezTo>
                    <a:pt x="107991" y="118130"/>
                    <a:pt x="108122" y="118200"/>
                    <a:pt x="108147" y="118452"/>
                  </a:cubicBezTo>
                  <a:cubicBezTo>
                    <a:pt x="108236" y="119373"/>
                    <a:pt x="108815" y="119892"/>
                    <a:pt x="109650" y="120129"/>
                  </a:cubicBezTo>
                  <a:cubicBezTo>
                    <a:pt x="110008" y="120230"/>
                    <a:pt x="110166" y="120374"/>
                    <a:pt x="110131" y="120748"/>
                  </a:cubicBezTo>
                  <a:cubicBezTo>
                    <a:pt x="110110" y="120975"/>
                    <a:pt x="110223" y="121181"/>
                    <a:pt x="110353" y="121363"/>
                  </a:cubicBezTo>
                  <a:cubicBezTo>
                    <a:pt x="110461" y="121512"/>
                    <a:pt x="110394" y="121614"/>
                    <a:pt x="110291" y="121718"/>
                  </a:cubicBezTo>
                  <a:cubicBezTo>
                    <a:pt x="109175" y="121764"/>
                    <a:pt x="108059" y="121779"/>
                    <a:pt x="106942" y="121779"/>
                  </a:cubicBezTo>
                  <a:cubicBezTo>
                    <a:pt x="105046" y="121779"/>
                    <a:pt x="103148" y="121736"/>
                    <a:pt x="101250" y="121726"/>
                  </a:cubicBezTo>
                  <a:lnTo>
                    <a:pt x="101249" y="121726"/>
                  </a:lnTo>
                  <a:cubicBezTo>
                    <a:pt x="99681" y="121718"/>
                    <a:pt x="98128" y="121554"/>
                    <a:pt x="96572" y="121390"/>
                  </a:cubicBezTo>
                  <a:cubicBezTo>
                    <a:pt x="96274" y="121358"/>
                    <a:pt x="96054" y="121259"/>
                    <a:pt x="95878" y="121004"/>
                  </a:cubicBezTo>
                  <a:cubicBezTo>
                    <a:pt x="93719" y="117882"/>
                    <a:pt x="91388" y="114876"/>
                    <a:pt x="89578" y="111522"/>
                  </a:cubicBezTo>
                  <a:cubicBezTo>
                    <a:pt x="89316" y="111039"/>
                    <a:pt x="89194" y="110559"/>
                    <a:pt x="89201" y="110010"/>
                  </a:cubicBezTo>
                  <a:cubicBezTo>
                    <a:pt x="89229" y="107487"/>
                    <a:pt x="89814" y="105087"/>
                    <a:pt x="90767" y="102769"/>
                  </a:cubicBezTo>
                  <a:cubicBezTo>
                    <a:pt x="91105" y="101943"/>
                    <a:pt x="91503" y="101142"/>
                    <a:pt x="91876" y="100331"/>
                  </a:cubicBezTo>
                  <a:cubicBezTo>
                    <a:pt x="91953" y="100164"/>
                    <a:pt x="92044" y="99999"/>
                    <a:pt x="92218" y="99999"/>
                  </a:cubicBezTo>
                  <a:close/>
                  <a:moveTo>
                    <a:pt x="87642" y="121438"/>
                  </a:moveTo>
                  <a:cubicBezTo>
                    <a:pt x="87710" y="121521"/>
                    <a:pt x="87823" y="121576"/>
                    <a:pt x="87804" y="121710"/>
                  </a:cubicBezTo>
                  <a:cubicBezTo>
                    <a:pt x="87749" y="121707"/>
                    <a:pt x="87694" y="121705"/>
                    <a:pt x="87638" y="121705"/>
                  </a:cubicBezTo>
                  <a:cubicBezTo>
                    <a:pt x="87191" y="121705"/>
                    <a:pt x="86744" y="121810"/>
                    <a:pt x="86296" y="121810"/>
                  </a:cubicBezTo>
                  <a:cubicBezTo>
                    <a:pt x="86102" y="121810"/>
                    <a:pt x="85909" y="121790"/>
                    <a:pt x="85715" y="121735"/>
                  </a:cubicBezTo>
                  <a:cubicBezTo>
                    <a:pt x="85723" y="121692"/>
                    <a:pt x="85726" y="121646"/>
                    <a:pt x="85726" y="121602"/>
                  </a:cubicBezTo>
                  <a:cubicBezTo>
                    <a:pt x="85777" y="121590"/>
                    <a:pt x="85827" y="121571"/>
                    <a:pt x="85873" y="121547"/>
                  </a:cubicBezTo>
                  <a:lnTo>
                    <a:pt x="86552" y="121515"/>
                  </a:lnTo>
                  <a:lnTo>
                    <a:pt x="86552" y="121515"/>
                  </a:lnTo>
                  <a:cubicBezTo>
                    <a:pt x="86552" y="121515"/>
                    <a:pt x="86552" y="121516"/>
                    <a:pt x="86552" y="121516"/>
                  </a:cubicBezTo>
                  <a:cubicBezTo>
                    <a:pt x="86708" y="121527"/>
                    <a:pt x="86863" y="121539"/>
                    <a:pt x="87018" y="121539"/>
                  </a:cubicBezTo>
                  <a:cubicBezTo>
                    <a:pt x="87228" y="121539"/>
                    <a:pt x="87437" y="121517"/>
                    <a:pt x="87642" y="121438"/>
                  </a:cubicBezTo>
                  <a:close/>
                  <a:moveTo>
                    <a:pt x="61306" y="1"/>
                  </a:moveTo>
                  <a:cubicBezTo>
                    <a:pt x="60502" y="1"/>
                    <a:pt x="59696" y="77"/>
                    <a:pt x="58892" y="165"/>
                  </a:cubicBezTo>
                  <a:cubicBezTo>
                    <a:pt x="58552" y="201"/>
                    <a:pt x="58211" y="231"/>
                    <a:pt x="57870" y="231"/>
                  </a:cubicBezTo>
                  <a:cubicBezTo>
                    <a:pt x="57681" y="231"/>
                    <a:pt x="57493" y="222"/>
                    <a:pt x="57304" y="200"/>
                  </a:cubicBezTo>
                  <a:cubicBezTo>
                    <a:pt x="56664" y="124"/>
                    <a:pt x="56026" y="94"/>
                    <a:pt x="55388" y="94"/>
                  </a:cubicBezTo>
                  <a:cubicBezTo>
                    <a:pt x="53823" y="94"/>
                    <a:pt x="52263" y="273"/>
                    <a:pt x="50701" y="381"/>
                  </a:cubicBezTo>
                  <a:cubicBezTo>
                    <a:pt x="50168" y="418"/>
                    <a:pt x="49658" y="566"/>
                    <a:pt x="49157" y="746"/>
                  </a:cubicBezTo>
                  <a:cubicBezTo>
                    <a:pt x="47897" y="1198"/>
                    <a:pt x="46632" y="1637"/>
                    <a:pt x="45377" y="2107"/>
                  </a:cubicBezTo>
                  <a:cubicBezTo>
                    <a:pt x="44121" y="2577"/>
                    <a:pt x="42875" y="3084"/>
                    <a:pt x="41832" y="3959"/>
                  </a:cubicBezTo>
                  <a:cubicBezTo>
                    <a:pt x="39697" y="5751"/>
                    <a:pt x="37926" y="7867"/>
                    <a:pt x="36451" y="10222"/>
                  </a:cubicBezTo>
                  <a:cubicBezTo>
                    <a:pt x="35074" y="12423"/>
                    <a:pt x="34193" y="14836"/>
                    <a:pt x="33756" y="17390"/>
                  </a:cubicBezTo>
                  <a:cubicBezTo>
                    <a:pt x="33419" y="19362"/>
                    <a:pt x="32449" y="20924"/>
                    <a:pt x="30990" y="22232"/>
                  </a:cubicBezTo>
                  <a:cubicBezTo>
                    <a:pt x="30636" y="22550"/>
                    <a:pt x="30291" y="22875"/>
                    <a:pt x="29946" y="23202"/>
                  </a:cubicBezTo>
                  <a:cubicBezTo>
                    <a:pt x="29379" y="23742"/>
                    <a:pt x="28838" y="24308"/>
                    <a:pt x="28388" y="24950"/>
                  </a:cubicBezTo>
                  <a:cubicBezTo>
                    <a:pt x="27629" y="26035"/>
                    <a:pt x="27008" y="27179"/>
                    <a:pt x="26833" y="28521"/>
                  </a:cubicBezTo>
                  <a:cubicBezTo>
                    <a:pt x="26590" y="30377"/>
                    <a:pt x="27246" y="31586"/>
                    <a:pt x="28938" y="32357"/>
                  </a:cubicBezTo>
                  <a:cubicBezTo>
                    <a:pt x="29190" y="32472"/>
                    <a:pt x="29457" y="32558"/>
                    <a:pt x="29712" y="32672"/>
                  </a:cubicBezTo>
                  <a:cubicBezTo>
                    <a:pt x="29946" y="32777"/>
                    <a:pt x="30167" y="32919"/>
                    <a:pt x="30218" y="33192"/>
                  </a:cubicBezTo>
                  <a:cubicBezTo>
                    <a:pt x="30328" y="33789"/>
                    <a:pt x="30728" y="34083"/>
                    <a:pt x="31255" y="34287"/>
                  </a:cubicBezTo>
                  <a:cubicBezTo>
                    <a:pt x="31512" y="34386"/>
                    <a:pt x="31772" y="34523"/>
                    <a:pt x="31976" y="34705"/>
                  </a:cubicBezTo>
                  <a:cubicBezTo>
                    <a:pt x="32483" y="35156"/>
                    <a:pt x="33064" y="35385"/>
                    <a:pt x="33714" y="35385"/>
                  </a:cubicBezTo>
                  <a:cubicBezTo>
                    <a:pt x="33774" y="35385"/>
                    <a:pt x="33835" y="35383"/>
                    <a:pt x="33896" y="35379"/>
                  </a:cubicBezTo>
                  <a:cubicBezTo>
                    <a:pt x="33920" y="35378"/>
                    <a:pt x="33942" y="35377"/>
                    <a:pt x="33964" y="35377"/>
                  </a:cubicBezTo>
                  <a:cubicBezTo>
                    <a:pt x="34383" y="35377"/>
                    <a:pt x="34542" y="35641"/>
                    <a:pt x="34673" y="35981"/>
                  </a:cubicBezTo>
                  <a:cubicBezTo>
                    <a:pt x="34778" y="36250"/>
                    <a:pt x="34767" y="36527"/>
                    <a:pt x="34739" y="36806"/>
                  </a:cubicBezTo>
                  <a:cubicBezTo>
                    <a:pt x="34666" y="37529"/>
                    <a:pt x="34629" y="38257"/>
                    <a:pt x="34519" y="38973"/>
                  </a:cubicBezTo>
                  <a:cubicBezTo>
                    <a:pt x="34350" y="40081"/>
                    <a:pt x="34526" y="41134"/>
                    <a:pt x="34887" y="42181"/>
                  </a:cubicBezTo>
                  <a:cubicBezTo>
                    <a:pt x="35469" y="43870"/>
                    <a:pt x="35814" y="45629"/>
                    <a:pt x="36409" y="47315"/>
                  </a:cubicBezTo>
                  <a:cubicBezTo>
                    <a:pt x="36645" y="47986"/>
                    <a:pt x="36610" y="48614"/>
                    <a:pt x="36075" y="49176"/>
                  </a:cubicBezTo>
                  <a:cubicBezTo>
                    <a:pt x="35789" y="49475"/>
                    <a:pt x="35603" y="49868"/>
                    <a:pt x="35340" y="50192"/>
                  </a:cubicBezTo>
                  <a:cubicBezTo>
                    <a:pt x="33213" y="52818"/>
                    <a:pt x="31050" y="55413"/>
                    <a:pt x="28695" y="57842"/>
                  </a:cubicBezTo>
                  <a:cubicBezTo>
                    <a:pt x="26770" y="59826"/>
                    <a:pt x="24862" y="61828"/>
                    <a:pt x="23248" y="64087"/>
                  </a:cubicBezTo>
                  <a:cubicBezTo>
                    <a:pt x="22551" y="65063"/>
                    <a:pt x="21794" y="65998"/>
                    <a:pt x="21092" y="66971"/>
                  </a:cubicBezTo>
                  <a:cubicBezTo>
                    <a:pt x="20603" y="67650"/>
                    <a:pt x="20133" y="68346"/>
                    <a:pt x="19706" y="69065"/>
                  </a:cubicBezTo>
                  <a:cubicBezTo>
                    <a:pt x="19341" y="69676"/>
                    <a:pt x="19589" y="70151"/>
                    <a:pt x="20295" y="70273"/>
                  </a:cubicBezTo>
                  <a:cubicBezTo>
                    <a:pt x="20405" y="70292"/>
                    <a:pt x="20516" y="70299"/>
                    <a:pt x="20626" y="70299"/>
                  </a:cubicBezTo>
                  <a:cubicBezTo>
                    <a:pt x="20904" y="70299"/>
                    <a:pt x="21183" y="70252"/>
                    <a:pt x="21461" y="70219"/>
                  </a:cubicBezTo>
                  <a:cubicBezTo>
                    <a:pt x="22105" y="70140"/>
                    <a:pt x="22708" y="69845"/>
                    <a:pt x="23364" y="69845"/>
                  </a:cubicBezTo>
                  <a:cubicBezTo>
                    <a:pt x="23386" y="69845"/>
                    <a:pt x="23408" y="69845"/>
                    <a:pt x="23430" y="69846"/>
                  </a:cubicBezTo>
                  <a:cubicBezTo>
                    <a:pt x="23487" y="69848"/>
                    <a:pt x="23543" y="69849"/>
                    <a:pt x="23599" y="69849"/>
                  </a:cubicBezTo>
                  <a:cubicBezTo>
                    <a:pt x="24568" y="69849"/>
                    <a:pt x="25465" y="69579"/>
                    <a:pt x="26313" y="69109"/>
                  </a:cubicBezTo>
                  <a:cubicBezTo>
                    <a:pt x="27283" y="68570"/>
                    <a:pt x="28282" y="68381"/>
                    <a:pt x="29327" y="68381"/>
                  </a:cubicBezTo>
                  <a:cubicBezTo>
                    <a:pt x="30149" y="68381"/>
                    <a:pt x="30999" y="68498"/>
                    <a:pt x="31888" y="68654"/>
                  </a:cubicBezTo>
                  <a:cubicBezTo>
                    <a:pt x="31281" y="69002"/>
                    <a:pt x="30774" y="69136"/>
                    <a:pt x="30274" y="69273"/>
                  </a:cubicBezTo>
                  <a:cubicBezTo>
                    <a:pt x="27985" y="69897"/>
                    <a:pt x="25691" y="70498"/>
                    <a:pt x="23405" y="71133"/>
                  </a:cubicBezTo>
                  <a:cubicBezTo>
                    <a:pt x="21493" y="71663"/>
                    <a:pt x="19619" y="72305"/>
                    <a:pt x="17814" y="73132"/>
                  </a:cubicBezTo>
                  <a:cubicBezTo>
                    <a:pt x="15979" y="73971"/>
                    <a:pt x="14698" y="75225"/>
                    <a:pt x="14132" y="77282"/>
                  </a:cubicBezTo>
                  <a:cubicBezTo>
                    <a:pt x="13225" y="80577"/>
                    <a:pt x="13152" y="83841"/>
                    <a:pt x="14003" y="87125"/>
                  </a:cubicBezTo>
                  <a:cubicBezTo>
                    <a:pt x="14209" y="87919"/>
                    <a:pt x="14064" y="88520"/>
                    <a:pt x="13589" y="89139"/>
                  </a:cubicBezTo>
                  <a:cubicBezTo>
                    <a:pt x="12450" y="90622"/>
                    <a:pt x="11346" y="92133"/>
                    <a:pt x="10356" y="93722"/>
                  </a:cubicBezTo>
                  <a:cubicBezTo>
                    <a:pt x="8467" y="96756"/>
                    <a:pt x="6590" y="99795"/>
                    <a:pt x="4724" y="102843"/>
                  </a:cubicBezTo>
                  <a:cubicBezTo>
                    <a:pt x="3485" y="104866"/>
                    <a:pt x="2243" y="106887"/>
                    <a:pt x="1097" y="108966"/>
                  </a:cubicBezTo>
                  <a:cubicBezTo>
                    <a:pt x="606" y="109857"/>
                    <a:pt x="173" y="110776"/>
                    <a:pt x="0" y="111806"/>
                  </a:cubicBezTo>
                  <a:cubicBezTo>
                    <a:pt x="251" y="111614"/>
                    <a:pt x="480" y="111409"/>
                    <a:pt x="650" y="111162"/>
                  </a:cubicBezTo>
                  <a:cubicBezTo>
                    <a:pt x="3917" y="106424"/>
                    <a:pt x="6720" y="101398"/>
                    <a:pt x="9770" y="96524"/>
                  </a:cubicBezTo>
                  <a:cubicBezTo>
                    <a:pt x="10228" y="96747"/>
                    <a:pt x="10398" y="97083"/>
                    <a:pt x="10249" y="97520"/>
                  </a:cubicBezTo>
                  <a:cubicBezTo>
                    <a:pt x="10161" y="97776"/>
                    <a:pt x="9980" y="97999"/>
                    <a:pt x="9963" y="98282"/>
                  </a:cubicBezTo>
                  <a:lnTo>
                    <a:pt x="9963" y="98283"/>
                  </a:lnTo>
                  <a:cubicBezTo>
                    <a:pt x="10240" y="98202"/>
                    <a:pt x="10219" y="97777"/>
                    <a:pt x="10538" y="97764"/>
                  </a:cubicBezTo>
                  <a:cubicBezTo>
                    <a:pt x="11044" y="98245"/>
                    <a:pt x="11074" y="98764"/>
                    <a:pt x="10731" y="99340"/>
                  </a:cubicBezTo>
                  <a:cubicBezTo>
                    <a:pt x="10590" y="99577"/>
                    <a:pt x="10509" y="99850"/>
                    <a:pt x="10401" y="100106"/>
                  </a:cubicBezTo>
                  <a:lnTo>
                    <a:pt x="10616" y="100273"/>
                  </a:lnTo>
                  <a:cubicBezTo>
                    <a:pt x="10786" y="99942"/>
                    <a:pt x="10956" y="99611"/>
                    <a:pt x="11126" y="99280"/>
                  </a:cubicBezTo>
                  <a:cubicBezTo>
                    <a:pt x="11124" y="99044"/>
                    <a:pt x="11275" y="98972"/>
                    <a:pt x="11475" y="98953"/>
                  </a:cubicBezTo>
                  <a:cubicBezTo>
                    <a:pt x="11254" y="98487"/>
                    <a:pt x="11632" y="98255"/>
                    <a:pt x="11874" y="97976"/>
                  </a:cubicBezTo>
                  <a:cubicBezTo>
                    <a:pt x="11875" y="97975"/>
                    <a:pt x="11876" y="97974"/>
                    <a:pt x="11877" y="97974"/>
                  </a:cubicBezTo>
                  <a:cubicBezTo>
                    <a:pt x="11902" y="97974"/>
                    <a:pt x="12047" y="98079"/>
                    <a:pt x="12131" y="98130"/>
                  </a:cubicBezTo>
                  <a:lnTo>
                    <a:pt x="12464" y="98154"/>
                  </a:lnTo>
                  <a:cubicBezTo>
                    <a:pt x="12350" y="98037"/>
                    <a:pt x="12333" y="97841"/>
                    <a:pt x="12153" y="97778"/>
                  </a:cubicBezTo>
                  <a:cubicBezTo>
                    <a:pt x="12044" y="97143"/>
                    <a:pt x="12212" y="96631"/>
                    <a:pt x="12801" y="96306"/>
                  </a:cubicBezTo>
                  <a:cubicBezTo>
                    <a:pt x="12859" y="96503"/>
                    <a:pt x="12907" y="96707"/>
                    <a:pt x="13140" y="96777"/>
                  </a:cubicBezTo>
                  <a:cubicBezTo>
                    <a:pt x="13143" y="96869"/>
                    <a:pt x="13145" y="96962"/>
                    <a:pt x="13238" y="96962"/>
                  </a:cubicBezTo>
                  <a:cubicBezTo>
                    <a:pt x="13257" y="96962"/>
                    <a:pt x="13279" y="96958"/>
                    <a:pt x="13306" y="96950"/>
                  </a:cubicBezTo>
                  <a:lnTo>
                    <a:pt x="13306" y="96950"/>
                  </a:lnTo>
                  <a:cubicBezTo>
                    <a:pt x="13278" y="97495"/>
                    <a:pt x="13018" y="97961"/>
                    <a:pt x="12798" y="98440"/>
                  </a:cubicBezTo>
                  <a:cubicBezTo>
                    <a:pt x="12830" y="98522"/>
                    <a:pt x="12872" y="98592"/>
                    <a:pt x="12969" y="98606"/>
                  </a:cubicBezTo>
                  <a:cubicBezTo>
                    <a:pt x="13223" y="98357"/>
                    <a:pt x="13140" y="97835"/>
                    <a:pt x="13632" y="97780"/>
                  </a:cubicBezTo>
                  <a:cubicBezTo>
                    <a:pt x="13594" y="97339"/>
                    <a:pt x="13808" y="96980"/>
                    <a:pt x="14027" y="96628"/>
                  </a:cubicBezTo>
                  <a:cubicBezTo>
                    <a:pt x="14061" y="96574"/>
                    <a:pt x="14102" y="96555"/>
                    <a:pt x="14145" y="96555"/>
                  </a:cubicBezTo>
                  <a:cubicBezTo>
                    <a:pt x="14201" y="96555"/>
                    <a:pt x="14262" y="96585"/>
                    <a:pt x="14319" y="96606"/>
                  </a:cubicBezTo>
                  <a:cubicBezTo>
                    <a:pt x="14374" y="96720"/>
                    <a:pt x="14428" y="96832"/>
                    <a:pt x="14482" y="96946"/>
                  </a:cubicBezTo>
                  <a:lnTo>
                    <a:pt x="14749" y="96939"/>
                  </a:lnTo>
                  <a:cubicBezTo>
                    <a:pt x="14675" y="96826"/>
                    <a:pt x="14601" y="96713"/>
                    <a:pt x="14528" y="96599"/>
                  </a:cubicBezTo>
                  <a:cubicBezTo>
                    <a:pt x="14503" y="96544"/>
                    <a:pt x="14479" y="96490"/>
                    <a:pt x="14453" y="96435"/>
                  </a:cubicBezTo>
                  <a:cubicBezTo>
                    <a:pt x="14238" y="96046"/>
                    <a:pt x="14471" y="95720"/>
                    <a:pt x="14599" y="95379"/>
                  </a:cubicBezTo>
                  <a:lnTo>
                    <a:pt x="14599" y="95376"/>
                  </a:lnTo>
                  <a:lnTo>
                    <a:pt x="14833" y="95405"/>
                  </a:lnTo>
                  <a:lnTo>
                    <a:pt x="14841" y="95420"/>
                  </a:lnTo>
                  <a:cubicBezTo>
                    <a:pt x="15027" y="95974"/>
                    <a:pt x="15368" y="96443"/>
                    <a:pt x="15664" y="96936"/>
                  </a:cubicBezTo>
                  <a:lnTo>
                    <a:pt x="15868" y="96946"/>
                  </a:lnTo>
                  <a:cubicBezTo>
                    <a:pt x="15649" y="96342"/>
                    <a:pt x="15406" y="95750"/>
                    <a:pt x="15018" y="95229"/>
                  </a:cubicBezTo>
                  <a:cubicBezTo>
                    <a:pt x="14911" y="94903"/>
                    <a:pt x="14925" y="94608"/>
                    <a:pt x="15227" y="94380"/>
                  </a:cubicBezTo>
                  <a:cubicBezTo>
                    <a:pt x="15505" y="94473"/>
                    <a:pt x="15518" y="94752"/>
                    <a:pt x="15653" y="94938"/>
                  </a:cubicBezTo>
                  <a:lnTo>
                    <a:pt x="15888" y="94939"/>
                  </a:lnTo>
                  <a:cubicBezTo>
                    <a:pt x="15771" y="94632"/>
                    <a:pt x="15650" y="94327"/>
                    <a:pt x="15539" y="94017"/>
                  </a:cubicBezTo>
                  <a:cubicBezTo>
                    <a:pt x="15432" y="93719"/>
                    <a:pt x="15619" y="93493"/>
                    <a:pt x="15740" y="93251"/>
                  </a:cubicBezTo>
                  <a:cubicBezTo>
                    <a:pt x="15800" y="93132"/>
                    <a:pt x="15876" y="93076"/>
                    <a:pt x="15971" y="93076"/>
                  </a:cubicBezTo>
                  <a:cubicBezTo>
                    <a:pt x="16022" y="93076"/>
                    <a:pt x="16079" y="93092"/>
                    <a:pt x="16141" y="93124"/>
                  </a:cubicBezTo>
                  <a:cubicBezTo>
                    <a:pt x="17120" y="95562"/>
                    <a:pt x="18313" y="97891"/>
                    <a:pt x="19752" y="100091"/>
                  </a:cubicBezTo>
                  <a:cubicBezTo>
                    <a:pt x="19965" y="100418"/>
                    <a:pt x="20193" y="100737"/>
                    <a:pt x="20387" y="101075"/>
                  </a:cubicBezTo>
                  <a:cubicBezTo>
                    <a:pt x="20667" y="101562"/>
                    <a:pt x="20638" y="101611"/>
                    <a:pt x="20087" y="101808"/>
                  </a:cubicBezTo>
                  <a:cubicBezTo>
                    <a:pt x="19319" y="102084"/>
                    <a:pt x="19021" y="102495"/>
                    <a:pt x="19005" y="103301"/>
                  </a:cubicBezTo>
                  <a:cubicBezTo>
                    <a:pt x="19001" y="103435"/>
                    <a:pt x="19067" y="103577"/>
                    <a:pt x="18936" y="103718"/>
                  </a:cubicBezTo>
                  <a:cubicBezTo>
                    <a:pt x="18878" y="103728"/>
                    <a:pt x="18801" y="103746"/>
                    <a:pt x="18722" y="103753"/>
                  </a:cubicBezTo>
                  <a:cubicBezTo>
                    <a:pt x="17390" y="103867"/>
                    <a:pt x="16959" y="104245"/>
                    <a:pt x="16785" y="105573"/>
                  </a:cubicBezTo>
                  <a:cubicBezTo>
                    <a:pt x="16742" y="105910"/>
                    <a:pt x="16543" y="105964"/>
                    <a:pt x="16325" y="106075"/>
                  </a:cubicBezTo>
                  <a:cubicBezTo>
                    <a:pt x="15779" y="106353"/>
                    <a:pt x="15442" y="106804"/>
                    <a:pt x="15519" y="107416"/>
                  </a:cubicBezTo>
                  <a:cubicBezTo>
                    <a:pt x="15576" y="107866"/>
                    <a:pt x="15364" y="107978"/>
                    <a:pt x="15029" y="108121"/>
                  </a:cubicBezTo>
                  <a:cubicBezTo>
                    <a:pt x="14492" y="108353"/>
                    <a:pt x="14060" y="108706"/>
                    <a:pt x="14123" y="109378"/>
                  </a:cubicBezTo>
                  <a:cubicBezTo>
                    <a:pt x="14151" y="109670"/>
                    <a:pt x="13983" y="109755"/>
                    <a:pt x="13767" y="109857"/>
                  </a:cubicBezTo>
                  <a:cubicBezTo>
                    <a:pt x="12986" y="110229"/>
                    <a:pt x="12436" y="110784"/>
                    <a:pt x="12445" y="111715"/>
                  </a:cubicBezTo>
                  <a:cubicBezTo>
                    <a:pt x="12448" y="112058"/>
                    <a:pt x="12244" y="112108"/>
                    <a:pt x="11983" y="112182"/>
                  </a:cubicBezTo>
                  <a:cubicBezTo>
                    <a:pt x="11258" y="112386"/>
                    <a:pt x="10818" y="112866"/>
                    <a:pt x="10860" y="113636"/>
                  </a:cubicBezTo>
                  <a:cubicBezTo>
                    <a:pt x="10879" y="113981"/>
                    <a:pt x="10761" y="114042"/>
                    <a:pt x="10487" y="114131"/>
                  </a:cubicBezTo>
                  <a:cubicBezTo>
                    <a:pt x="9611" y="114413"/>
                    <a:pt x="9230" y="114862"/>
                    <a:pt x="9264" y="115690"/>
                  </a:cubicBezTo>
                  <a:cubicBezTo>
                    <a:pt x="9280" y="116084"/>
                    <a:pt x="9168" y="116218"/>
                    <a:pt x="8824" y="116329"/>
                  </a:cubicBezTo>
                  <a:cubicBezTo>
                    <a:pt x="8157" y="116546"/>
                    <a:pt x="7837" y="117023"/>
                    <a:pt x="7912" y="117740"/>
                  </a:cubicBezTo>
                  <a:cubicBezTo>
                    <a:pt x="7925" y="117876"/>
                    <a:pt x="7913" y="118015"/>
                    <a:pt x="7913" y="118157"/>
                  </a:cubicBezTo>
                  <a:cubicBezTo>
                    <a:pt x="7530" y="118322"/>
                    <a:pt x="7073" y="118340"/>
                    <a:pt x="6835" y="118746"/>
                  </a:cubicBezTo>
                  <a:cubicBezTo>
                    <a:pt x="6771" y="118856"/>
                    <a:pt x="6629" y="118969"/>
                    <a:pt x="6751" y="119107"/>
                  </a:cubicBezTo>
                  <a:cubicBezTo>
                    <a:pt x="6796" y="119157"/>
                    <a:pt x="6839" y="119176"/>
                    <a:pt x="6881" y="119176"/>
                  </a:cubicBezTo>
                  <a:cubicBezTo>
                    <a:pt x="6965" y="119176"/>
                    <a:pt x="7040" y="119096"/>
                    <a:pt x="7095" y="119033"/>
                  </a:cubicBezTo>
                  <a:cubicBezTo>
                    <a:pt x="7231" y="118878"/>
                    <a:pt x="7362" y="118736"/>
                    <a:pt x="7545" y="118736"/>
                  </a:cubicBezTo>
                  <a:cubicBezTo>
                    <a:pt x="7619" y="118736"/>
                    <a:pt x="7701" y="118759"/>
                    <a:pt x="7795" y="118814"/>
                  </a:cubicBezTo>
                  <a:cubicBezTo>
                    <a:pt x="7796" y="119201"/>
                    <a:pt x="7359" y="119459"/>
                    <a:pt x="7441" y="119873"/>
                  </a:cubicBezTo>
                  <a:cubicBezTo>
                    <a:pt x="7504" y="119895"/>
                    <a:pt x="7560" y="119905"/>
                    <a:pt x="7611" y="119905"/>
                  </a:cubicBezTo>
                  <a:cubicBezTo>
                    <a:pt x="7845" y="119905"/>
                    <a:pt x="7951" y="119692"/>
                    <a:pt x="8068" y="119549"/>
                  </a:cubicBezTo>
                  <a:cubicBezTo>
                    <a:pt x="8455" y="119074"/>
                    <a:pt x="8813" y="118575"/>
                    <a:pt x="9178" y="118082"/>
                  </a:cubicBezTo>
                  <a:cubicBezTo>
                    <a:pt x="12429" y="113687"/>
                    <a:pt x="15585" y="109219"/>
                    <a:pt x="18987" y="104937"/>
                  </a:cubicBezTo>
                  <a:cubicBezTo>
                    <a:pt x="19593" y="104176"/>
                    <a:pt x="20210" y="103424"/>
                    <a:pt x="20814" y="102662"/>
                  </a:cubicBezTo>
                  <a:cubicBezTo>
                    <a:pt x="20919" y="102529"/>
                    <a:pt x="21012" y="102453"/>
                    <a:pt x="21109" y="102453"/>
                  </a:cubicBezTo>
                  <a:cubicBezTo>
                    <a:pt x="21197" y="102453"/>
                    <a:pt x="21287" y="102516"/>
                    <a:pt x="21392" y="102656"/>
                  </a:cubicBezTo>
                  <a:cubicBezTo>
                    <a:pt x="21844" y="103263"/>
                    <a:pt x="21666" y="104419"/>
                    <a:pt x="21013" y="104840"/>
                  </a:cubicBezTo>
                  <a:cubicBezTo>
                    <a:pt x="20485" y="105181"/>
                    <a:pt x="19968" y="105558"/>
                    <a:pt x="19856" y="106202"/>
                  </a:cubicBezTo>
                  <a:cubicBezTo>
                    <a:pt x="19749" y="106819"/>
                    <a:pt x="19405" y="107077"/>
                    <a:pt x="18851" y="107253"/>
                  </a:cubicBezTo>
                  <a:cubicBezTo>
                    <a:pt x="17776" y="107593"/>
                    <a:pt x="17218" y="108399"/>
                    <a:pt x="17137" y="109493"/>
                  </a:cubicBezTo>
                  <a:cubicBezTo>
                    <a:pt x="17102" y="109975"/>
                    <a:pt x="16953" y="110251"/>
                    <a:pt x="16508" y="110446"/>
                  </a:cubicBezTo>
                  <a:cubicBezTo>
                    <a:pt x="15827" y="110745"/>
                    <a:pt x="15383" y="111283"/>
                    <a:pt x="15308" y="112039"/>
                  </a:cubicBezTo>
                  <a:cubicBezTo>
                    <a:pt x="15263" y="112488"/>
                    <a:pt x="15061" y="112717"/>
                    <a:pt x="14661" y="112901"/>
                  </a:cubicBezTo>
                  <a:cubicBezTo>
                    <a:pt x="13953" y="113228"/>
                    <a:pt x="13375" y="113742"/>
                    <a:pt x="13210" y="114531"/>
                  </a:cubicBezTo>
                  <a:cubicBezTo>
                    <a:pt x="13112" y="114994"/>
                    <a:pt x="12856" y="115245"/>
                    <a:pt x="12521" y="115510"/>
                  </a:cubicBezTo>
                  <a:cubicBezTo>
                    <a:pt x="11976" y="115941"/>
                    <a:pt x="11593" y="116476"/>
                    <a:pt x="11663" y="117226"/>
                  </a:cubicBezTo>
                  <a:cubicBezTo>
                    <a:pt x="11586" y="117520"/>
                    <a:pt x="11653" y="117880"/>
                    <a:pt x="11291" y="118042"/>
                  </a:cubicBezTo>
                  <a:cubicBezTo>
                    <a:pt x="10663" y="118295"/>
                    <a:pt x="10648" y="118310"/>
                    <a:pt x="10622" y="118717"/>
                  </a:cubicBezTo>
                  <a:cubicBezTo>
                    <a:pt x="10623" y="118718"/>
                    <a:pt x="10623" y="118720"/>
                    <a:pt x="10623" y="118721"/>
                  </a:cubicBezTo>
                  <a:lnTo>
                    <a:pt x="10620" y="118718"/>
                  </a:lnTo>
                  <a:cubicBezTo>
                    <a:pt x="10568" y="118703"/>
                    <a:pt x="10525" y="118695"/>
                    <a:pt x="10490" y="118695"/>
                  </a:cubicBezTo>
                  <a:cubicBezTo>
                    <a:pt x="10297" y="118695"/>
                    <a:pt x="10317" y="118902"/>
                    <a:pt x="10285" y="119061"/>
                  </a:cubicBezTo>
                  <a:cubicBezTo>
                    <a:pt x="10241" y="119186"/>
                    <a:pt x="10147" y="119319"/>
                    <a:pt x="10162" y="119437"/>
                  </a:cubicBezTo>
                  <a:cubicBezTo>
                    <a:pt x="10218" y="119860"/>
                    <a:pt x="9987" y="120017"/>
                    <a:pt x="9630" y="120086"/>
                  </a:cubicBezTo>
                  <a:cubicBezTo>
                    <a:pt x="9623" y="120085"/>
                    <a:pt x="9616" y="120085"/>
                    <a:pt x="9609" y="120085"/>
                  </a:cubicBezTo>
                  <a:cubicBezTo>
                    <a:pt x="9538" y="120085"/>
                    <a:pt x="9491" y="120121"/>
                    <a:pt x="9499" y="120198"/>
                  </a:cubicBezTo>
                  <a:cubicBezTo>
                    <a:pt x="9506" y="120261"/>
                    <a:pt x="9538" y="120312"/>
                    <a:pt x="9605" y="120312"/>
                  </a:cubicBezTo>
                  <a:cubicBezTo>
                    <a:pt x="9616" y="120312"/>
                    <a:pt x="9629" y="120311"/>
                    <a:pt x="9642" y="120308"/>
                  </a:cubicBezTo>
                  <a:cubicBezTo>
                    <a:pt x="9735" y="120358"/>
                    <a:pt x="9831" y="120374"/>
                    <a:pt x="9928" y="120374"/>
                  </a:cubicBezTo>
                  <a:cubicBezTo>
                    <a:pt x="10099" y="120374"/>
                    <a:pt x="10272" y="120323"/>
                    <a:pt x="10438" y="120321"/>
                  </a:cubicBezTo>
                  <a:cubicBezTo>
                    <a:pt x="10652" y="120319"/>
                    <a:pt x="10821" y="120234"/>
                    <a:pt x="10843" y="120076"/>
                  </a:cubicBezTo>
                  <a:cubicBezTo>
                    <a:pt x="10856" y="120078"/>
                    <a:pt x="10869" y="120079"/>
                    <a:pt x="10883" y="120079"/>
                  </a:cubicBezTo>
                  <a:cubicBezTo>
                    <a:pt x="10946" y="120079"/>
                    <a:pt x="11019" y="120059"/>
                    <a:pt x="11088" y="120024"/>
                  </a:cubicBezTo>
                  <a:cubicBezTo>
                    <a:pt x="11742" y="119704"/>
                    <a:pt x="12249" y="119248"/>
                    <a:pt x="12286" y="118449"/>
                  </a:cubicBezTo>
                  <a:cubicBezTo>
                    <a:pt x="12297" y="118206"/>
                    <a:pt x="12211" y="117936"/>
                    <a:pt x="12502" y="117786"/>
                  </a:cubicBezTo>
                  <a:cubicBezTo>
                    <a:pt x="13242" y="117407"/>
                    <a:pt x="13463" y="116744"/>
                    <a:pt x="13489" y="115979"/>
                  </a:cubicBezTo>
                  <a:cubicBezTo>
                    <a:pt x="13500" y="115669"/>
                    <a:pt x="13628" y="115467"/>
                    <a:pt x="13908" y="115320"/>
                  </a:cubicBezTo>
                  <a:cubicBezTo>
                    <a:pt x="14227" y="115150"/>
                    <a:pt x="14534" y="114957"/>
                    <a:pt x="14825" y="114741"/>
                  </a:cubicBezTo>
                  <a:cubicBezTo>
                    <a:pt x="15239" y="114437"/>
                    <a:pt x="15596" y="114060"/>
                    <a:pt x="15661" y="113537"/>
                  </a:cubicBezTo>
                  <a:cubicBezTo>
                    <a:pt x="15714" y="113115"/>
                    <a:pt x="15937" y="112933"/>
                    <a:pt x="16282" y="112747"/>
                  </a:cubicBezTo>
                  <a:cubicBezTo>
                    <a:pt x="16950" y="112387"/>
                    <a:pt x="17399" y="111811"/>
                    <a:pt x="17528" y="111055"/>
                  </a:cubicBezTo>
                  <a:cubicBezTo>
                    <a:pt x="17598" y="110645"/>
                    <a:pt x="17805" y="110438"/>
                    <a:pt x="18151" y="110256"/>
                  </a:cubicBezTo>
                  <a:cubicBezTo>
                    <a:pt x="19219" y="109692"/>
                    <a:pt x="19919" y="108813"/>
                    <a:pt x="20170" y="107628"/>
                  </a:cubicBezTo>
                  <a:cubicBezTo>
                    <a:pt x="20244" y="107278"/>
                    <a:pt x="20437" y="107119"/>
                    <a:pt x="20701" y="106944"/>
                  </a:cubicBezTo>
                  <a:cubicBezTo>
                    <a:pt x="21292" y="106551"/>
                    <a:pt x="21800" y="106085"/>
                    <a:pt x="21915" y="105324"/>
                  </a:cubicBezTo>
                  <a:cubicBezTo>
                    <a:pt x="21974" y="104937"/>
                    <a:pt x="22258" y="104789"/>
                    <a:pt x="22594" y="104711"/>
                  </a:cubicBezTo>
                  <a:lnTo>
                    <a:pt x="22594" y="104711"/>
                  </a:lnTo>
                  <a:cubicBezTo>
                    <a:pt x="23226" y="105654"/>
                    <a:pt x="23225" y="105654"/>
                    <a:pt x="22535" y="106543"/>
                  </a:cubicBezTo>
                  <a:cubicBezTo>
                    <a:pt x="20194" y="109562"/>
                    <a:pt x="17856" y="112582"/>
                    <a:pt x="15698" y="115738"/>
                  </a:cubicBezTo>
                  <a:cubicBezTo>
                    <a:pt x="15551" y="115953"/>
                    <a:pt x="15281" y="116133"/>
                    <a:pt x="15391" y="116464"/>
                  </a:cubicBezTo>
                  <a:cubicBezTo>
                    <a:pt x="15471" y="116444"/>
                    <a:pt x="15554" y="116434"/>
                    <a:pt x="15630" y="116403"/>
                  </a:cubicBezTo>
                  <a:cubicBezTo>
                    <a:pt x="15784" y="116340"/>
                    <a:pt x="15865" y="116068"/>
                    <a:pt x="16026" y="116068"/>
                  </a:cubicBezTo>
                  <a:cubicBezTo>
                    <a:pt x="16061" y="116068"/>
                    <a:pt x="16100" y="116081"/>
                    <a:pt x="16144" y="116112"/>
                  </a:cubicBezTo>
                  <a:cubicBezTo>
                    <a:pt x="16424" y="116306"/>
                    <a:pt x="16253" y="116622"/>
                    <a:pt x="16157" y="116870"/>
                  </a:cubicBezTo>
                  <a:cubicBezTo>
                    <a:pt x="15944" y="117424"/>
                    <a:pt x="15644" y="117649"/>
                    <a:pt x="15105" y="117649"/>
                  </a:cubicBezTo>
                  <a:cubicBezTo>
                    <a:pt x="15018" y="117649"/>
                    <a:pt x="14926" y="117644"/>
                    <a:pt x="14826" y="117632"/>
                  </a:cubicBezTo>
                  <a:cubicBezTo>
                    <a:pt x="14953" y="117465"/>
                    <a:pt x="15084" y="117298"/>
                    <a:pt x="15206" y="117126"/>
                  </a:cubicBezTo>
                  <a:cubicBezTo>
                    <a:pt x="15277" y="117025"/>
                    <a:pt x="15277" y="116929"/>
                    <a:pt x="15142" y="116873"/>
                  </a:cubicBezTo>
                  <a:cubicBezTo>
                    <a:pt x="14709" y="116956"/>
                    <a:pt x="14507" y="117198"/>
                    <a:pt x="14596" y="117504"/>
                  </a:cubicBezTo>
                  <a:cubicBezTo>
                    <a:pt x="14585" y="117503"/>
                    <a:pt x="14574" y="117502"/>
                    <a:pt x="14563" y="117502"/>
                  </a:cubicBezTo>
                  <a:cubicBezTo>
                    <a:pt x="14474" y="117502"/>
                    <a:pt x="14389" y="117555"/>
                    <a:pt x="14309" y="117668"/>
                  </a:cubicBezTo>
                  <a:cubicBezTo>
                    <a:pt x="13722" y="118291"/>
                    <a:pt x="13215" y="118974"/>
                    <a:pt x="12821" y="119737"/>
                  </a:cubicBezTo>
                  <a:cubicBezTo>
                    <a:pt x="12556" y="120278"/>
                    <a:pt x="12600" y="120458"/>
                    <a:pt x="13052" y="120458"/>
                  </a:cubicBezTo>
                  <a:cubicBezTo>
                    <a:pt x="13099" y="120458"/>
                    <a:pt x="13152" y="120456"/>
                    <a:pt x="13208" y="120452"/>
                  </a:cubicBezTo>
                  <a:cubicBezTo>
                    <a:pt x="14055" y="120396"/>
                    <a:pt x="14734" y="119757"/>
                    <a:pt x="14907" y="118761"/>
                  </a:cubicBezTo>
                  <a:cubicBezTo>
                    <a:pt x="14972" y="118385"/>
                    <a:pt x="15070" y="118193"/>
                    <a:pt x="15468" y="118086"/>
                  </a:cubicBezTo>
                  <a:cubicBezTo>
                    <a:pt x="16484" y="117810"/>
                    <a:pt x="17087" y="117146"/>
                    <a:pt x="17122" y="116053"/>
                  </a:cubicBezTo>
                  <a:cubicBezTo>
                    <a:pt x="17127" y="115870"/>
                    <a:pt x="17135" y="115742"/>
                    <a:pt x="17358" y="115696"/>
                  </a:cubicBezTo>
                  <a:cubicBezTo>
                    <a:pt x="18311" y="115500"/>
                    <a:pt x="18758" y="114846"/>
                    <a:pt x="18879" y="113936"/>
                  </a:cubicBezTo>
                  <a:cubicBezTo>
                    <a:pt x="18922" y="113607"/>
                    <a:pt x="19050" y="113488"/>
                    <a:pt x="19387" y="113421"/>
                  </a:cubicBezTo>
                  <a:cubicBezTo>
                    <a:pt x="20428" y="113210"/>
                    <a:pt x="20998" y="112515"/>
                    <a:pt x="20984" y="111492"/>
                  </a:cubicBezTo>
                  <a:cubicBezTo>
                    <a:pt x="20980" y="111193"/>
                    <a:pt x="21003" y="111057"/>
                    <a:pt x="21328" y="110974"/>
                  </a:cubicBezTo>
                  <a:cubicBezTo>
                    <a:pt x="21863" y="110836"/>
                    <a:pt x="22257" y="110482"/>
                    <a:pt x="22488" y="109967"/>
                  </a:cubicBezTo>
                  <a:cubicBezTo>
                    <a:pt x="22662" y="109579"/>
                    <a:pt x="22652" y="109164"/>
                    <a:pt x="22629" y="108699"/>
                  </a:cubicBezTo>
                  <a:lnTo>
                    <a:pt x="22629" y="108699"/>
                  </a:lnTo>
                  <a:cubicBezTo>
                    <a:pt x="22665" y="108701"/>
                    <a:pt x="22701" y="108702"/>
                    <a:pt x="22735" y="108702"/>
                  </a:cubicBezTo>
                  <a:cubicBezTo>
                    <a:pt x="23476" y="108702"/>
                    <a:pt x="23930" y="108189"/>
                    <a:pt x="24442" y="107742"/>
                  </a:cubicBezTo>
                  <a:cubicBezTo>
                    <a:pt x="25718" y="109716"/>
                    <a:pt x="27205" y="111455"/>
                    <a:pt x="28610" y="113258"/>
                  </a:cubicBezTo>
                  <a:cubicBezTo>
                    <a:pt x="28867" y="113588"/>
                    <a:pt x="29138" y="113905"/>
                    <a:pt x="29381" y="114246"/>
                  </a:cubicBezTo>
                  <a:cubicBezTo>
                    <a:pt x="29660" y="114638"/>
                    <a:pt x="29580" y="114788"/>
                    <a:pt x="29075" y="114865"/>
                  </a:cubicBezTo>
                  <a:cubicBezTo>
                    <a:pt x="28965" y="114881"/>
                    <a:pt x="28855" y="114885"/>
                    <a:pt x="28743" y="114895"/>
                  </a:cubicBezTo>
                  <a:cubicBezTo>
                    <a:pt x="28672" y="114887"/>
                    <a:pt x="28602" y="114883"/>
                    <a:pt x="28532" y="114883"/>
                  </a:cubicBezTo>
                  <a:cubicBezTo>
                    <a:pt x="28120" y="114883"/>
                    <a:pt x="27733" y="115019"/>
                    <a:pt x="27335" y="115142"/>
                  </a:cubicBezTo>
                  <a:cubicBezTo>
                    <a:pt x="27642" y="115174"/>
                    <a:pt x="27942" y="115166"/>
                    <a:pt x="28223" y="115286"/>
                  </a:cubicBezTo>
                  <a:lnTo>
                    <a:pt x="28772" y="115122"/>
                  </a:lnTo>
                  <a:cubicBezTo>
                    <a:pt x="28988" y="115103"/>
                    <a:pt x="29205" y="115083"/>
                    <a:pt x="29422" y="115066"/>
                  </a:cubicBezTo>
                  <a:cubicBezTo>
                    <a:pt x="29485" y="115061"/>
                    <a:pt x="29545" y="115059"/>
                    <a:pt x="29602" y="115059"/>
                  </a:cubicBezTo>
                  <a:cubicBezTo>
                    <a:pt x="30162" y="115059"/>
                    <a:pt x="30401" y="115317"/>
                    <a:pt x="30575" y="116051"/>
                  </a:cubicBezTo>
                  <a:cubicBezTo>
                    <a:pt x="30243" y="116103"/>
                    <a:pt x="29907" y="116212"/>
                    <a:pt x="29579" y="116212"/>
                  </a:cubicBezTo>
                  <a:cubicBezTo>
                    <a:pt x="29541" y="116212"/>
                    <a:pt x="29503" y="116211"/>
                    <a:pt x="29465" y="116208"/>
                  </a:cubicBezTo>
                  <a:cubicBezTo>
                    <a:pt x="29413" y="116203"/>
                    <a:pt x="29363" y="116201"/>
                    <a:pt x="29315" y="116201"/>
                  </a:cubicBezTo>
                  <a:cubicBezTo>
                    <a:pt x="29030" y="116201"/>
                    <a:pt x="28792" y="116278"/>
                    <a:pt x="28557" y="116435"/>
                  </a:cubicBezTo>
                  <a:lnTo>
                    <a:pt x="28568" y="116362"/>
                  </a:lnTo>
                  <a:cubicBezTo>
                    <a:pt x="28531" y="116358"/>
                    <a:pt x="28494" y="116356"/>
                    <a:pt x="28458" y="116356"/>
                  </a:cubicBezTo>
                  <a:cubicBezTo>
                    <a:pt x="28104" y="116356"/>
                    <a:pt x="27786" y="116533"/>
                    <a:pt x="27444" y="116596"/>
                  </a:cubicBezTo>
                  <a:lnTo>
                    <a:pt x="27410" y="116671"/>
                  </a:lnTo>
                  <a:cubicBezTo>
                    <a:pt x="27443" y="116667"/>
                    <a:pt x="27476" y="116665"/>
                    <a:pt x="27509" y="116665"/>
                  </a:cubicBezTo>
                  <a:cubicBezTo>
                    <a:pt x="27817" y="116665"/>
                    <a:pt x="28087" y="116846"/>
                    <a:pt x="28389" y="116875"/>
                  </a:cubicBezTo>
                  <a:cubicBezTo>
                    <a:pt x="28381" y="116741"/>
                    <a:pt x="28521" y="116700"/>
                    <a:pt x="28570" y="116602"/>
                  </a:cubicBezTo>
                  <a:cubicBezTo>
                    <a:pt x="28639" y="116588"/>
                    <a:pt x="28705" y="116581"/>
                    <a:pt x="28770" y="116581"/>
                  </a:cubicBezTo>
                  <a:cubicBezTo>
                    <a:pt x="29066" y="116581"/>
                    <a:pt x="29322" y="116716"/>
                    <a:pt x="29567" y="116893"/>
                  </a:cubicBezTo>
                  <a:cubicBezTo>
                    <a:pt x="29665" y="117266"/>
                    <a:pt x="29978" y="117470"/>
                    <a:pt x="30222" y="117728"/>
                  </a:cubicBezTo>
                  <a:cubicBezTo>
                    <a:pt x="30090" y="117896"/>
                    <a:pt x="29936" y="117952"/>
                    <a:pt x="29771" y="117952"/>
                  </a:cubicBezTo>
                  <a:cubicBezTo>
                    <a:pt x="29655" y="117952"/>
                    <a:pt x="29533" y="117924"/>
                    <a:pt x="29410" y="117886"/>
                  </a:cubicBezTo>
                  <a:lnTo>
                    <a:pt x="29131" y="117890"/>
                  </a:lnTo>
                  <a:lnTo>
                    <a:pt x="29082" y="118096"/>
                  </a:lnTo>
                  <a:cubicBezTo>
                    <a:pt x="28825" y="118097"/>
                    <a:pt x="28553" y="118202"/>
                    <a:pt x="28297" y="118202"/>
                  </a:cubicBezTo>
                  <a:cubicBezTo>
                    <a:pt x="28093" y="118202"/>
                    <a:pt x="27900" y="118136"/>
                    <a:pt x="27732" y="117898"/>
                  </a:cubicBezTo>
                  <a:lnTo>
                    <a:pt x="27732" y="117898"/>
                  </a:lnTo>
                  <a:cubicBezTo>
                    <a:pt x="27882" y="118335"/>
                    <a:pt x="27531" y="118271"/>
                    <a:pt x="27221" y="118340"/>
                  </a:cubicBezTo>
                  <a:cubicBezTo>
                    <a:pt x="27304" y="118324"/>
                    <a:pt x="27382" y="118317"/>
                    <a:pt x="27457" y="118317"/>
                  </a:cubicBezTo>
                  <a:cubicBezTo>
                    <a:pt x="27813" y="118317"/>
                    <a:pt x="28095" y="118476"/>
                    <a:pt x="28395" y="118555"/>
                  </a:cubicBezTo>
                  <a:cubicBezTo>
                    <a:pt x="28549" y="118275"/>
                    <a:pt x="28870" y="118461"/>
                    <a:pt x="29075" y="118323"/>
                  </a:cubicBezTo>
                  <a:cubicBezTo>
                    <a:pt x="29115" y="118318"/>
                    <a:pt x="29154" y="118315"/>
                    <a:pt x="29191" y="118315"/>
                  </a:cubicBezTo>
                  <a:cubicBezTo>
                    <a:pt x="29469" y="118315"/>
                    <a:pt x="29685" y="118464"/>
                    <a:pt x="29881" y="118659"/>
                  </a:cubicBezTo>
                  <a:cubicBezTo>
                    <a:pt x="29894" y="118562"/>
                    <a:pt x="29909" y="118466"/>
                    <a:pt x="29922" y="118369"/>
                  </a:cubicBezTo>
                  <a:cubicBezTo>
                    <a:pt x="30058" y="118239"/>
                    <a:pt x="30199" y="118180"/>
                    <a:pt x="30344" y="118180"/>
                  </a:cubicBezTo>
                  <a:cubicBezTo>
                    <a:pt x="30473" y="118180"/>
                    <a:pt x="30605" y="118226"/>
                    <a:pt x="30740" y="118310"/>
                  </a:cubicBezTo>
                  <a:cubicBezTo>
                    <a:pt x="30815" y="118357"/>
                    <a:pt x="30876" y="118450"/>
                    <a:pt x="30962" y="118450"/>
                  </a:cubicBezTo>
                  <a:cubicBezTo>
                    <a:pt x="30992" y="118450"/>
                    <a:pt x="31025" y="118439"/>
                    <a:pt x="31063" y="118409"/>
                  </a:cubicBezTo>
                  <a:lnTo>
                    <a:pt x="31063" y="118409"/>
                  </a:lnTo>
                  <a:cubicBezTo>
                    <a:pt x="31015" y="118538"/>
                    <a:pt x="31026" y="118608"/>
                    <a:pt x="31106" y="118608"/>
                  </a:cubicBezTo>
                  <a:cubicBezTo>
                    <a:pt x="31138" y="118608"/>
                    <a:pt x="31180" y="118597"/>
                    <a:pt x="31233" y="118575"/>
                  </a:cubicBezTo>
                  <a:lnTo>
                    <a:pt x="31233" y="118575"/>
                  </a:lnTo>
                  <a:cubicBezTo>
                    <a:pt x="31218" y="118629"/>
                    <a:pt x="31155" y="118673"/>
                    <a:pt x="31228" y="118748"/>
                  </a:cubicBezTo>
                  <a:cubicBezTo>
                    <a:pt x="31253" y="118775"/>
                    <a:pt x="31275" y="118784"/>
                    <a:pt x="31295" y="118784"/>
                  </a:cubicBezTo>
                  <a:cubicBezTo>
                    <a:pt x="31309" y="118784"/>
                    <a:pt x="31321" y="118779"/>
                    <a:pt x="31334" y="118774"/>
                  </a:cubicBezTo>
                  <a:lnTo>
                    <a:pt x="31334" y="118774"/>
                  </a:lnTo>
                  <a:cubicBezTo>
                    <a:pt x="31322" y="118795"/>
                    <a:pt x="31322" y="118821"/>
                    <a:pt x="31334" y="118854"/>
                  </a:cubicBezTo>
                  <a:cubicBezTo>
                    <a:pt x="31414" y="119008"/>
                    <a:pt x="31446" y="119152"/>
                    <a:pt x="31249" y="119247"/>
                  </a:cubicBezTo>
                  <a:lnTo>
                    <a:pt x="30768" y="119215"/>
                  </a:lnTo>
                  <a:lnTo>
                    <a:pt x="29922" y="118370"/>
                  </a:lnTo>
                  <a:cubicBezTo>
                    <a:pt x="29909" y="118467"/>
                    <a:pt x="29894" y="118563"/>
                    <a:pt x="29881" y="118660"/>
                  </a:cubicBezTo>
                  <a:cubicBezTo>
                    <a:pt x="29997" y="118905"/>
                    <a:pt x="30203" y="119067"/>
                    <a:pt x="30406" y="119234"/>
                  </a:cubicBezTo>
                  <a:cubicBezTo>
                    <a:pt x="30373" y="119416"/>
                    <a:pt x="30227" y="119404"/>
                    <a:pt x="30094" y="119413"/>
                  </a:cubicBezTo>
                  <a:cubicBezTo>
                    <a:pt x="30447" y="119643"/>
                    <a:pt x="30906" y="119627"/>
                    <a:pt x="31240" y="119904"/>
                  </a:cubicBezTo>
                  <a:cubicBezTo>
                    <a:pt x="31229" y="120017"/>
                    <a:pt x="31271" y="120078"/>
                    <a:pt x="31374" y="120078"/>
                  </a:cubicBezTo>
                  <a:cubicBezTo>
                    <a:pt x="31385" y="120078"/>
                    <a:pt x="31396" y="120077"/>
                    <a:pt x="31409" y="120076"/>
                  </a:cubicBezTo>
                  <a:lnTo>
                    <a:pt x="31409" y="120076"/>
                  </a:lnTo>
                  <a:lnTo>
                    <a:pt x="31388" y="120393"/>
                  </a:lnTo>
                  <a:cubicBezTo>
                    <a:pt x="31340" y="120396"/>
                    <a:pt x="31295" y="120407"/>
                    <a:pt x="31251" y="120427"/>
                  </a:cubicBezTo>
                  <a:lnTo>
                    <a:pt x="30894" y="120463"/>
                  </a:lnTo>
                  <a:lnTo>
                    <a:pt x="30894" y="120463"/>
                  </a:lnTo>
                  <a:cubicBezTo>
                    <a:pt x="30705" y="120453"/>
                    <a:pt x="30521" y="120429"/>
                    <a:pt x="30368" y="120304"/>
                  </a:cubicBezTo>
                  <a:cubicBezTo>
                    <a:pt x="30184" y="120031"/>
                    <a:pt x="29822" y="119878"/>
                    <a:pt x="29816" y="119484"/>
                  </a:cubicBezTo>
                  <a:cubicBezTo>
                    <a:pt x="29778" y="119497"/>
                    <a:pt x="29742" y="119502"/>
                    <a:pt x="29708" y="119502"/>
                  </a:cubicBezTo>
                  <a:cubicBezTo>
                    <a:pt x="29541" y="119502"/>
                    <a:pt x="29421" y="119371"/>
                    <a:pt x="29283" y="119293"/>
                  </a:cubicBezTo>
                  <a:cubicBezTo>
                    <a:pt x="29228" y="119353"/>
                    <a:pt x="29174" y="119413"/>
                    <a:pt x="29120" y="119472"/>
                  </a:cubicBezTo>
                  <a:cubicBezTo>
                    <a:pt x="29223" y="119776"/>
                    <a:pt x="29531" y="119881"/>
                    <a:pt x="29729" y="120094"/>
                  </a:cubicBezTo>
                  <a:cubicBezTo>
                    <a:pt x="30035" y="120422"/>
                    <a:pt x="29810" y="120544"/>
                    <a:pt x="29552" y="120677"/>
                  </a:cubicBezTo>
                  <a:lnTo>
                    <a:pt x="25375" y="120595"/>
                  </a:lnTo>
                  <a:cubicBezTo>
                    <a:pt x="25319" y="120554"/>
                    <a:pt x="25263" y="120533"/>
                    <a:pt x="25206" y="120533"/>
                  </a:cubicBezTo>
                  <a:cubicBezTo>
                    <a:pt x="25154" y="120533"/>
                    <a:pt x="25101" y="120551"/>
                    <a:pt x="25047" y="120586"/>
                  </a:cubicBezTo>
                  <a:cubicBezTo>
                    <a:pt x="24110" y="120546"/>
                    <a:pt x="23173" y="120530"/>
                    <a:pt x="22237" y="120530"/>
                  </a:cubicBezTo>
                  <a:cubicBezTo>
                    <a:pt x="21105" y="120530"/>
                    <a:pt x="19973" y="120553"/>
                    <a:pt x="18841" y="120586"/>
                  </a:cubicBezTo>
                  <a:cubicBezTo>
                    <a:pt x="18740" y="120550"/>
                    <a:pt x="18634" y="120533"/>
                    <a:pt x="18529" y="120533"/>
                  </a:cubicBezTo>
                  <a:cubicBezTo>
                    <a:pt x="18410" y="120533"/>
                    <a:pt x="18291" y="120555"/>
                    <a:pt x="18179" y="120600"/>
                  </a:cubicBezTo>
                  <a:cubicBezTo>
                    <a:pt x="16871" y="120666"/>
                    <a:pt x="15569" y="120809"/>
                    <a:pt x="14273" y="120997"/>
                  </a:cubicBezTo>
                  <a:cubicBezTo>
                    <a:pt x="12716" y="121225"/>
                    <a:pt x="11159" y="121461"/>
                    <a:pt x="9581" y="121461"/>
                  </a:cubicBezTo>
                  <a:cubicBezTo>
                    <a:pt x="9371" y="121461"/>
                    <a:pt x="9160" y="121457"/>
                    <a:pt x="8948" y="121448"/>
                  </a:cubicBezTo>
                  <a:cubicBezTo>
                    <a:pt x="8578" y="121432"/>
                    <a:pt x="8208" y="121425"/>
                    <a:pt x="7838" y="121425"/>
                  </a:cubicBezTo>
                  <a:cubicBezTo>
                    <a:pt x="6480" y="121425"/>
                    <a:pt x="5123" y="121513"/>
                    <a:pt x="3765" y="121551"/>
                  </a:cubicBezTo>
                  <a:cubicBezTo>
                    <a:pt x="3599" y="121556"/>
                    <a:pt x="3434" y="121580"/>
                    <a:pt x="3270" y="121606"/>
                  </a:cubicBezTo>
                  <a:cubicBezTo>
                    <a:pt x="3172" y="121620"/>
                    <a:pt x="3143" y="121700"/>
                    <a:pt x="3165" y="121784"/>
                  </a:cubicBezTo>
                  <a:cubicBezTo>
                    <a:pt x="3176" y="121826"/>
                    <a:pt x="3224" y="121881"/>
                    <a:pt x="3261" y="121887"/>
                  </a:cubicBezTo>
                  <a:cubicBezTo>
                    <a:pt x="3452" y="121915"/>
                    <a:pt x="3645" y="121931"/>
                    <a:pt x="3839" y="121938"/>
                  </a:cubicBezTo>
                  <a:cubicBezTo>
                    <a:pt x="4787" y="121959"/>
                    <a:pt x="5739" y="121921"/>
                    <a:pt x="6682" y="122002"/>
                  </a:cubicBezTo>
                  <a:cubicBezTo>
                    <a:pt x="7607" y="122082"/>
                    <a:pt x="8529" y="122122"/>
                    <a:pt x="9449" y="122122"/>
                  </a:cubicBezTo>
                  <a:cubicBezTo>
                    <a:pt x="11227" y="122122"/>
                    <a:pt x="12997" y="121972"/>
                    <a:pt x="14763" y="121666"/>
                  </a:cubicBezTo>
                  <a:cubicBezTo>
                    <a:pt x="15426" y="121551"/>
                    <a:pt x="16098" y="121455"/>
                    <a:pt x="16774" y="121455"/>
                  </a:cubicBezTo>
                  <a:cubicBezTo>
                    <a:pt x="16936" y="121455"/>
                    <a:pt x="17098" y="121461"/>
                    <a:pt x="17261" y="121473"/>
                  </a:cubicBezTo>
                  <a:cubicBezTo>
                    <a:pt x="18939" y="121601"/>
                    <a:pt x="20617" y="121698"/>
                    <a:pt x="22297" y="121698"/>
                  </a:cubicBezTo>
                  <a:cubicBezTo>
                    <a:pt x="23123" y="121698"/>
                    <a:pt x="23950" y="121674"/>
                    <a:pt x="24777" y="121620"/>
                  </a:cubicBezTo>
                  <a:cubicBezTo>
                    <a:pt x="24914" y="121611"/>
                    <a:pt x="25051" y="121608"/>
                    <a:pt x="25188" y="121608"/>
                  </a:cubicBezTo>
                  <a:cubicBezTo>
                    <a:pt x="25469" y="121608"/>
                    <a:pt x="25750" y="121621"/>
                    <a:pt x="26031" y="121622"/>
                  </a:cubicBezTo>
                  <a:cubicBezTo>
                    <a:pt x="26615" y="121566"/>
                    <a:pt x="27200" y="121548"/>
                    <a:pt x="27785" y="121548"/>
                  </a:cubicBezTo>
                  <a:cubicBezTo>
                    <a:pt x="28486" y="121548"/>
                    <a:pt x="29188" y="121575"/>
                    <a:pt x="29890" y="121596"/>
                  </a:cubicBezTo>
                  <a:cubicBezTo>
                    <a:pt x="29892" y="121636"/>
                    <a:pt x="29891" y="121677"/>
                    <a:pt x="29887" y="121718"/>
                  </a:cubicBezTo>
                  <a:lnTo>
                    <a:pt x="26734" y="121951"/>
                  </a:lnTo>
                  <a:lnTo>
                    <a:pt x="26735" y="122182"/>
                  </a:lnTo>
                  <a:lnTo>
                    <a:pt x="37783" y="121895"/>
                  </a:lnTo>
                  <a:cubicBezTo>
                    <a:pt x="37836" y="121930"/>
                    <a:pt x="37889" y="121947"/>
                    <a:pt x="37941" y="121947"/>
                  </a:cubicBezTo>
                  <a:cubicBezTo>
                    <a:pt x="37997" y="121947"/>
                    <a:pt x="38053" y="121928"/>
                    <a:pt x="38109" y="121889"/>
                  </a:cubicBezTo>
                  <a:cubicBezTo>
                    <a:pt x="38343" y="121892"/>
                    <a:pt x="38577" y="121894"/>
                    <a:pt x="38811" y="121894"/>
                  </a:cubicBezTo>
                  <a:cubicBezTo>
                    <a:pt x="40310" y="121894"/>
                    <a:pt x="41807" y="121825"/>
                    <a:pt x="43294" y="121661"/>
                  </a:cubicBezTo>
                  <a:cubicBezTo>
                    <a:pt x="45632" y="121403"/>
                    <a:pt x="47972" y="121316"/>
                    <a:pt x="50312" y="121316"/>
                  </a:cubicBezTo>
                  <a:cubicBezTo>
                    <a:pt x="52239" y="121316"/>
                    <a:pt x="54166" y="121375"/>
                    <a:pt x="56094" y="121449"/>
                  </a:cubicBezTo>
                  <a:cubicBezTo>
                    <a:pt x="56322" y="121458"/>
                    <a:pt x="56550" y="121462"/>
                    <a:pt x="56779" y="121462"/>
                  </a:cubicBezTo>
                  <a:cubicBezTo>
                    <a:pt x="57387" y="121462"/>
                    <a:pt x="57995" y="121431"/>
                    <a:pt x="58600" y="121368"/>
                  </a:cubicBezTo>
                  <a:cubicBezTo>
                    <a:pt x="59183" y="121309"/>
                    <a:pt x="59765" y="121242"/>
                    <a:pt x="60350" y="121207"/>
                  </a:cubicBezTo>
                  <a:cubicBezTo>
                    <a:pt x="61081" y="121164"/>
                    <a:pt x="61811" y="121145"/>
                    <a:pt x="62540" y="121145"/>
                  </a:cubicBezTo>
                  <a:cubicBezTo>
                    <a:pt x="65747" y="121145"/>
                    <a:pt x="68938" y="121508"/>
                    <a:pt x="72135" y="121740"/>
                  </a:cubicBezTo>
                  <a:cubicBezTo>
                    <a:pt x="72281" y="121721"/>
                    <a:pt x="72427" y="121714"/>
                    <a:pt x="72573" y="121714"/>
                  </a:cubicBezTo>
                  <a:cubicBezTo>
                    <a:pt x="73037" y="121714"/>
                    <a:pt x="73498" y="121787"/>
                    <a:pt x="73962" y="121787"/>
                  </a:cubicBezTo>
                  <a:cubicBezTo>
                    <a:pt x="74009" y="121787"/>
                    <a:pt x="74056" y="121786"/>
                    <a:pt x="74104" y="121784"/>
                  </a:cubicBezTo>
                  <a:cubicBezTo>
                    <a:pt x="74106" y="121814"/>
                    <a:pt x="74106" y="121845"/>
                    <a:pt x="74106" y="121875"/>
                  </a:cubicBezTo>
                  <a:lnTo>
                    <a:pt x="72142" y="121929"/>
                  </a:lnTo>
                  <a:lnTo>
                    <a:pt x="70946" y="122160"/>
                  </a:lnTo>
                  <a:cubicBezTo>
                    <a:pt x="71659" y="122208"/>
                    <a:pt x="72206" y="122263"/>
                    <a:pt x="72752" y="122280"/>
                  </a:cubicBezTo>
                  <a:cubicBezTo>
                    <a:pt x="76516" y="122395"/>
                    <a:pt x="80282" y="122505"/>
                    <a:pt x="84047" y="122609"/>
                  </a:cubicBezTo>
                  <a:cubicBezTo>
                    <a:pt x="84517" y="122621"/>
                    <a:pt x="84989" y="122632"/>
                    <a:pt x="85460" y="122632"/>
                  </a:cubicBezTo>
                  <a:cubicBezTo>
                    <a:pt x="86217" y="122632"/>
                    <a:pt x="86974" y="122605"/>
                    <a:pt x="87726" y="122515"/>
                  </a:cubicBezTo>
                  <a:cubicBezTo>
                    <a:pt x="88674" y="122402"/>
                    <a:pt x="89624" y="122341"/>
                    <a:pt x="90573" y="122341"/>
                  </a:cubicBezTo>
                  <a:cubicBezTo>
                    <a:pt x="91240" y="122341"/>
                    <a:pt x="91907" y="122371"/>
                    <a:pt x="92572" y="122433"/>
                  </a:cubicBezTo>
                  <a:cubicBezTo>
                    <a:pt x="94054" y="122572"/>
                    <a:pt x="95530" y="122636"/>
                    <a:pt x="97011" y="122636"/>
                  </a:cubicBezTo>
                  <a:cubicBezTo>
                    <a:pt x="97699" y="122636"/>
                    <a:pt x="98389" y="122622"/>
                    <a:pt x="99081" y="122596"/>
                  </a:cubicBezTo>
                  <a:cubicBezTo>
                    <a:pt x="101252" y="122513"/>
                    <a:pt x="103431" y="122480"/>
                    <a:pt x="105606" y="122428"/>
                  </a:cubicBezTo>
                  <a:cubicBezTo>
                    <a:pt x="105705" y="122425"/>
                    <a:pt x="105804" y="122424"/>
                    <a:pt x="105903" y="122424"/>
                  </a:cubicBezTo>
                  <a:cubicBezTo>
                    <a:pt x="107016" y="122424"/>
                    <a:pt x="108119" y="122559"/>
                    <a:pt x="109228" y="122559"/>
                  </a:cubicBezTo>
                  <a:cubicBezTo>
                    <a:pt x="109330" y="122559"/>
                    <a:pt x="109432" y="122558"/>
                    <a:pt x="109534" y="122556"/>
                  </a:cubicBezTo>
                  <a:cubicBezTo>
                    <a:pt x="113279" y="122463"/>
                    <a:pt x="116977" y="121921"/>
                    <a:pt x="120683" y="121444"/>
                  </a:cubicBezTo>
                  <a:cubicBezTo>
                    <a:pt x="120802" y="121478"/>
                    <a:pt x="120918" y="121492"/>
                    <a:pt x="121032" y="121492"/>
                  </a:cubicBezTo>
                  <a:cubicBezTo>
                    <a:pt x="121349" y="121492"/>
                    <a:pt x="121650" y="121385"/>
                    <a:pt x="121954" y="121303"/>
                  </a:cubicBezTo>
                  <a:lnTo>
                    <a:pt x="121954" y="121303"/>
                  </a:lnTo>
                  <a:cubicBezTo>
                    <a:pt x="121931" y="121304"/>
                    <a:pt x="121907" y="121305"/>
                    <a:pt x="121884" y="121305"/>
                  </a:cubicBezTo>
                  <a:cubicBezTo>
                    <a:pt x="121591" y="121305"/>
                    <a:pt x="121300" y="121223"/>
                    <a:pt x="121009" y="121223"/>
                  </a:cubicBezTo>
                  <a:cubicBezTo>
                    <a:pt x="120913" y="121223"/>
                    <a:pt x="120817" y="121232"/>
                    <a:pt x="120722" y="121256"/>
                  </a:cubicBezTo>
                  <a:cubicBezTo>
                    <a:pt x="120619" y="121256"/>
                    <a:pt x="120517" y="121256"/>
                    <a:pt x="120415" y="121256"/>
                  </a:cubicBezTo>
                  <a:cubicBezTo>
                    <a:pt x="119742" y="121256"/>
                    <a:pt x="119068" y="121246"/>
                    <a:pt x="118395" y="121246"/>
                  </a:cubicBezTo>
                  <a:cubicBezTo>
                    <a:pt x="117700" y="121246"/>
                    <a:pt x="117006" y="121257"/>
                    <a:pt x="116314" y="121301"/>
                  </a:cubicBezTo>
                  <a:cubicBezTo>
                    <a:pt x="116086" y="121315"/>
                    <a:pt x="115865" y="121331"/>
                    <a:pt x="115653" y="121331"/>
                  </a:cubicBezTo>
                  <a:cubicBezTo>
                    <a:pt x="115111" y="121331"/>
                    <a:pt x="114621" y="121227"/>
                    <a:pt x="114210" y="120724"/>
                  </a:cubicBezTo>
                  <a:cubicBezTo>
                    <a:pt x="114093" y="120581"/>
                    <a:pt x="113897" y="120497"/>
                    <a:pt x="113726" y="120407"/>
                  </a:cubicBezTo>
                  <a:cubicBezTo>
                    <a:pt x="112803" y="119921"/>
                    <a:pt x="112283" y="119143"/>
                    <a:pt x="112066" y="118142"/>
                  </a:cubicBezTo>
                  <a:cubicBezTo>
                    <a:pt x="112028" y="118076"/>
                    <a:pt x="111991" y="118000"/>
                    <a:pt x="112060" y="117943"/>
                  </a:cubicBezTo>
                  <a:cubicBezTo>
                    <a:pt x="112083" y="117924"/>
                    <a:pt x="112105" y="117916"/>
                    <a:pt x="112127" y="117916"/>
                  </a:cubicBezTo>
                  <a:cubicBezTo>
                    <a:pt x="112172" y="117916"/>
                    <a:pt x="112214" y="117950"/>
                    <a:pt x="112251" y="117989"/>
                  </a:cubicBezTo>
                  <a:cubicBezTo>
                    <a:pt x="112773" y="118120"/>
                    <a:pt x="113208" y="118423"/>
                    <a:pt x="113649" y="118710"/>
                  </a:cubicBezTo>
                  <a:cubicBezTo>
                    <a:pt x="114068" y="118983"/>
                    <a:pt x="114444" y="119317"/>
                    <a:pt x="114766" y="119700"/>
                  </a:cubicBezTo>
                  <a:cubicBezTo>
                    <a:pt x="115084" y="120075"/>
                    <a:pt x="115202" y="120608"/>
                    <a:pt x="115681" y="120949"/>
                  </a:cubicBezTo>
                  <a:cubicBezTo>
                    <a:pt x="115641" y="120034"/>
                    <a:pt x="115231" y="119246"/>
                    <a:pt x="114473" y="118589"/>
                  </a:cubicBezTo>
                  <a:cubicBezTo>
                    <a:pt x="113858" y="118058"/>
                    <a:pt x="113166" y="117639"/>
                    <a:pt x="112401" y="117373"/>
                  </a:cubicBezTo>
                  <a:cubicBezTo>
                    <a:pt x="111934" y="117210"/>
                    <a:pt x="111669" y="116959"/>
                    <a:pt x="111589" y="116455"/>
                  </a:cubicBezTo>
                  <a:cubicBezTo>
                    <a:pt x="111487" y="115822"/>
                    <a:pt x="111271" y="115214"/>
                    <a:pt x="110949" y="114660"/>
                  </a:cubicBezTo>
                  <a:cubicBezTo>
                    <a:pt x="110876" y="114536"/>
                    <a:pt x="110830" y="114413"/>
                    <a:pt x="110921" y="114278"/>
                  </a:cubicBezTo>
                  <a:lnTo>
                    <a:pt x="110919" y="114229"/>
                  </a:lnTo>
                  <a:lnTo>
                    <a:pt x="110919" y="114229"/>
                  </a:lnTo>
                  <a:cubicBezTo>
                    <a:pt x="110920" y="114246"/>
                    <a:pt x="110921" y="114278"/>
                    <a:pt x="110922" y="114280"/>
                  </a:cubicBezTo>
                  <a:cubicBezTo>
                    <a:pt x="111284" y="114355"/>
                    <a:pt x="111458" y="114667"/>
                    <a:pt x="111683" y="114903"/>
                  </a:cubicBezTo>
                  <a:cubicBezTo>
                    <a:pt x="113337" y="116640"/>
                    <a:pt x="114979" y="118390"/>
                    <a:pt x="116634" y="120128"/>
                  </a:cubicBezTo>
                  <a:cubicBezTo>
                    <a:pt x="116826" y="120329"/>
                    <a:pt x="116990" y="120597"/>
                    <a:pt x="117392" y="120664"/>
                  </a:cubicBezTo>
                  <a:cubicBezTo>
                    <a:pt x="117279" y="120236"/>
                    <a:pt x="117023" y="120017"/>
                    <a:pt x="116806" y="119781"/>
                  </a:cubicBezTo>
                  <a:cubicBezTo>
                    <a:pt x="116032" y="118939"/>
                    <a:pt x="115244" y="118109"/>
                    <a:pt x="114474" y="117264"/>
                  </a:cubicBezTo>
                  <a:cubicBezTo>
                    <a:pt x="114234" y="117001"/>
                    <a:pt x="113948" y="116747"/>
                    <a:pt x="114001" y="116333"/>
                  </a:cubicBezTo>
                  <a:cubicBezTo>
                    <a:pt x="114016" y="116332"/>
                    <a:pt x="114031" y="116331"/>
                    <a:pt x="114045" y="116331"/>
                  </a:cubicBezTo>
                  <a:cubicBezTo>
                    <a:pt x="114207" y="116331"/>
                    <a:pt x="114319" y="116436"/>
                    <a:pt x="114422" y="116550"/>
                  </a:cubicBezTo>
                  <a:cubicBezTo>
                    <a:pt x="114899" y="117084"/>
                    <a:pt x="115428" y="117566"/>
                    <a:pt x="115882" y="118127"/>
                  </a:cubicBezTo>
                  <a:cubicBezTo>
                    <a:pt x="116140" y="118447"/>
                    <a:pt x="116365" y="118874"/>
                    <a:pt x="116865" y="118918"/>
                  </a:cubicBezTo>
                  <a:cubicBezTo>
                    <a:pt x="116830" y="119057"/>
                    <a:pt x="116927" y="119115"/>
                    <a:pt x="117031" y="119168"/>
                  </a:cubicBezTo>
                  <a:cubicBezTo>
                    <a:pt x="117081" y="119334"/>
                    <a:pt x="117190" y="119455"/>
                    <a:pt x="117363" y="119458"/>
                  </a:cubicBezTo>
                  <a:cubicBezTo>
                    <a:pt x="117366" y="119458"/>
                    <a:pt x="117370" y="119457"/>
                    <a:pt x="117373" y="119457"/>
                  </a:cubicBezTo>
                  <a:cubicBezTo>
                    <a:pt x="117383" y="119610"/>
                    <a:pt x="117574" y="119680"/>
                    <a:pt x="117701" y="119779"/>
                  </a:cubicBezTo>
                  <a:cubicBezTo>
                    <a:pt x="117791" y="120013"/>
                    <a:pt x="117982" y="120131"/>
                    <a:pt x="118201" y="120217"/>
                  </a:cubicBezTo>
                  <a:cubicBezTo>
                    <a:pt x="118116" y="119989"/>
                    <a:pt x="117879" y="119821"/>
                    <a:pt x="117927" y="119540"/>
                  </a:cubicBezTo>
                  <a:cubicBezTo>
                    <a:pt x="118183" y="119200"/>
                    <a:pt x="118093" y="118856"/>
                    <a:pt x="117926" y="118521"/>
                  </a:cubicBezTo>
                  <a:cubicBezTo>
                    <a:pt x="117639" y="117941"/>
                    <a:pt x="117189" y="117528"/>
                    <a:pt x="116563" y="117369"/>
                  </a:cubicBezTo>
                  <a:cubicBezTo>
                    <a:pt x="116189" y="117274"/>
                    <a:pt x="116105" y="117148"/>
                    <a:pt x="116167" y="116747"/>
                  </a:cubicBezTo>
                  <a:cubicBezTo>
                    <a:pt x="116287" y="115964"/>
                    <a:pt x="115990" y="115580"/>
                    <a:pt x="115207" y="115318"/>
                  </a:cubicBezTo>
                  <a:cubicBezTo>
                    <a:pt x="114925" y="115224"/>
                    <a:pt x="114634" y="115157"/>
                    <a:pt x="114360" y="115081"/>
                  </a:cubicBezTo>
                  <a:cubicBezTo>
                    <a:pt x="114440" y="113366"/>
                    <a:pt x="114179" y="113069"/>
                    <a:pt x="112338" y="112739"/>
                  </a:cubicBezTo>
                  <a:cubicBezTo>
                    <a:pt x="112331" y="112663"/>
                    <a:pt x="112311" y="112582"/>
                    <a:pt x="112315" y="112503"/>
                  </a:cubicBezTo>
                  <a:cubicBezTo>
                    <a:pt x="112391" y="111089"/>
                    <a:pt x="111781" y="110292"/>
                    <a:pt x="110409" y="110020"/>
                  </a:cubicBezTo>
                  <a:cubicBezTo>
                    <a:pt x="109746" y="109888"/>
                    <a:pt x="109746" y="109888"/>
                    <a:pt x="109717" y="109152"/>
                  </a:cubicBezTo>
                  <a:cubicBezTo>
                    <a:pt x="109677" y="108156"/>
                    <a:pt x="109110" y="107558"/>
                    <a:pt x="108111" y="107460"/>
                  </a:cubicBezTo>
                  <a:cubicBezTo>
                    <a:pt x="108070" y="107456"/>
                    <a:pt x="108028" y="107456"/>
                    <a:pt x="107986" y="107456"/>
                  </a:cubicBezTo>
                  <a:cubicBezTo>
                    <a:pt x="107968" y="107456"/>
                    <a:pt x="107950" y="107456"/>
                    <a:pt x="107932" y="107456"/>
                  </a:cubicBezTo>
                  <a:cubicBezTo>
                    <a:pt x="107795" y="107456"/>
                    <a:pt x="107652" y="107449"/>
                    <a:pt x="107503" y="107343"/>
                  </a:cubicBezTo>
                  <a:cubicBezTo>
                    <a:pt x="107503" y="107206"/>
                    <a:pt x="107510" y="107041"/>
                    <a:pt x="107502" y="106875"/>
                  </a:cubicBezTo>
                  <a:cubicBezTo>
                    <a:pt x="107462" y="105993"/>
                    <a:pt x="106960" y="105435"/>
                    <a:pt x="106081" y="105298"/>
                  </a:cubicBezTo>
                  <a:cubicBezTo>
                    <a:pt x="105915" y="105272"/>
                    <a:pt x="105747" y="105266"/>
                    <a:pt x="105581" y="105263"/>
                  </a:cubicBezTo>
                  <a:cubicBezTo>
                    <a:pt x="105332" y="105260"/>
                    <a:pt x="105235" y="105157"/>
                    <a:pt x="105277" y="104899"/>
                  </a:cubicBezTo>
                  <a:cubicBezTo>
                    <a:pt x="105325" y="104597"/>
                    <a:pt x="105375" y="104288"/>
                    <a:pt x="105365" y="103985"/>
                  </a:cubicBezTo>
                  <a:cubicBezTo>
                    <a:pt x="105331" y="102932"/>
                    <a:pt x="104613" y="102217"/>
                    <a:pt x="103561" y="102161"/>
                  </a:cubicBezTo>
                  <a:cubicBezTo>
                    <a:pt x="103496" y="102157"/>
                    <a:pt x="103430" y="102153"/>
                    <a:pt x="103365" y="102153"/>
                  </a:cubicBezTo>
                  <a:cubicBezTo>
                    <a:pt x="103289" y="102153"/>
                    <a:pt x="103215" y="102158"/>
                    <a:pt x="103144" y="102176"/>
                  </a:cubicBezTo>
                  <a:cubicBezTo>
                    <a:pt x="103059" y="102197"/>
                    <a:pt x="102985" y="102208"/>
                    <a:pt x="102920" y="102208"/>
                  </a:cubicBezTo>
                  <a:cubicBezTo>
                    <a:pt x="102690" y="102208"/>
                    <a:pt x="102581" y="102069"/>
                    <a:pt x="102568" y="101739"/>
                  </a:cubicBezTo>
                  <a:cubicBezTo>
                    <a:pt x="102536" y="100926"/>
                    <a:pt x="102004" y="100506"/>
                    <a:pt x="101299" y="100251"/>
                  </a:cubicBezTo>
                  <a:cubicBezTo>
                    <a:pt x="101194" y="100214"/>
                    <a:pt x="101088" y="100160"/>
                    <a:pt x="100980" y="100153"/>
                  </a:cubicBezTo>
                  <a:cubicBezTo>
                    <a:pt x="100623" y="100130"/>
                    <a:pt x="100465" y="99980"/>
                    <a:pt x="100400" y="99598"/>
                  </a:cubicBezTo>
                  <a:cubicBezTo>
                    <a:pt x="100306" y="99047"/>
                    <a:pt x="99975" y="98636"/>
                    <a:pt x="99387" y="98501"/>
                  </a:cubicBezTo>
                  <a:cubicBezTo>
                    <a:pt x="99003" y="98420"/>
                    <a:pt x="98879" y="98242"/>
                    <a:pt x="98916" y="97803"/>
                  </a:cubicBezTo>
                  <a:cubicBezTo>
                    <a:pt x="98995" y="96853"/>
                    <a:pt x="98659" y="96520"/>
                    <a:pt x="97697" y="96407"/>
                  </a:cubicBezTo>
                  <a:cubicBezTo>
                    <a:pt x="97597" y="96320"/>
                    <a:pt x="97489" y="96240"/>
                    <a:pt x="97457" y="96099"/>
                  </a:cubicBezTo>
                  <a:cubicBezTo>
                    <a:pt x="97603" y="95822"/>
                    <a:pt x="97689" y="95545"/>
                    <a:pt x="97450" y="95272"/>
                  </a:cubicBezTo>
                  <a:cubicBezTo>
                    <a:pt x="97476" y="95104"/>
                    <a:pt x="97369" y="94982"/>
                    <a:pt x="97298" y="94848"/>
                  </a:cubicBezTo>
                  <a:cubicBezTo>
                    <a:pt x="97093" y="94413"/>
                    <a:pt x="96756" y="94232"/>
                    <a:pt x="96323" y="94232"/>
                  </a:cubicBezTo>
                  <a:cubicBezTo>
                    <a:pt x="96265" y="94232"/>
                    <a:pt x="96206" y="94236"/>
                    <a:pt x="96145" y="94242"/>
                  </a:cubicBezTo>
                  <a:cubicBezTo>
                    <a:pt x="96012" y="94176"/>
                    <a:pt x="95946" y="94069"/>
                    <a:pt x="95945" y="93921"/>
                  </a:cubicBezTo>
                  <a:cubicBezTo>
                    <a:pt x="96281" y="93549"/>
                    <a:pt x="96618" y="93178"/>
                    <a:pt x="96955" y="92806"/>
                  </a:cubicBezTo>
                  <a:cubicBezTo>
                    <a:pt x="100080" y="89363"/>
                    <a:pt x="103823" y="86961"/>
                    <a:pt x="108418" y="85985"/>
                  </a:cubicBezTo>
                  <a:cubicBezTo>
                    <a:pt x="109285" y="85800"/>
                    <a:pt x="110153" y="85645"/>
                    <a:pt x="111033" y="85645"/>
                  </a:cubicBezTo>
                  <a:cubicBezTo>
                    <a:pt x="111295" y="85645"/>
                    <a:pt x="111558" y="85659"/>
                    <a:pt x="111823" y="85690"/>
                  </a:cubicBezTo>
                  <a:cubicBezTo>
                    <a:pt x="112630" y="85785"/>
                    <a:pt x="113287" y="86175"/>
                    <a:pt x="113473" y="87011"/>
                  </a:cubicBezTo>
                  <a:cubicBezTo>
                    <a:pt x="113773" y="88369"/>
                    <a:pt x="114373" y="89592"/>
                    <a:pt x="115076" y="90767"/>
                  </a:cubicBezTo>
                  <a:cubicBezTo>
                    <a:pt x="116253" y="92731"/>
                    <a:pt x="117541" y="94627"/>
                    <a:pt x="118897" y="96470"/>
                  </a:cubicBezTo>
                  <a:cubicBezTo>
                    <a:pt x="121532" y="100045"/>
                    <a:pt x="124021" y="103719"/>
                    <a:pt x="126521" y="107385"/>
                  </a:cubicBezTo>
                  <a:cubicBezTo>
                    <a:pt x="127404" y="108680"/>
                    <a:pt x="128381" y="109899"/>
                    <a:pt x="129404" y="111082"/>
                  </a:cubicBezTo>
                  <a:cubicBezTo>
                    <a:pt x="129755" y="111488"/>
                    <a:pt x="130164" y="111838"/>
                    <a:pt x="130701" y="112001"/>
                  </a:cubicBezTo>
                  <a:cubicBezTo>
                    <a:pt x="130739" y="111896"/>
                    <a:pt x="130759" y="111869"/>
                    <a:pt x="130756" y="111846"/>
                  </a:cubicBezTo>
                  <a:cubicBezTo>
                    <a:pt x="130726" y="111547"/>
                    <a:pt x="130479" y="111376"/>
                    <a:pt x="130333" y="111145"/>
                  </a:cubicBezTo>
                  <a:cubicBezTo>
                    <a:pt x="128054" y="107529"/>
                    <a:pt x="125593" y="104041"/>
                    <a:pt x="122998" y="100644"/>
                  </a:cubicBezTo>
                  <a:cubicBezTo>
                    <a:pt x="121932" y="99248"/>
                    <a:pt x="120857" y="97846"/>
                    <a:pt x="119924" y="96361"/>
                  </a:cubicBezTo>
                  <a:cubicBezTo>
                    <a:pt x="118202" y="93621"/>
                    <a:pt x="116583" y="90814"/>
                    <a:pt x="114915" y="88038"/>
                  </a:cubicBezTo>
                  <a:cubicBezTo>
                    <a:pt x="114655" y="87604"/>
                    <a:pt x="114619" y="87193"/>
                    <a:pt x="114789" y="86691"/>
                  </a:cubicBezTo>
                  <a:cubicBezTo>
                    <a:pt x="115508" y="84561"/>
                    <a:pt x="115586" y="82365"/>
                    <a:pt x="115316" y="80152"/>
                  </a:cubicBezTo>
                  <a:cubicBezTo>
                    <a:pt x="115174" y="78989"/>
                    <a:pt x="114674" y="77963"/>
                    <a:pt x="113964" y="77038"/>
                  </a:cubicBezTo>
                  <a:cubicBezTo>
                    <a:pt x="113237" y="76090"/>
                    <a:pt x="112331" y="75351"/>
                    <a:pt x="111259" y="74837"/>
                  </a:cubicBezTo>
                  <a:cubicBezTo>
                    <a:pt x="109951" y="74209"/>
                    <a:pt x="108640" y="73581"/>
                    <a:pt x="107298" y="73032"/>
                  </a:cubicBezTo>
                  <a:cubicBezTo>
                    <a:pt x="105894" y="72458"/>
                    <a:pt x="104455" y="72116"/>
                    <a:pt x="102978" y="72116"/>
                  </a:cubicBezTo>
                  <a:cubicBezTo>
                    <a:pt x="102322" y="72116"/>
                    <a:pt x="101658" y="72184"/>
                    <a:pt x="100986" y="72328"/>
                  </a:cubicBezTo>
                  <a:cubicBezTo>
                    <a:pt x="100140" y="72510"/>
                    <a:pt x="99289" y="72667"/>
                    <a:pt x="98447" y="72864"/>
                  </a:cubicBezTo>
                  <a:cubicBezTo>
                    <a:pt x="98311" y="72896"/>
                    <a:pt x="98185" y="72918"/>
                    <a:pt x="98060" y="72918"/>
                  </a:cubicBezTo>
                  <a:cubicBezTo>
                    <a:pt x="97924" y="72918"/>
                    <a:pt x="97789" y="72892"/>
                    <a:pt x="97643" y="72828"/>
                  </a:cubicBezTo>
                  <a:cubicBezTo>
                    <a:pt x="95413" y="71841"/>
                    <a:pt x="93081" y="71177"/>
                    <a:pt x="90699" y="70677"/>
                  </a:cubicBezTo>
                  <a:cubicBezTo>
                    <a:pt x="89822" y="70493"/>
                    <a:pt x="88978" y="70212"/>
                    <a:pt x="88145" y="69884"/>
                  </a:cubicBezTo>
                  <a:cubicBezTo>
                    <a:pt x="86582" y="69266"/>
                    <a:pt x="85144" y="68405"/>
                    <a:pt x="83666" y="67618"/>
                  </a:cubicBezTo>
                  <a:cubicBezTo>
                    <a:pt x="83294" y="67420"/>
                    <a:pt x="83359" y="67234"/>
                    <a:pt x="83548" y="66969"/>
                  </a:cubicBezTo>
                  <a:cubicBezTo>
                    <a:pt x="84001" y="66331"/>
                    <a:pt x="84494" y="65723"/>
                    <a:pt x="85023" y="65148"/>
                  </a:cubicBezTo>
                  <a:cubicBezTo>
                    <a:pt x="86199" y="63872"/>
                    <a:pt x="87296" y="62542"/>
                    <a:pt x="88150" y="61018"/>
                  </a:cubicBezTo>
                  <a:cubicBezTo>
                    <a:pt x="89695" y="58267"/>
                    <a:pt x="91087" y="55435"/>
                    <a:pt x="92323" y="52532"/>
                  </a:cubicBezTo>
                  <a:cubicBezTo>
                    <a:pt x="92902" y="51167"/>
                    <a:pt x="93395" y="49770"/>
                    <a:pt x="93537" y="48280"/>
                  </a:cubicBezTo>
                  <a:cubicBezTo>
                    <a:pt x="93806" y="45416"/>
                    <a:pt x="93984" y="42561"/>
                    <a:pt x="93616" y="39675"/>
                  </a:cubicBezTo>
                  <a:cubicBezTo>
                    <a:pt x="93316" y="37311"/>
                    <a:pt x="92562" y="35238"/>
                    <a:pt x="90822" y="33573"/>
                  </a:cubicBezTo>
                  <a:cubicBezTo>
                    <a:pt x="90519" y="33282"/>
                    <a:pt x="90249" y="32957"/>
                    <a:pt x="89929" y="32691"/>
                  </a:cubicBezTo>
                  <a:cubicBezTo>
                    <a:pt x="89444" y="32287"/>
                    <a:pt x="89096" y="31793"/>
                    <a:pt x="88819" y="31237"/>
                  </a:cubicBezTo>
                  <a:cubicBezTo>
                    <a:pt x="88607" y="30814"/>
                    <a:pt x="88396" y="30389"/>
                    <a:pt x="88193" y="29959"/>
                  </a:cubicBezTo>
                  <a:cubicBezTo>
                    <a:pt x="87730" y="28977"/>
                    <a:pt x="87051" y="28177"/>
                    <a:pt x="86171" y="27547"/>
                  </a:cubicBezTo>
                  <a:cubicBezTo>
                    <a:pt x="85217" y="26864"/>
                    <a:pt x="84295" y="26130"/>
                    <a:pt x="83294" y="25525"/>
                  </a:cubicBezTo>
                  <a:cubicBezTo>
                    <a:pt x="81476" y="24427"/>
                    <a:pt x="80485" y="22805"/>
                    <a:pt x="79972" y="20797"/>
                  </a:cubicBezTo>
                  <a:cubicBezTo>
                    <a:pt x="79660" y="19576"/>
                    <a:pt x="79506" y="18333"/>
                    <a:pt x="79273" y="17100"/>
                  </a:cubicBezTo>
                  <a:cubicBezTo>
                    <a:pt x="78848" y="14858"/>
                    <a:pt x="77783" y="12844"/>
                    <a:pt x="76882" y="10776"/>
                  </a:cubicBezTo>
                  <a:cubicBezTo>
                    <a:pt x="76221" y="9261"/>
                    <a:pt x="75248" y="7930"/>
                    <a:pt x="74331" y="6560"/>
                  </a:cubicBezTo>
                  <a:cubicBezTo>
                    <a:pt x="73436" y="5221"/>
                    <a:pt x="72304" y="4283"/>
                    <a:pt x="70822" y="3716"/>
                  </a:cubicBezTo>
                  <a:cubicBezTo>
                    <a:pt x="70299" y="3516"/>
                    <a:pt x="69823" y="3226"/>
                    <a:pt x="69390" y="2861"/>
                  </a:cubicBezTo>
                  <a:cubicBezTo>
                    <a:pt x="67698" y="1434"/>
                    <a:pt x="65647" y="790"/>
                    <a:pt x="63559" y="258"/>
                  </a:cubicBezTo>
                  <a:cubicBezTo>
                    <a:pt x="62813" y="69"/>
                    <a:pt x="62061" y="1"/>
                    <a:pt x="61306"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25" name="Google Shape;3526;p121"/>
            <p:cNvSpPr/>
            <p:nvPr/>
          </p:nvSpPr>
          <p:spPr>
            <a:xfrm>
              <a:off x="2176920" y="24210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7" h="9">
                  <a:moveTo>
                    <a:pt x="0" y="1"/>
                  </a:moveTo>
                  <a:cubicBezTo>
                    <a:pt x="0" y="3"/>
                    <a:pt x="0" y="5"/>
                    <a:pt x="0" y="8"/>
                  </a:cubicBezTo>
                  <a:cubicBezTo>
                    <a:pt x="1" y="8"/>
                    <a:pt x="2" y="8"/>
                    <a:pt x="3" y="8"/>
                  </a:cubicBezTo>
                  <a:cubicBezTo>
                    <a:pt x="5" y="8"/>
                    <a:pt x="6" y="8"/>
                    <a:pt x="7" y="8"/>
                  </a:cubicBezTo>
                  <a:cubicBezTo>
                    <a:pt x="5" y="5"/>
                    <a:pt x="2" y="3"/>
                    <a:pt x="0"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26" name="Google Shape;3527;p121"/>
            <p:cNvSpPr/>
            <p:nvPr/>
          </p:nvSpPr>
          <p:spPr>
            <a:xfrm>
              <a:off x="3384360" y="2089080"/>
              <a:ext cx="2160" cy="1080"/>
            </a:xfrm>
            <a:custGeom>
              <a:avLst/>
              <a:gdLst>
                <a:gd name="textAreaLeft" fmla="*/ 0 w 2160"/>
                <a:gd name="textAreaRight" fmla="*/ 2520 w 2160"/>
                <a:gd name="textAreaTop" fmla="*/ 0 h 1080"/>
                <a:gd name="textAreaBottom" fmla="*/ 1440 h 1080"/>
              </a:gdLst>
              <a:ahLst/>
              <a:cxnLst/>
              <a:rect l="textAreaLeft" t="textAreaTop" r="textAreaRight" b="textAreaBottom"/>
              <a:pathLst>
                <a:path w="101" h="56">
                  <a:moveTo>
                    <a:pt x="2" y="1"/>
                  </a:moveTo>
                  <a:cubicBezTo>
                    <a:pt x="1" y="1"/>
                    <a:pt x="1" y="1"/>
                    <a:pt x="0" y="1"/>
                  </a:cubicBezTo>
                  <a:cubicBezTo>
                    <a:pt x="30" y="25"/>
                    <a:pt x="64" y="43"/>
                    <a:pt x="101" y="55"/>
                  </a:cubicBezTo>
                  <a:cubicBezTo>
                    <a:pt x="68" y="29"/>
                    <a:pt x="34" y="1"/>
                    <a:pt x="2" y="1"/>
                  </a:cubicBezTo>
                  <a:close/>
                </a:path>
              </a:pathLst>
            </a:custGeom>
            <a:solidFill>
              <a:schemeClr val="dk1"/>
            </a:solidFill>
            <a:ln w="0">
              <a:noFill/>
            </a:ln>
          </p:spPr>
          <p:style>
            <a:lnRef idx="0"/>
            <a:fillRef idx="0"/>
            <a:effectRef idx="0"/>
            <a:fontRef idx="minor"/>
          </p:style>
          <p:txBody>
            <a:bodyPr tIns="720" bIns="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27" name="Google Shape;3528;p121"/>
            <p:cNvSpPr/>
            <p:nvPr/>
          </p:nvSpPr>
          <p:spPr>
            <a:xfrm>
              <a:off x="2172600" y="24166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0" h="21">
                  <a:moveTo>
                    <a:pt x="10" y="1"/>
                  </a:moveTo>
                  <a:lnTo>
                    <a:pt x="10" y="1"/>
                  </a:lnTo>
                  <a:cubicBezTo>
                    <a:pt x="6" y="2"/>
                    <a:pt x="3" y="2"/>
                    <a:pt x="0" y="4"/>
                  </a:cubicBezTo>
                  <a:cubicBezTo>
                    <a:pt x="1" y="10"/>
                    <a:pt x="3" y="15"/>
                    <a:pt x="4" y="21"/>
                  </a:cubicBezTo>
                  <a:lnTo>
                    <a:pt x="9" y="21"/>
                  </a:lnTo>
                  <a:cubicBezTo>
                    <a:pt x="10" y="14"/>
                    <a:pt x="9" y="7"/>
                    <a:pt x="10"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28" name="Google Shape;3529;p121"/>
            <p:cNvSpPr/>
            <p:nvPr/>
          </p:nvSpPr>
          <p:spPr>
            <a:xfrm>
              <a:off x="3622320" y="35038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5" h="7">
                  <a:moveTo>
                    <a:pt x="1" y="1"/>
                  </a:moveTo>
                  <a:lnTo>
                    <a:pt x="4" y="6"/>
                  </a:lnTo>
                  <a:lnTo>
                    <a:pt x="4" y="3"/>
                  </a:lnTo>
                  <a:lnTo>
                    <a:pt x="1"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29" name="Google Shape;3530;p121"/>
            <p:cNvSpPr/>
            <p:nvPr/>
          </p:nvSpPr>
          <p:spPr>
            <a:xfrm>
              <a:off x="3231360" y="17492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4" h="5">
                  <a:moveTo>
                    <a:pt x="3" y="0"/>
                  </a:moveTo>
                  <a:cubicBezTo>
                    <a:pt x="2" y="1"/>
                    <a:pt x="1" y="3"/>
                    <a:pt x="1" y="4"/>
                  </a:cubicBezTo>
                  <a:lnTo>
                    <a:pt x="1" y="5"/>
                  </a:lnTo>
                  <a:lnTo>
                    <a:pt x="2" y="5"/>
                  </a:lnTo>
                  <a:cubicBezTo>
                    <a:pt x="2" y="5"/>
                    <a:pt x="3" y="1"/>
                    <a:pt x="3"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30" name="Google Shape;3531;p121"/>
            <p:cNvSpPr/>
            <p:nvPr/>
          </p:nvSpPr>
          <p:spPr>
            <a:xfrm>
              <a:off x="3227400" y="17452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4" h="4">
                  <a:moveTo>
                    <a:pt x="3" y="1"/>
                  </a:moveTo>
                  <a:lnTo>
                    <a:pt x="0" y="2"/>
                  </a:lnTo>
                  <a:lnTo>
                    <a:pt x="2" y="3"/>
                  </a:lnTo>
                  <a:cubicBezTo>
                    <a:pt x="2" y="2"/>
                    <a:pt x="2" y="2"/>
                    <a:pt x="3"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31" name="Google Shape;3532;p121"/>
            <p:cNvSpPr/>
            <p:nvPr/>
          </p:nvSpPr>
          <p:spPr>
            <a:xfrm>
              <a:off x="3618000" y="34999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9" h="7">
                  <a:moveTo>
                    <a:pt x="1" y="0"/>
                  </a:moveTo>
                  <a:lnTo>
                    <a:pt x="8" y="7"/>
                  </a:lnTo>
                  <a:cubicBezTo>
                    <a:pt x="8" y="4"/>
                    <a:pt x="8" y="2"/>
                    <a:pt x="8"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32" name="Google Shape;3533;p121"/>
            <p:cNvSpPr/>
            <p:nvPr/>
          </p:nvSpPr>
          <p:spPr>
            <a:xfrm>
              <a:off x="3626280" y="35121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1" h="9">
                  <a:moveTo>
                    <a:pt x="10" y="0"/>
                  </a:moveTo>
                  <a:cubicBezTo>
                    <a:pt x="7" y="0"/>
                    <a:pt x="5" y="1"/>
                    <a:pt x="0" y="2"/>
                  </a:cubicBezTo>
                  <a:cubicBezTo>
                    <a:pt x="2" y="4"/>
                    <a:pt x="3" y="7"/>
                    <a:pt x="3" y="9"/>
                  </a:cubicBezTo>
                  <a:lnTo>
                    <a:pt x="6" y="9"/>
                  </a:lnTo>
                  <a:cubicBezTo>
                    <a:pt x="8" y="6"/>
                    <a:pt x="9" y="3"/>
                    <a:pt x="10"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33" name="Google Shape;3534;p121"/>
            <p:cNvSpPr/>
            <p:nvPr/>
          </p:nvSpPr>
          <p:spPr>
            <a:xfrm>
              <a:off x="3622320" y="35038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8" h="7">
                  <a:moveTo>
                    <a:pt x="3" y="1"/>
                  </a:moveTo>
                  <a:cubicBezTo>
                    <a:pt x="2" y="3"/>
                    <a:pt x="2" y="4"/>
                    <a:pt x="0" y="6"/>
                  </a:cubicBezTo>
                  <a:cubicBezTo>
                    <a:pt x="3" y="6"/>
                    <a:pt x="5" y="6"/>
                    <a:pt x="7" y="5"/>
                  </a:cubicBezTo>
                  <a:lnTo>
                    <a:pt x="3"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34" name="Google Shape;3535;p121"/>
            <p:cNvSpPr/>
            <p:nvPr/>
          </p:nvSpPr>
          <p:spPr>
            <a:xfrm>
              <a:off x="3618000" y="34999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9" h="10">
                  <a:moveTo>
                    <a:pt x="1" y="1"/>
                  </a:moveTo>
                  <a:lnTo>
                    <a:pt x="1" y="10"/>
                  </a:lnTo>
                  <a:lnTo>
                    <a:pt x="8" y="10"/>
                  </a:lnTo>
                  <a:lnTo>
                    <a:pt x="1"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35" name="Google Shape;3536;p121"/>
            <p:cNvSpPr/>
            <p:nvPr/>
          </p:nvSpPr>
          <p:spPr>
            <a:xfrm>
              <a:off x="1838160" y="4069800"/>
              <a:ext cx="49320" cy="7920"/>
            </a:xfrm>
            <a:custGeom>
              <a:avLst/>
              <a:gdLst>
                <a:gd name="textAreaLeft" fmla="*/ 0 w 49320"/>
                <a:gd name="textAreaRight" fmla="*/ 49680 w 49320"/>
                <a:gd name="textAreaTop" fmla="*/ 0 h 7920"/>
                <a:gd name="textAreaBottom" fmla="*/ 8280 h 7920"/>
              </a:gdLst>
              <a:ahLst/>
              <a:cxnLst/>
              <a:rect l="textAreaLeft" t="textAreaTop" r="textAreaRight" b="textAreaBottom"/>
              <a:pathLst>
                <a:path w="2052" h="341">
                  <a:moveTo>
                    <a:pt x="1360" y="0"/>
                  </a:moveTo>
                  <a:cubicBezTo>
                    <a:pt x="898" y="43"/>
                    <a:pt x="416" y="6"/>
                    <a:pt x="0" y="274"/>
                  </a:cubicBezTo>
                  <a:cubicBezTo>
                    <a:pt x="444" y="289"/>
                    <a:pt x="885" y="340"/>
                    <a:pt x="1325" y="340"/>
                  </a:cubicBezTo>
                  <a:cubicBezTo>
                    <a:pt x="1568" y="340"/>
                    <a:pt x="1810" y="324"/>
                    <a:pt x="2052" y="278"/>
                  </a:cubicBezTo>
                  <a:lnTo>
                    <a:pt x="2051" y="48"/>
                  </a:lnTo>
                  <a:lnTo>
                    <a:pt x="1360" y="0"/>
                  </a:lnTo>
                  <a:close/>
                </a:path>
              </a:pathLst>
            </a:custGeom>
            <a:solidFill>
              <a:schemeClr val="dk1"/>
            </a:solidFill>
            <a:ln w="0">
              <a:noFill/>
            </a:ln>
          </p:spPr>
          <p:style>
            <a:lnRef idx="0"/>
            <a:fillRef idx="0"/>
            <a:effectRef idx="0"/>
            <a:fontRef idx="minor"/>
          </p:style>
          <p:txBody>
            <a:bodyPr tIns="3960" bIns="39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36" name="Google Shape;3537;p121"/>
            <p:cNvSpPr/>
            <p:nvPr/>
          </p:nvSpPr>
          <p:spPr>
            <a:xfrm>
              <a:off x="1928160" y="39884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6" h="14">
                  <a:moveTo>
                    <a:pt x="9" y="1"/>
                  </a:moveTo>
                  <a:cubicBezTo>
                    <a:pt x="5" y="5"/>
                    <a:pt x="3" y="8"/>
                    <a:pt x="1" y="14"/>
                  </a:cubicBezTo>
                  <a:lnTo>
                    <a:pt x="15" y="3"/>
                  </a:lnTo>
                  <a:lnTo>
                    <a:pt x="9"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37" name="Google Shape;3538;p121"/>
            <p:cNvSpPr/>
            <p:nvPr/>
          </p:nvSpPr>
          <p:spPr>
            <a:xfrm>
              <a:off x="1928520" y="3948480"/>
              <a:ext cx="24120" cy="23760"/>
            </a:xfrm>
            <a:custGeom>
              <a:avLst/>
              <a:gdLst>
                <a:gd name="textAreaLeft" fmla="*/ 0 w 24120"/>
                <a:gd name="textAreaRight" fmla="*/ 24480 w 24120"/>
                <a:gd name="textAreaTop" fmla="*/ 0 h 23760"/>
                <a:gd name="textAreaBottom" fmla="*/ 24120 h 23760"/>
              </a:gdLst>
              <a:ahLst/>
              <a:cxnLst/>
              <a:rect l="textAreaLeft" t="textAreaTop" r="textAreaRight" b="textAreaBottom"/>
              <a:pathLst>
                <a:path w="1007" h="990">
                  <a:moveTo>
                    <a:pt x="1" y="0"/>
                  </a:moveTo>
                  <a:lnTo>
                    <a:pt x="1" y="0"/>
                  </a:lnTo>
                  <a:cubicBezTo>
                    <a:pt x="8" y="498"/>
                    <a:pt x="421" y="706"/>
                    <a:pt x="728" y="989"/>
                  </a:cubicBezTo>
                  <a:lnTo>
                    <a:pt x="1006" y="985"/>
                  </a:lnTo>
                  <a:cubicBezTo>
                    <a:pt x="727" y="600"/>
                    <a:pt x="379" y="284"/>
                    <a:pt x="1" y="0"/>
                  </a:cubicBezTo>
                  <a:close/>
                </a:path>
              </a:pathLst>
            </a:custGeom>
            <a:solidFill>
              <a:schemeClr val="dk1"/>
            </a:solidFill>
            <a:ln w="0">
              <a:noFill/>
            </a:ln>
          </p:spPr>
          <p:style>
            <a:lnRef idx="0"/>
            <a:fillRef idx="0"/>
            <a:effectRef idx="0"/>
            <a:fontRef idx="minor"/>
          </p:style>
          <p:txBody>
            <a:bodyPr tIns="11880" bIns="118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38" name="Google Shape;3539;p121"/>
            <p:cNvSpPr/>
            <p:nvPr/>
          </p:nvSpPr>
          <p:spPr>
            <a:xfrm>
              <a:off x="1928160" y="39477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6" h="28">
                  <a:moveTo>
                    <a:pt x="1" y="1"/>
                  </a:moveTo>
                  <a:cubicBezTo>
                    <a:pt x="1" y="6"/>
                    <a:pt x="0" y="11"/>
                    <a:pt x="1" y="15"/>
                  </a:cubicBezTo>
                  <a:cubicBezTo>
                    <a:pt x="6" y="20"/>
                    <a:pt x="10" y="23"/>
                    <a:pt x="16" y="27"/>
                  </a:cubicBezTo>
                  <a:cubicBezTo>
                    <a:pt x="16" y="19"/>
                    <a:pt x="15" y="12"/>
                    <a:pt x="15" y="3"/>
                  </a:cubicBezTo>
                  <a:cubicBezTo>
                    <a:pt x="10" y="3"/>
                    <a:pt x="6" y="2"/>
                    <a:pt x="1"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39" name="Google Shape;3540;p121"/>
            <p:cNvSpPr/>
            <p:nvPr/>
          </p:nvSpPr>
          <p:spPr>
            <a:xfrm>
              <a:off x="1931040" y="3992400"/>
              <a:ext cx="18720" cy="18000"/>
            </a:xfrm>
            <a:custGeom>
              <a:avLst/>
              <a:gdLst>
                <a:gd name="textAreaLeft" fmla="*/ 0 w 18720"/>
                <a:gd name="textAreaRight" fmla="*/ 19080 w 18720"/>
                <a:gd name="textAreaTop" fmla="*/ 0 h 18000"/>
                <a:gd name="textAreaBottom" fmla="*/ 18360 h 18000"/>
              </a:gdLst>
              <a:ahLst/>
              <a:cxnLst/>
              <a:rect l="textAreaLeft" t="textAreaTop" r="textAreaRight" b="textAreaBottom"/>
              <a:pathLst>
                <a:path w="779" h="761">
                  <a:moveTo>
                    <a:pt x="74" y="0"/>
                  </a:moveTo>
                  <a:cubicBezTo>
                    <a:pt x="50" y="28"/>
                    <a:pt x="25" y="54"/>
                    <a:pt x="0" y="81"/>
                  </a:cubicBezTo>
                  <a:cubicBezTo>
                    <a:pt x="131" y="375"/>
                    <a:pt x="349" y="590"/>
                    <a:pt x="615" y="761"/>
                  </a:cubicBezTo>
                  <a:cubicBezTo>
                    <a:pt x="669" y="701"/>
                    <a:pt x="724" y="642"/>
                    <a:pt x="778" y="582"/>
                  </a:cubicBezTo>
                  <a:cubicBezTo>
                    <a:pt x="589" y="331"/>
                    <a:pt x="378" y="111"/>
                    <a:pt x="74" y="0"/>
                  </a:cubicBezTo>
                  <a:close/>
                </a:path>
              </a:pathLst>
            </a:custGeom>
            <a:solidFill>
              <a:schemeClr val="dk1"/>
            </a:solidFill>
            <a:ln w="0">
              <a:noFill/>
            </a:ln>
          </p:spPr>
          <p:style>
            <a:lnRef idx="0"/>
            <a:fillRef idx="0"/>
            <a:effectRef idx="0"/>
            <a:fontRef idx="minor"/>
          </p:style>
          <p:txBody>
            <a:bodyPr tIns="9000" bIns="90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40" name="Google Shape;3541;p121"/>
            <p:cNvSpPr/>
            <p:nvPr/>
          </p:nvSpPr>
          <p:spPr>
            <a:xfrm>
              <a:off x="4110120" y="40291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7" h="17">
                  <a:moveTo>
                    <a:pt x="0" y="0"/>
                  </a:moveTo>
                  <a:lnTo>
                    <a:pt x="0" y="0"/>
                  </a:lnTo>
                  <a:cubicBezTo>
                    <a:pt x="2" y="6"/>
                    <a:pt x="6" y="11"/>
                    <a:pt x="7" y="17"/>
                  </a:cubicBezTo>
                  <a:lnTo>
                    <a:pt x="17" y="7"/>
                  </a:lnTo>
                  <a:cubicBezTo>
                    <a:pt x="11" y="4"/>
                    <a:pt x="6" y="2"/>
                    <a:pt x="0"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41" name="Google Shape;3542;p121"/>
            <p:cNvSpPr/>
            <p:nvPr/>
          </p:nvSpPr>
          <p:spPr>
            <a:xfrm>
              <a:off x="1936440" y="4015080"/>
              <a:ext cx="1440" cy="360"/>
            </a:xfrm>
            <a:custGeom>
              <a:avLst/>
              <a:gdLst>
                <a:gd name="textAreaLeft" fmla="*/ 0 w 1440"/>
                <a:gd name="textAreaRight" fmla="*/ 1800 w 1440"/>
                <a:gd name="textAreaTop" fmla="*/ 0 h 360"/>
                <a:gd name="textAreaBottom" fmla="*/ 720 h 360"/>
              </a:gdLst>
              <a:ahLst/>
              <a:cxnLst/>
              <a:rect l="textAreaLeft" t="textAreaTop" r="textAreaRight" b="textAreaBottom"/>
              <a:pathLst>
                <a:path w="69" h="18">
                  <a:moveTo>
                    <a:pt x="4" y="1"/>
                  </a:moveTo>
                  <a:lnTo>
                    <a:pt x="1" y="14"/>
                  </a:lnTo>
                  <a:lnTo>
                    <a:pt x="68" y="17"/>
                  </a:lnTo>
                  <a:lnTo>
                    <a:pt x="4"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42" name="Google Shape;3543;p121"/>
            <p:cNvSpPr/>
            <p:nvPr/>
          </p:nvSpPr>
          <p:spPr>
            <a:xfrm>
              <a:off x="1928160" y="39884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6" h="14">
                  <a:moveTo>
                    <a:pt x="15" y="1"/>
                  </a:moveTo>
                  <a:lnTo>
                    <a:pt x="1" y="12"/>
                  </a:lnTo>
                  <a:cubicBezTo>
                    <a:pt x="4" y="12"/>
                    <a:pt x="8" y="13"/>
                    <a:pt x="11" y="13"/>
                  </a:cubicBezTo>
                  <a:cubicBezTo>
                    <a:pt x="13" y="9"/>
                    <a:pt x="13" y="5"/>
                    <a:pt x="15"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43" name="Google Shape;3544;p121"/>
            <p:cNvSpPr/>
            <p:nvPr/>
          </p:nvSpPr>
          <p:spPr>
            <a:xfrm>
              <a:off x="1927440" y="3988800"/>
              <a:ext cx="5040" cy="5040"/>
            </a:xfrm>
            <a:custGeom>
              <a:avLst/>
              <a:gdLst>
                <a:gd name="textAreaLeft" fmla="*/ 0 w 5040"/>
                <a:gd name="textAreaRight" fmla="*/ 5400 w 5040"/>
                <a:gd name="textAreaTop" fmla="*/ 0 h 5040"/>
                <a:gd name="textAreaBottom" fmla="*/ 5400 h 5040"/>
              </a:gdLst>
              <a:ahLst/>
              <a:cxnLst/>
              <a:rect l="textAreaLeft" t="textAreaTop" r="textAreaRight" b="textAreaBottom"/>
              <a:pathLst>
                <a:path w="220" h="223">
                  <a:moveTo>
                    <a:pt x="37" y="0"/>
                  </a:moveTo>
                  <a:cubicBezTo>
                    <a:pt x="1" y="106"/>
                    <a:pt x="65" y="168"/>
                    <a:pt x="145" y="223"/>
                  </a:cubicBezTo>
                  <a:cubicBezTo>
                    <a:pt x="170" y="196"/>
                    <a:pt x="195" y="169"/>
                    <a:pt x="219" y="142"/>
                  </a:cubicBezTo>
                  <a:cubicBezTo>
                    <a:pt x="191" y="51"/>
                    <a:pt x="133" y="0"/>
                    <a:pt x="37" y="0"/>
                  </a:cubicBezTo>
                  <a:close/>
                </a:path>
              </a:pathLst>
            </a:custGeom>
            <a:solidFill>
              <a:schemeClr val="dk1"/>
            </a:solidFill>
            <a:ln w="0">
              <a:noFill/>
            </a:ln>
          </p:spPr>
          <p:style>
            <a:lnRef idx="0"/>
            <a:fillRef idx="0"/>
            <a:effectRef idx="0"/>
            <a:fontRef idx="minor"/>
          </p:style>
          <p:txBody>
            <a:bodyPr tIns="2520" bIns="25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44" name="Google Shape;3545;p121"/>
            <p:cNvSpPr/>
            <p:nvPr/>
          </p:nvSpPr>
          <p:spPr>
            <a:xfrm>
              <a:off x="1911600" y="39718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25" h="28">
                  <a:moveTo>
                    <a:pt x="0" y="1"/>
                  </a:moveTo>
                  <a:cubicBezTo>
                    <a:pt x="0" y="1"/>
                    <a:pt x="19" y="19"/>
                    <a:pt x="19" y="19"/>
                  </a:cubicBezTo>
                  <a:cubicBezTo>
                    <a:pt x="21" y="22"/>
                    <a:pt x="22" y="24"/>
                    <a:pt x="25" y="27"/>
                  </a:cubicBezTo>
                  <a:cubicBezTo>
                    <a:pt x="25" y="24"/>
                    <a:pt x="23" y="22"/>
                    <a:pt x="22" y="18"/>
                  </a:cubicBezTo>
                  <a:lnTo>
                    <a:pt x="0"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45" name="Google Shape;3546;p121"/>
            <p:cNvSpPr/>
            <p:nvPr/>
          </p:nvSpPr>
          <p:spPr>
            <a:xfrm>
              <a:off x="4110480" y="4029120"/>
              <a:ext cx="4680" cy="4680"/>
            </a:xfrm>
            <a:custGeom>
              <a:avLst/>
              <a:gdLst>
                <a:gd name="textAreaLeft" fmla="*/ 0 w 4680"/>
                <a:gd name="textAreaRight" fmla="*/ 5040 w 4680"/>
                <a:gd name="textAreaTop" fmla="*/ 0 h 4680"/>
                <a:gd name="textAreaBottom" fmla="*/ 5040 h 4680"/>
              </a:gdLst>
              <a:ahLst/>
              <a:cxnLst/>
              <a:rect l="textAreaLeft" t="textAreaTop" r="textAreaRight" b="textAreaBottom"/>
              <a:pathLst>
                <a:path w="208" h="206">
                  <a:moveTo>
                    <a:pt x="11" y="1"/>
                  </a:moveTo>
                  <a:lnTo>
                    <a:pt x="1" y="11"/>
                  </a:lnTo>
                  <a:lnTo>
                    <a:pt x="178" y="187"/>
                  </a:lnTo>
                  <a:lnTo>
                    <a:pt x="207" y="206"/>
                  </a:lnTo>
                  <a:lnTo>
                    <a:pt x="188" y="177"/>
                  </a:lnTo>
                  <a:lnTo>
                    <a:pt x="11" y="1"/>
                  </a:lnTo>
                  <a:close/>
                </a:path>
              </a:pathLst>
            </a:custGeom>
            <a:solidFill>
              <a:schemeClr val="dk1"/>
            </a:solidFill>
            <a:ln w="0">
              <a:noFill/>
            </a:ln>
          </p:spPr>
          <p:style>
            <a:lnRef idx="0"/>
            <a:fillRef idx="0"/>
            <a:effectRef idx="0"/>
            <a:fontRef idx="minor"/>
          </p:style>
          <p:txBody>
            <a:bodyPr tIns="2520" bIns="25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46" name="Google Shape;3547;p121"/>
            <p:cNvSpPr/>
            <p:nvPr/>
          </p:nvSpPr>
          <p:spPr>
            <a:xfrm>
              <a:off x="3703320" y="30805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20" h="25">
                  <a:moveTo>
                    <a:pt x="7" y="0"/>
                  </a:moveTo>
                  <a:cubicBezTo>
                    <a:pt x="6" y="9"/>
                    <a:pt x="4" y="17"/>
                    <a:pt x="1" y="25"/>
                  </a:cubicBezTo>
                  <a:cubicBezTo>
                    <a:pt x="6" y="20"/>
                    <a:pt x="13" y="18"/>
                    <a:pt x="20" y="12"/>
                  </a:cubicBezTo>
                  <a:cubicBezTo>
                    <a:pt x="20" y="9"/>
                    <a:pt x="20" y="6"/>
                    <a:pt x="20" y="2"/>
                  </a:cubicBezTo>
                  <a:cubicBezTo>
                    <a:pt x="15" y="2"/>
                    <a:pt x="12" y="0"/>
                    <a:pt x="7"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47" name="Google Shape;3548;p121"/>
            <p:cNvSpPr/>
            <p:nvPr/>
          </p:nvSpPr>
          <p:spPr>
            <a:xfrm>
              <a:off x="3719520" y="31010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2" h="16">
                  <a:moveTo>
                    <a:pt x="11" y="1"/>
                  </a:moveTo>
                  <a:cubicBezTo>
                    <a:pt x="8" y="3"/>
                    <a:pt x="5" y="3"/>
                    <a:pt x="0" y="5"/>
                  </a:cubicBezTo>
                  <a:lnTo>
                    <a:pt x="0" y="6"/>
                  </a:lnTo>
                  <a:lnTo>
                    <a:pt x="0" y="15"/>
                  </a:lnTo>
                  <a:cubicBezTo>
                    <a:pt x="3" y="15"/>
                    <a:pt x="4" y="16"/>
                    <a:pt x="6" y="16"/>
                  </a:cubicBezTo>
                  <a:cubicBezTo>
                    <a:pt x="7" y="16"/>
                    <a:pt x="8" y="16"/>
                    <a:pt x="9" y="15"/>
                  </a:cubicBezTo>
                  <a:cubicBezTo>
                    <a:pt x="10" y="10"/>
                    <a:pt x="10" y="6"/>
                    <a:pt x="11"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48" name="Google Shape;3549;p121"/>
            <p:cNvSpPr/>
            <p:nvPr/>
          </p:nvSpPr>
          <p:spPr>
            <a:xfrm>
              <a:off x="3707640" y="30844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3" h="17">
                  <a:moveTo>
                    <a:pt x="0" y="1"/>
                  </a:moveTo>
                  <a:lnTo>
                    <a:pt x="13" y="16"/>
                  </a:lnTo>
                  <a:cubicBezTo>
                    <a:pt x="13" y="12"/>
                    <a:pt x="9" y="9"/>
                    <a:pt x="9" y="4"/>
                  </a:cubicBezTo>
                  <a:cubicBezTo>
                    <a:pt x="6" y="3"/>
                    <a:pt x="3" y="2"/>
                    <a:pt x="0"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49" name="Google Shape;3550;p121"/>
            <p:cNvSpPr/>
            <p:nvPr/>
          </p:nvSpPr>
          <p:spPr>
            <a:xfrm>
              <a:off x="3796920" y="38707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4" h="3">
                  <a:moveTo>
                    <a:pt x="1" y="1"/>
                  </a:moveTo>
                  <a:lnTo>
                    <a:pt x="1" y="3"/>
                  </a:lnTo>
                  <a:lnTo>
                    <a:pt x="3" y="3"/>
                  </a:lnTo>
                  <a:lnTo>
                    <a:pt x="1"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50" name="Google Shape;3551;p121"/>
            <p:cNvSpPr/>
            <p:nvPr/>
          </p:nvSpPr>
          <p:spPr>
            <a:xfrm>
              <a:off x="3800880" y="38746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9" h="8">
                  <a:moveTo>
                    <a:pt x="6" y="0"/>
                  </a:moveTo>
                  <a:cubicBezTo>
                    <a:pt x="2" y="3"/>
                    <a:pt x="2" y="6"/>
                    <a:pt x="0" y="8"/>
                  </a:cubicBezTo>
                  <a:cubicBezTo>
                    <a:pt x="3" y="7"/>
                    <a:pt x="6" y="6"/>
                    <a:pt x="9" y="5"/>
                  </a:cubicBezTo>
                  <a:cubicBezTo>
                    <a:pt x="9" y="3"/>
                    <a:pt x="9" y="2"/>
                    <a:pt x="9" y="1"/>
                  </a:cubicBezTo>
                  <a:lnTo>
                    <a:pt x="6"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51" name="Google Shape;3552;p121"/>
            <p:cNvSpPr/>
            <p:nvPr/>
          </p:nvSpPr>
          <p:spPr>
            <a:xfrm>
              <a:off x="3747960" y="38134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7" h="13">
                  <a:moveTo>
                    <a:pt x="7" y="1"/>
                  </a:moveTo>
                  <a:cubicBezTo>
                    <a:pt x="5" y="5"/>
                    <a:pt x="4" y="8"/>
                    <a:pt x="0" y="13"/>
                  </a:cubicBezTo>
                  <a:cubicBezTo>
                    <a:pt x="7" y="12"/>
                    <a:pt x="11" y="12"/>
                    <a:pt x="17" y="10"/>
                  </a:cubicBezTo>
                  <a:cubicBezTo>
                    <a:pt x="17" y="7"/>
                    <a:pt x="16" y="6"/>
                    <a:pt x="16" y="4"/>
                  </a:cubicBezTo>
                  <a:cubicBezTo>
                    <a:pt x="13" y="3"/>
                    <a:pt x="10" y="2"/>
                    <a:pt x="7" y="1"/>
                  </a:cubicBezTo>
                  <a:lnTo>
                    <a:pt x="7" y="1"/>
                  </a:lnTo>
                  <a:lnTo>
                    <a:pt x="7"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52" name="Google Shape;3553;p121"/>
            <p:cNvSpPr/>
            <p:nvPr/>
          </p:nvSpPr>
          <p:spPr>
            <a:xfrm>
              <a:off x="3829320" y="39074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5" h="5">
                  <a:moveTo>
                    <a:pt x="3" y="0"/>
                  </a:moveTo>
                  <a:cubicBezTo>
                    <a:pt x="1" y="2"/>
                    <a:pt x="1" y="4"/>
                    <a:pt x="0" y="5"/>
                  </a:cubicBezTo>
                  <a:lnTo>
                    <a:pt x="5" y="2"/>
                  </a:lnTo>
                  <a:lnTo>
                    <a:pt x="3"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53" name="Google Shape;3554;p121"/>
            <p:cNvSpPr/>
            <p:nvPr/>
          </p:nvSpPr>
          <p:spPr>
            <a:xfrm>
              <a:off x="2099520" y="15782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0" h="21">
                  <a:moveTo>
                    <a:pt x="5" y="0"/>
                  </a:moveTo>
                  <a:cubicBezTo>
                    <a:pt x="4" y="4"/>
                    <a:pt x="2" y="7"/>
                    <a:pt x="1" y="10"/>
                  </a:cubicBezTo>
                  <a:lnTo>
                    <a:pt x="1" y="20"/>
                  </a:lnTo>
                  <a:cubicBezTo>
                    <a:pt x="4" y="19"/>
                    <a:pt x="6" y="17"/>
                    <a:pt x="10" y="16"/>
                  </a:cubicBezTo>
                  <a:cubicBezTo>
                    <a:pt x="8" y="10"/>
                    <a:pt x="8" y="6"/>
                    <a:pt x="5"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54" name="Google Shape;3555;p121"/>
            <p:cNvSpPr/>
            <p:nvPr/>
          </p:nvSpPr>
          <p:spPr>
            <a:xfrm>
              <a:off x="3063960" y="1744200"/>
              <a:ext cx="720" cy="1080"/>
            </a:xfrm>
            <a:custGeom>
              <a:avLst/>
              <a:gdLst>
                <a:gd name="textAreaLeft" fmla="*/ 0 w 720"/>
                <a:gd name="textAreaRight" fmla="*/ 1080 w 720"/>
                <a:gd name="textAreaTop" fmla="*/ 0 h 1080"/>
                <a:gd name="textAreaBottom" fmla="*/ 1440 h 1080"/>
              </a:gdLst>
              <a:ahLst/>
              <a:cxnLst/>
              <a:rect l="textAreaLeft" t="textAreaTop" r="textAreaRight" b="textAreaBottom"/>
              <a:pathLst>
                <a:path w="51" h="65">
                  <a:moveTo>
                    <a:pt x="51" y="0"/>
                  </a:moveTo>
                  <a:cubicBezTo>
                    <a:pt x="31" y="14"/>
                    <a:pt x="14" y="33"/>
                    <a:pt x="1" y="53"/>
                  </a:cubicBezTo>
                  <a:lnTo>
                    <a:pt x="6" y="64"/>
                  </a:lnTo>
                  <a:cubicBezTo>
                    <a:pt x="23" y="41"/>
                    <a:pt x="37" y="20"/>
                    <a:pt x="51" y="0"/>
                  </a:cubicBezTo>
                  <a:close/>
                </a:path>
              </a:pathLst>
            </a:custGeom>
            <a:solidFill>
              <a:schemeClr val="dk1"/>
            </a:solidFill>
            <a:ln w="0">
              <a:noFill/>
            </a:ln>
          </p:spPr>
          <p:style>
            <a:lnRef idx="0"/>
            <a:fillRef idx="0"/>
            <a:effectRef idx="0"/>
            <a:fontRef idx="minor"/>
          </p:style>
          <p:txBody>
            <a:bodyPr tIns="720" bIns="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55" name="Google Shape;3556;p121"/>
            <p:cNvSpPr/>
            <p:nvPr/>
          </p:nvSpPr>
          <p:spPr>
            <a:xfrm>
              <a:off x="3922920" y="40132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7" h="13">
                  <a:moveTo>
                    <a:pt x="9" y="0"/>
                  </a:moveTo>
                  <a:cubicBezTo>
                    <a:pt x="5" y="5"/>
                    <a:pt x="3" y="8"/>
                    <a:pt x="1" y="12"/>
                  </a:cubicBezTo>
                  <a:cubicBezTo>
                    <a:pt x="5" y="10"/>
                    <a:pt x="9" y="9"/>
                    <a:pt x="13" y="7"/>
                  </a:cubicBezTo>
                  <a:cubicBezTo>
                    <a:pt x="14" y="5"/>
                    <a:pt x="15" y="3"/>
                    <a:pt x="16" y="1"/>
                  </a:cubicBezTo>
                  <a:lnTo>
                    <a:pt x="9"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56" name="Google Shape;3557;p121"/>
            <p:cNvSpPr/>
            <p:nvPr/>
          </p:nvSpPr>
          <p:spPr>
            <a:xfrm>
              <a:off x="3890520" y="39765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 h="1">
                  <a:moveTo>
                    <a:pt x="1" y="1"/>
                  </a:moveTo>
                  <a:lnTo>
                    <a:pt x="1" y="1"/>
                  </a:lnTo>
                  <a:lnTo>
                    <a:pt x="1" y="1"/>
                  </a:lnTo>
                  <a:lnTo>
                    <a:pt x="1" y="1"/>
                  </a:lnTo>
                  <a:lnTo>
                    <a:pt x="1"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57" name="Google Shape;3558;p121"/>
            <p:cNvSpPr/>
            <p:nvPr/>
          </p:nvSpPr>
          <p:spPr>
            <a:xfrm>
              <a:off x="3866040" y="39481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2" h="3">
                  <a:moveTo>
                    <a:pt x="0" y="0"/>
                  </a:moveTo>
                  <a:lnTo>
                    <a:pt x="0" y="3"/>
                  </a:lnTo>
                  <a:lnTo>
                    <a:pt x="2" y="3"/>
                  </a:lnTo>
                  <a:lnTo>
                    <a:pt x="2"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58" name="Google Shape;3559;p121"/>
            <p:cNvSpPr/>
            <p:nvPr/>
          </p:nvSpPr>
          <p:spPr>
            <a:xfrm>
              <a:off x="2141280" y="1757520"/>
              <a:ext cx="182520" cy="116640"/>
            </a:xfrm>
            <a:custGeom>
              <a:avLst/>
              <a:gdLst>
                <a:gd name="textAreaLeft" fmla="*/ 0 w 182520"/>
                <a:gd name="textAreaRight" fmla="*/ 182880 w 182520"/>
                <a:gd name="textAreaTop" fmla="*/ 0 h 116640"/>
                <a:gd name="textAreaBottom" fmla="*/ 117000 h 116640"/>
              </a:gdLst>
              <a:ahLst/>
              <a:cxnLst/>
              <a:rect l="textAreaLeft" t="textAreaTop" r="textAreaRight" b="textAreaBottom"/>
              <a:pathLst>
                <a:path w="7522" h="4810">
                  <a:moveTo>
                    <a:pt x="6789" y="1683"/>
                  </a:moveTo>
                  <a:cubicBezTo>
                    <a:pt x="6802" y="1683"/>
                    <a:pt x="6815" y="1683"/>
                    <a:pt x="6827" y="1684"/>
                  </a:cubicBezTo>
                  <a:cubicBezTo>
                    <a:pt x="6893" y="2229"/>
                    <a:pt x="7078" y="2763"/>
                    <a:pt x="6965" y="3323"/>
                  </a:cubicBezTo>
                  <a:cubicBezTo>
                    <a:pt x="6590" y="2910"/>
                    <a:pt x="6724" y="2348"/>
                    <a:pt x="6551" y="1874"/>
                  </a:cubicBezTo>
                  <a:cubicBezTo>
                    <a:pt x="6498" y="1728"/>
                    <a:pt x="6652" y="1683"/>
                    <a:pt x="6789" y="1683"/>
                  </a:cubicBezTo>
                  <a:close/>
                  <a:moveTo>
                    <a:pt x="5646" y="1855"/>
                  </a:moveTo>
                  <a:cubicBezTo>
                    <a:pt x="5773" y="2012"/>
                    <a:pt x="6077" y="2048"/>
                    <a:pt x="5991" y="2349"/>
                  </a:cubicBezTo>
                  <a:cubicBezTo>
                    <a:pt x="6362" y="2384"/>
                    <a:pt x="6327" y="2716"/>
                    <a:pt x="6423" y="2951"/>
                  </a:cubicBezTo>
                  <a:cubicBezTo>
                    <a:pt x="6471" y="3067"/>
                    <a:pt x="6519" y="3182"/>
                    <a:pt x="6567" y="3296"/>
                  </a:cubicBezTo>
                  <a:cubicBezTo>
                    <a:pt x="6634" y="3376"/>
                    <a:pt x="6701" y="3456"/>
                    <a:pt x="6769" y="3537"/>
                  </a:cubicBezTo>
                  <a:lnTo>
                    <a:pt x="6834" y="3695"/>
                  </a:lnTo>
                  <a:cubicBezTo>
                    <a:pt x="6817" y="3743"/>
                    <a:pt x="6807" y="3794"/>
                    <a:pt x="6805" y="3845"/>
                  </a:cubicBezTo>
                  <a:cubicBezTo>
                    <a:pt x="6595" y="3760"/>
                    <a:pt x="6506" y="3586"/>
                    <a:pt x="6463" y="3378"/>
                  </a:cubicBezTo>
                  <a:cubicBezTo>
                    <a:pt x="6329" y="3313"/>
                    <a:pt x="6313" y="3182"/>
                    <a:pt x="6282" y="3059"/>
                  </a:cubicBezTo>
                  <a:cubicBezTo>
                    <a:pt x="6241" y="3044"/>
                    <a:pt x="6201" y="3026"/>
                    <a:pt x="6164" y="3006"/>
                  </a:cubicBezTo>
                  <a:cubicBezTo>
                    <a:pt x="6153" y="2774"/>
                    <a:pt x="5928" y="2602"/>
                    <a:pt x="5981" y="2353"/>
                  </a:cubicBezTo>
                  <a:cubicBezTo>
                    <a:pt x="5641" y="2138"/>
                    <a:pt x="5625" y="2113"/>
                    <a:pt x="5646" y="1855"/>
                  </a:cubicBezTo>
                  <a:close/>
                  <a:moveTo>
                    <a:pt x="6401" y="1"/>
                  </a:moveTo>
                  <a:cubicBezTo>
                    <a:pt x="6311" y="102"/>
                    <a:pt x="6177" y="190"/>
                    <a:pt x="6141" y="308"/>
                  </a:cubicBezTo>
                  <a:cubicBezTo>
                    <a:pt x="6079" y="502"/>
                    <a:pt x="5972" y="553"/>
                    <a:pt x="5846" y="553"/>
                  </a:cubicBezTo>
                  <a:cubicBezTo>
                    <a:pt x="5783" y="553"/>
                    <a:pt x="5714" y="541"/>
                    <a:pt x="5644" y="526"/>
                  </a:cubicBezTo>
                  <a:cubicBezTo>
                    <a:pt x="5609" y="396"/>
                    <a:pt x="5563" y="291"/>
                    <a:pt x="5463" y="291"/>
                  </a:cubicBezTo>
                  <a:cubicBezTo>
                    <a:pt x="5420" y="291"/>
                    <a:pt x="5368" y="310"/>
                    <a:pt x="5303" y="355"/>
                  </a:cubicBezTo>
                  <a:cubicBezTo>
                    <a:pt x="5345" y="472"/>
                    <a:pt x="5387" y="590"/>
                    <a:pt x="5489" y="590"/>
                  </a:cubicBezTo>
                  <a:cubicBezTo>
                    <a:pt x="5523" y="590"/>
                    <a:pt x="5564" y="576"/>
                    <a:pt x="5614" y="545"/>
                  </a:cubicBezTo>
                  <a:lnTo>
                    <a:pt x="5614" y="545"/>
                  </a:lnTo>
                  <a:cubicBezTo>
                    <a:pt x="5476" y="982"/>
                    <a:pt x="5977" y="1122"/>
                    <a:pt x="6057" y="1459"/>
                  </a:cubicBezTo>
                  <a:cubicBezTo>
                    <a:pt x="6162" y="1546"/>
                    <a:pt x="6279" y="1641"/>
                    <a:pt x="6176" y="1790"/>
                  </a:cubicBezTo>
                  <a:cubicBezTo>
                    <a:pt x="6156" y="1818"/>
                    <a:pt x="6131" y="1830"/>
                    <a:pt x="6104" y="1830"/>
                  </a:cubicBezTo>
                  <a:cubicBezTo>
                    <a:pt x="6062" y="1830"/>
                    <a:pt x="6016" y="1802"/>
                    <a:pt x="5983" y="1760"/>
                  </a:cubicBezTo>
                  <a:lnTo>
                    <a:pt x="5661" y="1608"/>
                  </a:lnTo>
                  <a:cubicBezTo>
                    <a:pt x="5352" y="1399"/>
                    <a:pt x="4970" y="1518"/>
                    <a:pt x="4662" y="1421"/>
                  </a:cubicBezTo>
                  <a:cubicBezTo>
                    <a:pt x="4354" y="1324"/>
                    <a:pt x="4061" y="1280"/>
                    <a:pt x="3779" y="1280"/>
                  </a:cubicBezTo>
                  <a:cubicBezTo>
                    <a:pt x="2989" y="1280"/>
                    <a:pt x="2284" y="1620"/>
                    <a:pt x="1590" y="2067"/>
                  </a:cubicBezTo>
                  <a:cubicBezTo>
                    <a:pt x="1265" y="2276"/>
                    <a:pt x="1004" y="2585"/>
                    <a:pt x="618" y="2699"/>
                  </a:cubicBezTo>
                  <a:cubicBezTo>
                    <a:pt x="494" y="2869"/>
                    <a:pt x="292" y="2828"/>
                    <a:pt x="123" y="2876"/>
                  </a:cubicBezTo>
                  <a:cubicBezTo>
                    <a:pt x="1" y="3138"/>
                    <a:pt x="99" y="3235"/>
                    <a:pt x="327" y="3235"/>
                  </a:cubicBezTo>
                  <a:cubicBezTo>
                    <a:pt x="347" y="3235"/>
                    <a:pt x="368" y="3234"/>
                    <a:pt x="390" y="3232"/>
                  </a:cubicBezTo>
                  <a:lnTo>
                    <a:pt x="716" y="3527"/>
                  </a:lnTo>
                  <a:lnTo>
                    <a:pt x="775" y="3557"/>
                  </a:lnTo>
                  <a:cubicBezTo>
                    <a:pt x="857" y="3603"/>
                    <a:pt x="955" y="3693"/>
                    <a:pt x="1039" y="3693"/>
                  </a:cubicBezTo>
                  <a:cubicBezTo>
                    <a:pt x="1070" y="3693"/>
                    <a:pt x="1100" y="3680"/>
                    <a:pt x="1126" y="3648"/>
                  </a:cubicBezTo>
                  <a:cubicBezTo>
                    <a:pt x="1224" y="3528"/>
                    <a:pt x="1036" y="3440"/>
                    <a:pt x="954" y="3353"/>
                  </a:cubicBezTo>
                  <a:cubicBezTo>
                    <a:pt x="898" y="3295"/>
                    <a:pt x="831" y="3249"/>
                    <a:pt x="770" y="3197"/>
                  </a:cubicBezTo>
                  <a:cubicBezTo>
                    <a:pt x="1207" y="2727"/>
                    <a:pt x="1718" y="2353"/>
                    <a:pt x="2271" y="2032"/>
                  </a:cubicBezTo>
                  <a:lnTo>
                    <a:pt x="2271" y="2032"/>
                  </a:lnTo>
                  <a:cubicBezTo>
                    <a:pt x="2244" y="2775"/>
                    <a:pt x="2240" y="3515"/>
                    <a:pt x="2746" y="4140"/>
                  </a:cubicBezTo>
                  <a:cubicBezTo>
                    <a:pt x="2675" y="4168"/>
                    <a:pt x="2608" y="4179"/>
                    <a:pt x="2544" y="4179"/>
                  </a:cubicBezTo>
                  <a:cubicBezTo>
                    <a:pt x="2343" y="4179"/>
                    <a:pt x="2170" y="4073"/>
                    <a:pt x="1988" y="4073"/>
                  </a:cubicBezTo>
                  <a:cubicBezTo>
                    <a:pt x="1922" y="4073"/>
                    <a:pt x="1855" y="4087"/>
                    <a:pt x="1785" y="4125"/>
                  </a:cubicBezTo>
                  <a:cubicBezTo>
                    <a:pt x="1988" y="4456"/>
                    <a:pt x="2310" y="4494"/>
                    <a:pt x="2636" y="4523"/>
                  </a:cubicBezTo>
                  <a:cubicBezTo>
                    <a:pt x="2799" y="4540"/>
                    <a:pt x="2961" y="4557"/>
                    <a:pt x="3124" y="4574"/>
                  </a:cubicBezTo>
                  <a:lnTo>
                    <a:pt x="3121" y="4546"/>
                  </a:lnTo>
                  <a:lnTo>
                    <a:pt x="3121" y="4546"/>
                  </a:lnTo>
                  <a:cubicBezTo>
                    <a:pt x="3196" y="4688"/>
                    <a:pt x="3340" y="4683"/>
                    <a:pt x="3470" y="4715"/>
                  </a:cubicBezTo>
                  <a:cubicBezTo>
                    <a:pt x="3739" y="4782"/>
                    <a:pt x="4005" y="4809"/>
                    <a:pt x="4270" y="4809"/>
                  </a:cubicBezTo>
                  <a:cubicBezTo>
                    <a:pt x="4955" y="4809"/>
                    <a:pt x="5626" y="4628"/>
                    <a:pt x="6302" y="4506"/>
                  </a:cubicBezTo>
                  <a:cubicBezTo>
                    <a:pt x="6116" y="4410"/>
                    <a:pt x="5931" y="4378"/>
                    <a:pt x="5746" y="4378"/>
                  </a:cubicBezTo>
                  <a:cubicBezTo>
                    <a:pt x="5393" y="4378"/>
                    <a:pt x="5040" y="4493"/>
                    <a:pt x="4688" y="4503"/>
                  </a:cubicBezTo>
                  <a:cubicBezTo>
                    <a:pt x="4714" y="4396"/>
                    <a:pt x="4852" y="4331"/>
                    <a:pt x="4804" y="4196"/>
                  </a:cubicBezTo>
                  <a:lnTo>
                    <a:pt x="4804" y="4196"/>
                  </a:lnTo>
                  <a:lnTo>
                    <a:pt x="3633" y="4207"/>
                  </a:lnTo>
                  <a:lnTo>
                    <a:pt x="3308" y="4101"/>
                  </a:lnTo>
                  <a:cubicBezTo>
                    <a:pt x="2712" y="3663"/>
                    <a:pt x="2559" y="3045"/>
                    <a:pt x="2596" y="2351"/>
                  </a:cubicBezTo>
                  <a:cubicBezTo>
                    <a:pt x="2709" y="1774"/>
                    <a:pt x="3114" y="1610"/>
                    <a:pt x="3639" y="1599"/>
                  </a:cubicBezTo>
                  <a:cubicBezTo>
                    <a:pt x="3664" y="1598"/>
                    <a:pt x="3688" y="1598"/>
                    <a:pt x="3713" y="1598"/>
                  </a:cubicBezTo>
                  <a:cubicBezTo>
                    <a:pt x="4357" y="1598"/>
                    <a:pt x="4753" y="1782"/>
                    <a:pt x="4967" y="2192"/>
                  </a:cubicBezTo>
                  <a:cubicBezTo>
                    <a:pt x="4991" y="2191"/>
                    <a:pt x="5014" y="2190"/>
                    <a:pt x="5035" y="2190"/>
                  </a:cubicBezTo>
                  <a:cubicBezTo>
                    <a:pt x="5415" y="2190"/>
                    <a:pt x="5519" y="2318"/>
                    <a:pt x="5637" y="2859"/>
                  </a:cubicBezTo>
                  <a:cubicBezTo>
                    <a:pt x="5509" y="3399"/>
                    <a:pt x="4951" y="3669"/>
                    <a:pt x="4805" y="4197"/>
                  </a:cubicBezTo>
                  <a:cubicBezTo>
                    <a:pt x="5258" y="4193"/>
                    <a:pt x="5437" y="3855"/>
                    <a:pt x="5615" y="3524"/>
                  </a:cubicBezTo>
                  <a:cubicBezTo>
                    <a:pt x="5711" y="3347"/>
                    <a:pt x="5679" y="3078"/>
                    <a:pt x="5974" y="3052"/>
                  </a:cubicBezTo>
                  <a:lnTo>
                    <a:pt x="5974" y="3052"/>
                  </a:lnTo>
                  <a:cubicBezTo>
                    <a:pt x="5973" y="3098"/>
                    <a:pt x="5987" y="3144"/>
                    <a:pt x="6015" y="3181"/>
                  </a:cubicBezTo>
                  <a:cubicBezTo>
                    <a:pt x="6082" y="3403"/>
                    <a:pt x="6206" y="3616"/>
                    <a:pt x="6147" y="3864"/>
                  </a:cubicBezTo>
                  <a:cubicBezTo>
                    <a:pt x="6046" y="3885"/>
                    <a:pt x="6014" y="3951"/>
                    <a:pt x="6037" y="4045"/>
                  </a:cubicBezTo>
                  <a:cubicBezTo>
                    <a:pt x="6041" y="4064"/>
                    <a:pt x="6087" y="4091"/>
                    <a:pt x="6096" y="4091"/>
                  </a:cubicBezTo>
                  <a:cubicBezTo>
                    <a:pt x="6097" y="4091"/>
                    <a:pt x="6097" y="4091"/>
                    <a:pt x="6098" y="4091"/>
                  </a:cubicBezTo>
                  <a:cubicBezTo>
                    <a:pt x="6166" y="4033"/>
                    <a:pt x="6191" y="3959"/>
                    <a:pt x="6156" y="3871"/>
                  </a:cubicBezTo>
                  <a:lnTo>
                    <a:pt x="6156" y="3871"/>
                  </a:lnTo>
                  <a:cubicBezTo>
                    <a:pt x="6523" y="3884"/>
                    <a:pt x="6506" y="4222"/>
                    <a:pt x="6627" y="4435"/>
                  </a:cubicBezTo>
                  <a:cubicBezTo>
                    <a:pt x="6708" y="4578"/>
                    <a:pt x="6765" y="4630"/>
                    <a:pt x="6809" y="4630"/>
                  </a:cubicBezTo>
                  <a:cubicBezTo>
                    <a:pt x="6884" y="4630"/>
                    <a:pt x="6919" y="4473"/>
                    <a:pt x="6967" y="4357"/>
                  </a:cubicBezTo>
                  <a:cubicBezTo>
                    <a:pt x="7030" y="4193"/>
                    <a:pt x="7150" y="4047"/>
                    <a:pt x="7132" y="3856"/>
                  </a:cubicBezTo>
                  <a:lnTo>
                    <a:pt x="6834" y="3695"/>
                  </a:lnTo>
                  <a:lnTo>
                    <a:pt x="6834" y="3695"/>
                  </a:lnTo>
                  <a:lnTo>
                    <a:pt x="7131" y="3854"/>
                  </a:lnTo>
                  <a:cubicBezTo>
                    <a:pt x="7360" y="3384"/>
                    <a:pt x="7473" y="2883"/>
                    <a:pt x="7521" y="2364"/>
                  </a:cubicBezTo>
                  <a:cubicBezTo>
                    <a:pt x="7509" y="2027"/>
                    <a:pt x="7498" y="1690"/>
                    <a:pt x="7487" y="1352"/>
                  </a:cubicBezTo>
                  <a:lnTo>
                    <a:pt x="7167" y="1165"/>
                  </a:lnTo>
                  <a:lnTo>
                    <a:pt x="7181" y="1166"/>
                  </a:lnTo>
                  <a:cubicBezTo>
                    <a:pt x="7201" y="920"/>
                    <a:pt x="7092" y="719"/>
                    <a:pt x="6952" y="531"/>
                  </a:cubicBezTo>
                  <a:cubicBezTo>
                    <a:pt x="6936" y="356"/>
                    <a:pt x="6755" y="219"/>
                    <a:pt x="6838" y="24"/>
                  </a:cubicBezTo>
                  <a:lnTo>
                    <a:pt x="6401" y="1"/>
                  </a:lnTo>
                  <a:close/>
                </a:path>
              </a:pathLst>
            </a:custGeom>
            <a:solidFill>
              <a:schemeClr val="dk1"/>
            </a:solidFill>
            <a:ln w="0">
              <a:noFill/>
            </a:ln>
          </p:spPr>
          <p:style>
            <a:lnRef idx="0"/>
            <a:fillRef idx="0"/>
            <a:effectRef idx="0"/>
            <a:fontRef idx="minor"/>
          </p:style>
          <p:txBody>
            <a:bodyPr tIns="58320" bIns="583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59" name="Google Shape;3560;p121"/>
            <p:cNvSpPr/>
            <p:nvPr/>
          </p:nvSpPr>
          <p:spPr>
            <a:xfrm>
              <a:off x="2286720" y="18144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0" h="10">
                  <a:moveTo>
                    <a:pt x="1" y="0"/>
                  </a:moveTo>
                  <a:lnTo>
                    <a:pt x="1" y="5"/>
                  </a:lnTo>
                  <a:cubicBezTo>
                    <a:pt x="3" y="6"/>
                    <a:pt x="5" y="8"/>
                    <a:pt x="8" y="9"/>
                  </a:cubicBezTo>
                  <a:cubicBezTo>
                    <a:pt x="8" y="7"/>
                    <a:pt x="9" y="4"/>
                    <a:pt x="9" y="1"/>
                  </a:cubicBezTo>
                  <a:cubicBezTo>
                    <a:pt x="6" y="1"/>
                    <a:pt x="4" y="0"/>
                    <a:pt x="1"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60" name="Google Shape;3561;p121"/>
            <p:cNvSpPr/>
            <p:nvPr/>
          </p:nvSpPr>
          <p:spPr>
            <a:xfrm>
              <a:off x="2022120" y="17370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7" h="14">
                  <a:moveTo>
                    <a:pt x="8" y="0"/>
                  </a:moveTo>
                  <a:cubicBezTo>
                    <a:pt x="5" y="1"/>
                    <a:pt x="2" y="4"/>
                    <a:pt x="0" y="6"/>
                  </a:cubicBezTo>
                  <a:lnTo>
                    <a:pt x="0" y="14"/>
                  </a:lnTo>
                  <a:cubicBezTo>
                    <a:pt x="7" y="14"/>
                    <a:pt x="10" y="13"/>
                    <a:pt x="17" y="11"/>
                  </a:cubicBezTo>
                  <a:cubicBezTo>
                    <a:pt x="13" y="8"/>
                    <a:pt x="11" y="5"/>
                    <a:pt x="8"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61" name="Google Shape;3562;p121"/>
            <p:cNvSpPr/>
            <p:nvPr/>
          </p:nvSpPr>
          <p:spPr>
            <a:xfrm>
              <a:off x="2104200" y="1810080"/>
              <a:ext cx="25200" cy="82080"/>
            </a:xfrm>
            <a:custGeom>
              <a:avLst/>
              <a:gdLst>
                <a:gd name="textAreaLeft" fmla="*/ 0 w 25200"/>
                <a:gd name="textAreaRight" fmla="*/ 25560 w 25200"/>
                <a:gd name="textAreaTop" fmla="*/ 0 h 82080"/>
                <a:gd name="textAreaBottom" fmla="*/ 82440 h 82080"/>
              </a:gdLst>
              <a:ahLst/>
              <a:cxnLst/>
              <a:rect l="textAreaLeft" t="textAreaTop" r="textAreaRight" b="textAreaBottom"/>
              <a:pathLst>
                <a:path w="1053" h="3396">
                  <a:moveTo>
                    <a:pt x="292" y="1"/>
                  </a:moveTo>
                  <a:lnTo>
                    <a:pt x="1" y="16"/>
                  </a:lnTo>
                  <a:cubicBezTo>
                    <a:pt x="309" y="1120"/>
                    <a:pt x="668" y="2216"/>
                    <a:pt x="515" y="3390"/>
                  </a:cubicBezTo>
                  <a:lnTo>
                    <a:pt x="769" y="3396"/>
                  </a:lnTo>
                  <a:cubicBezTo>
                    <a:pt x="1052" y="2202"/>
                    <a:pt x="678" y="1100"/>
                    <a:pt x="292" y="1"/>
                  </a:cubicBezTo>
                  <a:close/>
                </a:path>
              </a:pathLst>
            </a:custGeom>
            <a:solidFill>
              <a:schemeClr val="dk1"/>
            </a:solidFill>
            <a:ln w="0">
              <a:noFill/>
            </a:ln>
          </p:spPr>
          <p:style>
            <a:lnRef idx="0"/>
            <a:fillRef idx="0"/>
            <a:effectRef idx="0"/>
            <a:fontRef idx="minor"/>
          </p:style>
          <p:txBody>
            <a:bodyPr tIns="41040" bIns="410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62" name="Google Shape;3563;p121"/>
            <p:cNvSpPr/>
            <p:nvPr/>
          </p:nvSpPr>
          <p:spPr>
            <a:xfrm>
              <a:off x="2999160" y="12729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7" h="11">
                  <a:moveTo>
                    <a:pt x="1" y="1"/>
                  </a:moveTo>
                  <a:lnTo>
                    <a:pt x="9" y="9"/>
                  </a:lnTo>
                  <a:lnTo>
                    <a:pt x="15" y="11"/>
                  </a:lnTo>
                  <a:cubicBezTo>
                    <a:pt x="15" y="7"/>
                    <a:pt x="15" y="5"/>
                    <a:pt x="16" y="2"/>
                  </a:cubicBezTo>
                  <a:lnTo>
                    <a:pt x="1"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63" name="Google Shape;3564;p121"/>
            <p:cNvSpPr/>
            <p:nvPr/>
          </p:nvSpPr>
          <p:spPr>
            <a:xfrm>
              <a:off x="2995200" y="12690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3" h="13">
                  <a:moveTo>
                    <a:pt x="2" y="1"/>
                  </a:moveTo>
                  <a:cubicBezTo>
                    <a:pt x="0" y="5"/>
                    <a:pt x="2" y="8"/>
                    <a:pt x="0" y="13"/>
                  </a:cubicBezTo>
                  <a:lnTo>
                    <a:pt x="13" y="9"/>
                  </a:lnTo>
                  <a:cubicBezTo>
                    <a:pt x="11" y="7"/>
                    <a:pt x="10" y="5"/>
                    <a:pt x="9" y="2"/>
                  </a:cubicBezTo>
                  <a:cubicBezTo>
                    <a:pt x="7" y="2"/>
                    <a:pt x="4" y="2"/>
                    <a:pt x="2"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64" name="Google Shape;3565;p121"/>
            <p:cNvSpPr/>
            <p:nvPr/>
          </p:nvSpPr>
          <p:spPr>
            <a:xfrm>
              <a:off x="2986920" y="12650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8" h="8">
                  <a:moveTo>
                    <a:pt x="0" y="1"/>
                  </a:moveTo>
                  <a:cubicBezTo>
                    <a:pt x="1" y="3"/>
                    <a:pt x="1" y="5"/>
                    <a:pt x="1" y="8"/>
                  </a:cubicBezTo>
                  <a:cubicBezTo>
                    <a:pt x="4" y="8"/>
                    <a:pt x="6" y="6"/>
                    <a:pt x="8" y="5"/>
                  </a:cubicBezTo>
                  <a:lnTo>
                    <a:pt x="4" y="3"/>
                  </a:lnTo>
                  <a:lnTo>
                    <a:pt x="0"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65" name="Google Shape;3566;p121"/>
            <p:cNvSpPr/>
            <p:nvPr/>
          </p:nvSpPr>
          <p:spPr>
            <a:xfrm>
              <a:off x="3402000" y="20548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4" h="26">
                  <a:moveTo>
                    <a:pt x="0" y="0"/>
                  </a:moveTo>
                  <a:lnTo>
                    <a:pt x="0" y="0"/>
                  </a:lnTo>
                  <a:cubicBezTo>
                    <a:pt x="1" y="9"/>
                    <a:pt x="1" y="17"/>
                    <a:pt x="1" y="26"/>
                  </a:cubicBezTo>
                  <a:cubicBezTo>
                    <a:pt x="6" y="21"/>
                    <a:pt x="9" y="17"/>
                    <a:pt x="13" y="13"/>
                  </a:cubicBezTo>
                  <a:lnTo>
                    <a:pt x="0"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66" name="Google Shape;3567;p121"/>
            <p:cNvSpPr/>
            <p:nvPr/>
          </p:nvSpPr>
          <p:spPr>
            <a:xfrm>
              <a:off x="3223080" y="17413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6" h="6">
                  <a:moveTo>
                    <a:pt x="4" y="0"/>
                  </a:moveTo>
                  <a:lnTo>
                    <a:pt x="1" y="1"/>
                  </a:lnTo>
                  <a:cubicBezTo>
                    <a:pt x="1" y="2"/>
                    <a:pt x="1" y="3"/>
                    <a:pt x="0" y="5"/>
                  </a:cubicBezTo>
                  <a:cubicBezTo>
                    <a:pt x="2" y="5"/>
                    <a:pt x="4" y="5"/>
                    <a:pt x="5" y="6"/>
                  </a:cubicBezTo>
                  <a:cubicBezTo>
                    <a:pt x="5" y="6"/>
                    <a:pt x="5" y="6"/>
                    <a:pt x="5" y="6"/>
                  </a:cubicBezTo>
                  <a:cubicBezTo>
                    <a:pt x="5" y="6"/>
                    <a:pt x="4" y="2"/>
                    <a:pt x="4"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67" name="Google Shape;3568;p121"/>
            <p:cNvSpPr/>
            <p:nvPr/>
          </p:nvSpPr>
          <p:spPr>
            <a:xfrm>
              <a:off x="3227400" y="17452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3" h="3">
                  <a:moveTo>
                    <a:pt x="0" y="1"/>
                  </a:moveTo>
                  <a:lnTo>
                    <a:pt x="0" y="2"/>
                  </a:lnTo>
                  <a:lnTo>
                    <a:pt x="2" y="2"/>
                  </a:lnTo>
                  <a:lnTo>
                    <a:pt x="0"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68" name="Google Shape;3569;p121"/>
            <p:cNvSpPr/>
            <p:nvPr/>
          </p:nvSpPr>
          <p:spPr>
            <a:xfrm>
              <a:off x="3296160" y="21524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0" h="12">
                  <a:moveTo>
                    <a:pt x="0" y="0"/>
                  </a:moveTo>
                  <a:cubicBezTo>
                    <a:pt x="1" y="5"/>
                    <a:pt x="0" y="7"/>
                    <a:pt x="2" y="11"/>
                  </a:cubicBezTo>
                  <a:cubicBezTo>
                    <a:pt x="4" y="11"/>
                    <a:pt x="7" y="10"/>
                    <a:pt x="10" y="9"/>
                  </a:cubicBezTo>
                  <a:cubicBezTo>
                    <a:pt x="10" y="7"/>
                    <a:pt x="10" y="3"/>
                    <a:pt x="10"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69" name="Google Shape;3570;p121"/>
            <p:cNvSpPr/>
            <p:nvPr/>
          </p:nvSpPr>
          <p:spPr>
            <a:xfrm>
              <a:off x="3300120" y="21481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9" h="10">
                  <a:moveTo>
                    <a:pt x="1" y="0"/>
                  </a:moveTo>
                  <a:cubicBezTo>
                    <a:pt x="1" y="4"/>
                    <a:pt x="0" y="6"/>
                    <a:pt x="0" y="9"/>
                  </a:cubicBezTo>
                  <a:cubicBezTo>
                    <a:pt x="2" y="9"/>
                    <a:pt x="4" y="8"/>
                    <a:pt x="8" y="8"/>
                  </a:cubicBezTo>
                  <a:cubicBezTo>
                    <a:pt x="8" y="5"/>
                    <a:pt x="9" y="3"/>
                    <a:pt x="9"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70" name="Google Shape;3571;p121"/>
            <p:cNvSpPr/>
            <p:nvPr/>
          </p:nvSpPr>
          <p:spPr>
            <a:xfrm>
              <a:off x="3593160" y="2922480"/>
              <a:ext cx="41040" cy="33480"/>
            </a:xfrm>
            <a:custGeom>
              <a:avLst/>
              <a:gdLst>
                <a:gd name="textAreaLeft" fmla="*/ 0 w 41040"/>
                <a:gd name="textAreaRight" fmla="*/ 41400 w 41040"/>
                <a:gd name="textAreaTop" fmla="*/ 0 h 33480"/>
                <a:gd name="textAreaBottom" fmla="*/ 33840 h 33480"/>
              </a:gdLst>
              <a:ahLst/>
              <a:cxnLst/>
              <a:rect l="textAreaLeft" t="textAreaTop" r="textAreaRight" b="textAreaBottom"/>
              <a:pathLst>
                <a:path w="1706" h="1387">
                  <a:moveTo>
                    <a:pt x="370" y="1"/>
                  </a:moveTo>
                  <a:lnTo>
                    <a:pt x="1" y="170"/>
                  </a:lnTo>
                  <a:cubicBezTo>
                    <a:pt x="185" y="393"/>
                    <a:pt x="375" y="610"/>
                    <a:pt x="682" y="665"/>
                  </a:cubicBezTo>
                  <a:cubicBezTo>
                    <a:pt x="821" y="944"/>
                    <a:pt x="1036" y="1123"/>
                    <a:pt x="1351" y="1167"/>
                  </a:cubicBezTo>
                  <a:cubicBezTo>
                    <a:pt x="1321" y="1324"/>
                    <a:pt x="1436" y="1352"/>
                    <a:pt x="1546" y="1387"/>
                  </a:cubicBezTo>
                  <a:lnTo>
                    <a:pt x="1706" y="1259"/>
                  </a:lnTo>
                  <a:cubicBezTo>
                    <a:pt x="1637" y="1190"/>
                    <a:pt x="1575" y="1097"/>
                    <a:pt x="1488" y="1097"/>
                  </a:cubicBezTo>
                  <a:cubicBezTo>
                    <a:pt x="1449" y="1097"/>
                    <a:pt x="1405" y="1116"/>
                    <a:pt x="1353" y="1165"/>
                  </a:cubicBezTo>
                  <a:cubicBezTo>
                    <a:pt x="1321" y="808"/>
                    <a:pt x="1141" y="648"/>
                    <a:pt x="842" y="648"/>
                  </a:cubicBezTo>
                  <a:cubicBezTo>
                    <a:pt x="794" y="648"/>
                    <a:pt x="742" y="652"/>
                    <a:pt x="688" y="660"/>
                  </a:cubicBezTo>
                  <a:cubicBezTo>
                    <a:pt x="850" y="526"/>
                    <a:pt x="693" y="445"/>
                    <a:pt x="619" y="372"/>
                  </a:cubicBezTo>
                  <a:cubicBezTo>
                    <a:pt x="508" y="263"/>
                    <a:pt x="377" y="176"/>
                    <a:pt x="370" y="1"/>
                  </a:cubicBezTo>
                  <a:close/>
                </a:path>
              </a:pathLst>
            </a:custGeom>
            <a:solidFill>
              <a:schemeClr val="dk1"/>
            </a:solidFill>
            <a:ln w="0">
              <a:noFill/>
            </a:ln>
          </p:spPr>
          <p:style>
            <a:lnRef idx="0"/>
            <a:fillRef idx="0"/>
            <a:effectRef idx="0"/>
            <a:fontRef idx="minor"/>
          </p:style>
          <p:txBody>
            <a:bodyPr tIns="16920" bIns="169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71" name="Google Shape;3572;p121"/>
            <p:cNvSpPr/>
            <p:nvPr/>
          </p:nvSpPr>
          <p:spPr>
            <a:xfrm>
              <a:off x="1849320" y="3182400"/>
              <a:ext cx="14040" cy="32760"/>
            </a:xfrm>
            <a:custGeom>
              <a:avLst/>
              <a:gdLst>
                <a:gd name="textAreaLeft" fmla="*/ 0 w 14040"/>
                <a:gd name="textAreaRight" fmla="*/ 14400 w 14040"/>
                <a:gd name="textAreaTop" fmla="*/ 0 h 32760"/>
                <a:gd name="textAreaBottom" fmla="*/ 33120 h 32760"/>
              </a:gdLst>
              <a:ahLst/>
              <a:cxnLst/>
              <a:rect l="textAreaLeft" t="textAreaTop" r="textAreaRight" b="textAreaBottom"/>
              <a:pathLst>
                <a:path w="589" h="1366">
                  <a:moveTo>
                    <a:pt x="391" y="0"/>
                  </a:moveTo>
                  <a:lnTo>
                    <a:pt x="21" y="25"/>
                  </a:lnTo>
                  <a:cubicBezTo>
                    <a:pt x="1" y="189"/>
                    <a:pt x="27" y="356"/>
                    <a:pt x="96" y="506"/>
                  </a:cubicBezTo>
                  <a:cubicBezTo>
                    <a:pt x="74" y="720"/>
                    <a:pt x="101" y="937"/>
                    <a:pt x="177" y="1139"/>
                  </a:cubicBezTo>
                  <a:cubicBezTo>
                    <a:pt x="227" y="1277"/>
                    <a:pt x="295" y="1365"/>
                    <a:pt x="390" y="1365"/>
                  </a:cubicBezTo>
                  <a:cubicBezTo>
                    <a:pt x="446" y="1365"/>
                    <a:pt x="512" y="1334"/>
                    <a:pt x="589" y="1264"/>
                  </a:cubicBezTo>
                  <a:cubicBezTo>
                    <a:pt x="556" y="1007"/>
                    <a:pt x="579" y="739"/>
                    <a:pt x="443" y="501"/>
                  </a:cubicBezTo>
                  <a:cubicBezTo>
                    <a:pt x="477" y="333"/>
                    <a:pt x="459" y="157"/>
                    <a:pt x="391" y="0"/>
                  </a:cubicBezTo>
                  <a:close/>
                </a:path>
              </a:pathLst>
            </a:custGeom>
            <a:solidFill>
              <a:schemeClr val="dk1"/>
            </a:solidFill>
            <a:ln w="0">
              <a:noFill/>
            </a:ln>
          </p:spPr>
          <p:style>
            <a:lnRef idx="0"/>
            <a:fillRef idx="0"/>
            <a:effectRef idx="0"/>
            <a:fontRef idx="minor"/>
          </p:style>
          <p:txBody>
            <a:bodyPr tIns="16560" bIns="165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72" name="Google Shape;3573;p121"/>
            <p:cNvSpPr/>
            <p:nvPr/>
          </p:nvSpPr>
          <p:spPr>
            <a:xfrm>
              <a:off x="1810440" y="3054600"/>
              <a:ext cx="20160" cy="12960"/>
            </a:xfrm>
            <a:custGeom>
              <a:avLst/>
              <a:gdLst>
                <a:gd name="textAreaLeft" fmla="*/ 0 w 20160"/>
                <a:gd name="textAreaRight" fmla="*/ 20520 w 20160"/>
                <a:gd name="textAreaTop" fmla="*/ 0 h 12960"/>
                <a:gd name="textAreaBottom" fmla="*/ 13320 h 12960"/>
              </a:gdLst>
              <a:ahLst/>
              <a:cxnLst/>
              <a:rect l="textAreaLeft" t="textAreaTop" r="textAreaRight" b="textAreaBottom"/>
              <a:pathLst>
                <a:path w="851" h="543">
                  <a:moveTo>
                    <a:pt x="291" y="1"/>
                  </a:moveTo>
                  <a:cubicBezTo>
                    <a:pt x="223" y="1"/>
                    <a:pt x="155" y="18"/>
                    <a:pt x="87" y="56"/>
                  </a:cubicBezTo>
                  <a:cubicBezTo>
                    <a:pt x="0" y="377"/>
                    <a:pt x="0" y="377"/>
                    <a:pt x="504" y="384"/>
                  </a:cubicBezTo>
                  <a:lnTo>
                    <a:pt x="842" y="542"/>
                  </a:lnTo>
                  <a:lnTo>
                    <a:pt x="850" y="98"/>
                  </a:lnTo>
                  <a:lnTo>
                    <a:pt x="506" y="51"/>
                  </a:lnTo>
                  <a:cubicBezTo>
                    <a:pt x="434" y="19"/>
                    <a:pt x="363" y="1"/>
                    <a:pt x="291" y="1"/>
                  </a:cubicBezTo>
                  <a:close/>
                </a:path>
              </a:pathLst>
            </a:custGeom>
            <a:solidFill>
              <a:schemeClr val="dk1"/>
            </a:solidFill>
            <a:ln w="0">
              <a:noFill/>
            </a:ln>
          </p:spPr>
          <p:style>
            <a:lnRef idx="0"/>
            <a:fillRef idx="0"/>
            <a:effectRef idx="0"/>
            <a:fontRef idx="minor"/>
          </p:style>
          <p:txBody>
            <a:bodyPr tIns="6480" bIns="64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73" name="Google Shape;3574;p121"/>
            <p:cNvSpPr/>
            <p:nvPr/>
          </p:nvSpPr>
          <p:spPr>
            <a:xfrm>
              <a:off x="2082960" y="1797840"/>
              <a:ext cx="8280" cy="8280"/>
            </a:xfrm>
            <a:custGeom>
              <a:avLst/>
              <a:gdLst>
                <a:gd name="textAreaLeft" fmla="*/ 0 w 8280"/>
                <a:gd name="textAreaRight" fmla="*/ 8640 w 8280"/>
                <a:gd name="textAreaTop" fmla="*/ 0 h 8280"/>
                <a:gd name="textAreaBottom" fmla="*/ 8640 h 8280"/>
              </a:gdLst>
              <a:ahLst/>
              <a:cxnLst/>
              <a:rect l="textAreaLeft" t="textAreaTop" r="textAreaRight" b="textAreaBottom"/>
              <a:pathLst>
                <a:path w="354" h="358">
                  <a:moveTo>
                    <a:pt x="299" y="0"/>
                  </a:moveTo>
                  <a:lnTo>
                    <a:pt x="1" y="21"/>
                  </a:lnTo>
                  <a:cubicBezTo>
                    <a:pt x="14" y="134"/>
                    <a:pt x="27" y="246"/>
                    <a:pt x="41" y="358"/>
                  </a:cubicBezTo>
                  <a:lnTo>
                    <a:pt x="353" y="354"/>
                  </a:lnTo>
                  <a:lnTo>
                    <a:pt x="299" y="0"/>
                  </a:lnTo>
                  <a:close/>
                </a:path>
              </a:pathLst>
            </a:custGeom>
            <a:solidFill>
              <a:schemeClr val="dk1"/>
            </a:solidFill>
            <a:ln w="0">
              <a:noFill/>
            </a:ln>
          </p:spPr>
          <p:style>
            <a:lnRef idx="0"/>
            <a:fillRef idx="0"/>
            <a:effectRef idx="0"/>
            <a:fontRef idx="minor"/>
          </p:style>
          <p:txBody>
            <a:bodyPr tIns="4320" bIns="43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74" name="Google Shape;3575;p121"/>
            <p:cNvSpPr/>
            <p:nvPr/>
          </p:nvSpPr>
          <p:spPr>
            <a:xfrm>
              <a:off x="2758320" y="25833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25" h="36">
                  <a:moveTo>
                    <a:pt x="1" y="1"/>
                  </a:moveTo>
                  <a:lnTo>
                    <a:pt x="1" y="1"/>
                  </a:lnTo>
                  <a:cubicBezTo>
                    <a:pt x="4" y="13"/>
                    <a:pt x="8" y="24"/>
                    <a:pt x="14" y="35"/>
                  </a:cubicBezTo>
                  <a:lnTo>
                    <a:pt x="23" y="35"/>
                  </a:lnTo>
                  <a:cubicBezTo>
                    <a:pt x="23" y="30"/>
                    <a:pt x="25" y="25"/>
                    <a:pt x="25" y="21"/>
                  </a:cubicBezTo>
                  <a:cubicBezTo>
                    <a:pt x="17" y="14"/>
                    <a:pt x="9" y="6"/>
                    <a:pt x="1"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75" name="Google Shape;3576;p121"/>
            <p:cNvSpPr/>
            <p:nvPr/>
          </p:nvSpPr>
          <p:spPr>
            <a:xfrm>
              <a:off x="3218400" y="2163960"/>
              <a:ext cx="14040" cy="9000"/>
            </a:xfrm>
            <a:custGeom>
              <a:avLst/>
              <a:gdLst>
                <a:gd name="textAreaLeft" fmla="*/ 0 w 14040"/>
                <a:gd name="textAreaRight" fmla="*/ 14400 w 14040"/>
                <a:gd name="textAreaTop" fmla="*/ 0 h 9000"/>
                <a:gd name="textAreaBottom" fmla="*/ 9360 h 9000"/>
              </a:gdLst>
              <a:ahLst/>
              <a:cxnLst/>
              <a:rect l="textAreaLeft" t="textAreaTop" r="textAreaRight" b="textAreaBottom"/>
              <a:pathLst>
                <a:path w="594" h="391">
                  <a:moveTo>
                    <a:pt x="408" y="1"/>
                  </a:moveTo>
                  <a:cubicBezTo>
                    <a:pt x="306" y="1"/>
                    <a:pt x="244" y="104"/>
                    <a:pt x="176" y="190"/>
                  </a:cubicBezTo>
                  <a:lnTo>
                    <a:pt x="1" y="362"/>
                  </a:lnTo>
                  <a:lnTo>
                    <a:pt x="250" y="390"/>
                  </a:lnTo>
                  <a:lnTo>
                    <a:pt x="471" y="217"/>
                  </a:lnTo>
                  <a:cubicBezTo>
                    <a:pt x="494" y="205"/>
                    <a:pt x="521" y="196"/>
                    <a:pt x="540" y="181"/>
                  </a:cubicBezTo>
                  <a:cubicBezTo>
                    <a:pt x="593" y="137"/>
                    <a:pt x="591" y="90"/>
                    <a:pt x="537" y="47"/>
                  </a:cubicBezTo>
                  <a:cubicBezTo>
                    <a:pt x="487" y="14"/>
                    <a:pt x="445" y="1"/>
                    <a:pt x="408" y="1"/>
                  </a:cubicBezTo>
                  <a:close/>
                </a:path>
              </a:pathLst>
            </a:custGeom>
            <a:solidFill>
              <a:schemeClr val="dk1"/>
            </a:solidFill>
            <a:ln w="0">
              <a:noFill/>
            </a:ln>
          </p:spPr>
          <p:style>
            <a:lnRef idx="0"/>
            <a:fillRef idx="0"/>
            <a:effectRef idx="0"/>
            <a:fontRef idx="minor"/>
          </p:style>
          <p:txBody>
            <a:bodyPr tIns="4680" bIns="46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76" name="Google Shape;3577;p121"/>
            <p:cNvSpPr/>
            <p:nvPr/>
          </p:nvSpPr>
          <p:spPr>
            <a:xfrm>
              <a:off x="3011040" y="2234520"/>
              <a:ext cx="8280" cy="3240"/>
            </a:xfrm>
            <a:custGeom>
              <a:avLst/>
              <a:gdLst>
                <a:gd name="textAreaLeft" fmla="*/ 0 w 8280"/>
                <a:gd name="textAreaRight" fmla="*/ 8640 w 8280"/>
                <a:gd name="textAreaTop" fmla="*/ 0 h 3240"/>
                <a:gd name="textAreaBottom" fmla="*/ 3600 h 3240"/>
              </a:gdLst>
              <a:ahLst/>
              <a:cxnLst/>
              <a:rect l="textAreaLeft" t="textAreaTop" r="textAreaRight" b="textAreaBottom"/>
              <a:pathLst>
                <a:path w="362" h="149">
                  <a:moveTo>
                    <a:pt x="6" y="0"/>
                  </a:moveTo>
                  <a:cubicBezTo>
                    <a:pt x="1" y="41"/>
                    <a:pt x="0" y="83"/>
                    <a:pt x="3" y="125"/>
                  </a:cubicBezTo>
                  <a:lnTo>
                    <a:pt x="352" y="148"/>
                  </a:lnTo>
                  <a:cubicBezTo>
                    <a:pt x="359" y="104"/>
                    <a:pt x="361" y="59"/>
                    <a:pt x="361" y="15"/>
                  </a:cubicBezTo>
                  <a:lnTo>
                    <a:pt x="6" y="0"/>
                  </a:lnTo>
                  <a:close/>
                </a:path>
              </a:pathLst>
            </a:custGeom>
            <a:solidFill>
              <a:schemeClr val="dk1"/>
            </a:solidFill>
            <a:ln w="0">
              <a:noFill/>
            </a:ln>
          </p:spPr>
          <p:style>
            <a:lnRef idx="0"/>
            <a:fillRef idx="0"/>
            <a:effectRef idx="0"/>
            <a:fontRef idx="minor"/>
          </p:style>
          <p:txBody>
            <a:bodyPr tIns="1800" bIns="18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77" name="Google Shape;3578;p121"/>
            <p:cNvSpPr/>
            <p:nvPr/>
          </p:nvSpPr>
          <p:spPr>
            <a:xfrm>
              <a:off x="3537360" y="3171960"/>
              <a:ext cx="16920" cy="21240"/>
            </a:xfrm>
            <a:custGeom>
              <a:avLst/>
              <a:gdLst>
                <a:gd name="textAreaLeft" fmla="*/ 0 w 16920"/>
                <a:gd name="textAreaRight" fmla="*/ 17280 w 16920"/>
                <a:gd name="textAreaTop" fmla="*/ 0 h 21240"/>
                <a:gd name="textAreaBottom" fmla="*/ 21600 h 21240"/>
              </a:gdLst>
              <a:ahLst/>
              <a:cxnLst/>
              <a:rect l="textAreaLeft" t="textAreaTop" r="textAreaRight" b="textAreaBottom"/>
              <a:pathLst>
                <a:path w="716" h="889">
                  <a:moveTo>
                    <a:pt x="183" y="0"/>
                  </a:moveTo>
                  <a:cubicBezTo>
                    <a:pt x="32" y="0"/>
                    <a:pt x="0" y="106"/>
                    <a:pt x="75" y="275"/>
                  </a:cubicBezTo>
                  <a:cubicBezTo>
                    <a:pt x="129" y="397"/>
                    <a:pt x="234" y="497"/>
                    <a:pt x="316" y="606"/>
                  </a:cubicBezTo>
                  <a:cubicBezTo>
                    <a:pt x="349" y="751"/>
                    <a:pt x="451" y="830"/>
                    <a:pt x="577" y="889"/>
                  </a:cubicBezTo>
                  <a:cubicBezTo>
                    <a:pt x="622" y="765"/>
                    <a:pt x="669" y="641"/>
                    <a:pt x="715" y="518"/>
                  </a:cubicBezTo>
                  <a:lnTo>
                    <a:pt x="715" y="518"/>
                  </a:lnTo>
                  <a:lnTo>
                    <a:pt x="701" y="523"/>
                  </a:lnTo>
                  <a:lnTo>
                    <a:pt x="292" y="15"/>
                  </a:lnTo>
                  <a:cubicBezTo>
                    <a:pt x="251" y="5"/>
                    <a:pt x="214" y="0"/>
                    <a:pt x="183" y="0"/>
                  </a:cubicBezTo>
                  <a:close/>
                </a:path>
              </a:pathLst>
            </a:custGeom>
            <a:solidFill>
              <a:schemeClr val="dk1"/>
            </a:solidFill>
            <a:ln w="0">
              <a:noFill/>
            </a:ln>
          </p:spPr>
          <p:style>
            <a:lnRef idx="0"/>
            <a:fillRef idx="0"/>
            <a:effectRef idx="0"/>
            <a:fontRef idx="minor"/>
          </p:style>
          <p:txBody>
            <a:bodyPr tIns="10800" bIns="108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78" name="Google Shape;3579;p121"/>
            <p:cNvSpPr/>
            <p:nvPr/>
          </p:nvSpPr>
          <p:spPr>
            <a:xfrm>
              <a:off x="3063960" y="17452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0" h="14">
                  <a:moveTo>
                    <a:pt x="4" y="1"/>
                  </a:moveTo>
                  <a:cubicBezTo>
                    <a:pt x="3" y="5"/>
                    <a:pt x="2" y="9"/>
                    <a:pt x="1" y="13"/>
                  </a:cubicBezTo>
                  <a:cubicBezTo>
                    <a:pt x="2" y="13"/>
                    <a:pt x="4" y="13"/>
                    <a:pt x="5" y="13"/>
                  </a:cubicBezTo>
                  <a:cubicBezTo>
                    <a:pt x="6" y="13"/>
                    <a:pt x="8" y="13"/>
                    <a:pt x="9" y="12"/>
                  </a:cubicBezTo>
                  <a:lnTo>
                    <a:pt x="4"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79" name="Google Shape;3580;p121"/>
            <p:cNvSpPr/>
            <p:nvPr/>
          </p:nvSpPr>
          <p:spPr>
            <a:xfrm>
              <a:off x="2937960" y="1646640"/>
              <a:ext cx="133920" cy="472320"/>
            </a:xfrm>
            <a:custGeom>
              <a:avLst/>
              <a:gdLst>
                <a:gd name="textAreaLeft" fmla="*/ 0 w 133920"/>
                <a:gd name="textAreaRight" fmla="*/ 134280 w 133920"/>
                <a:gd name="textAreaTop" fmla="*/ 0 h 472320"/>
                <a:gd name="textAreaBottom" fmla="*/ 472680 h 472320"/>
              </a:gdLst>
              <a:ahLst/>
              <a:cxnLst/>
              <a:rect l="textAreaLeft" t="textAreaTop" r="textAreaRight" b="textAreaBottom"/>
              <a:pathLst>
                <a:path w="5528" h="19460">
                  <a:moveTo>
                    <a:pt x="0" y="0"/>
                  </a:moveTo>
                  <a:lnTo>
                    <a:pt x="0" y="0"/>
                  </a:lnTo>
                  <a:cubicBezTo>
                    <a:pt x="680" y="775"/>
                    <a:pt x="937" y="1682"/>
                    <a:pt x="1265" y="2556"/>
                  </a:cubicBezTo>
                  <a:cubicBezTo>
                    <a:pt x="1285" y="2915"/>
                    <a:pt x="1320" y="3275"/>
                    <a:pt x="1320" y="3634"/>
                  </a:cubicBezTo>
                  <a:cubicBezTo>
                    <a:pt x="1322" y="4772"/>
                    <a:pt x="1326" y="5910"/>
                    <a:pt x="1303" y="7048"/>
                  </a:cubicBezTo>
                  <a:cubicBezTo>
                    <a:pt x="1274" y="8496"/>
                    <a:pt x="1570" y="9856"/>
                    <a:pt x="2302" y="11116"/>
                  </a:cubicBezTo>
                  <a:cubicBezTo>
                    <a:pt x="2372" y="11235"/>
                    <a:pt x="2568" y="11378"/>
                    <a:pt x="2434" y="11552"/>
                  </a:cubicBezTo>
                  <a:cubicBezTo>
                    <a:pt x="2442" y="11550"/>
                    <a:pt x="2450" y="11549"/>
                    <a:pt x="2458" y="11549"/>
                  </a:cubicBezTo>
                  <a:cubicBezTo>
                    <a:pt x="2487" y="11549"/>
                    <a:pt x="2516" y="11561"/>
                    <a:pt x="2546" y="11591"/>
                  </a:cubicBezTo>
                  <a:cubicBezTo>
                    <a:pt x="2749" y="11775"/>
                    <a:pt x="2911" y="11977"/>
                    <a:pt x="2869" y="12275"/>
                  </a:cubicBezTo>
                  <a:cubicBezTo>
                    <a:pt x="2875" y="12274"/>
                    <a:pt x="2880" y="12274"/>
                    <a:pt x="2886" y="12274"/>
                  </a:cubicBezTo>
                  <a:cubicBezTo>
                    <a:pt x="2967" y="12274"/>
                    <a:pt x="2986" y="12342"/>
                    <a:pt x="3002" y="12413"/>
                  </a:cubicBezTo>
                  <a:lnTo>
                    <a:pt x="2868" y="12287"/>
                  </a:lnTo>
                  <a:cubicBezTo>
                    <a:pt x="2868" y="12283"/>
                    <a:pt x="2868" y="12278"/>
                    <a:pt x="2869" y="12275"/>
                  </a:cubicBezTo>
                  <a:lnTo>
                    <a:pt x="2854" y="12275"/>
                  </a:lnTo>
                  <a:lnTo>
                    <a:pt x="2868" y="12288"/>
                  </a:lnTo>
                  <a:lnTo>
                    <a:pt x="2687" y="12291"/>
                  </a:lnTo>
                  <a:cubicBezTo>
                    <a:pt x="2687" y="12180"/>
                    <a:pt x="2632" y="12124"/>
                    <a:pt x="2522" y="12124"/>
                  </a:cubicBezTo>
                  <a:cubicBezTo>
                    <a:pt x="2521" y="12124"/>
                    <a:pt x="2520" y="12124"/>
                    <a:pt x="2519" y="12124"/>
                  </a:cubicBezTo>
                  <a:cubicBezTo>
                    <a:pt x="2521" y="12014"/>
                    <a:pt x="2473" y="11955"/>
                    <a:pt x="2367" y="11955"/>
                  </a:cubicBezTo>
                  <a:cubicBezTo>
                    <a:pt x="2360" y="11955"/>
                    <a:pt x="2354" y="11955"/>
                    <a:pt x="2347" y="11956"/>
                  </a:cubicBezTo>
                  <a:cubicBezTo>
                    <a:pt x="2300" y="12088"/>
                    <a:pt x="2317" y="12154"/>
                    <a:pt x="2402" y="12154"/>
                  </a:cubicBezTo>
                  <a:cubicBezTo>
                    <a:pt x="2431" y="12154"/>
                    <a:pt x="2468" y="12147"/>
                    <a:pt x="2512" y="12131"/>
                  </a:cubicBezTo>
                  <a:lnTo>
                    <a:pt x="2512" y="12131"/>
                  </a:lnTo>
                  <a:cubicBezTo>
                    <a:pt x="2469" y="12258"/>
                    <a:pt x="2488" y="12322"/>
                    <a:pt x="2571" y="12322"/>
                  </a:cubicBezTo>
                  <a:cubicBezTo>
                    <a:pt x="2600" y="12322"/>
                    <a:pt x="2635" y="12314"/>
                    <a:pt x="2679" y="12299"/>
                  </a:cubicBezTo>
                  <a:lnTo>
                    <a:pt x="2679" y="12299"/>
                  </a:lnTo>
                  <a:cubicBezTo>
                    <a:pt x="2575" y="12563"/>
                    <a:pt x="2806" y="12614"/>
                    <a:pt x="2952" y="12717"/>
                  </a:cubicBezTo>
                  <a:cubicBezTo>
                    <a:pt x="4128" y="13877"/>
                    <a:pt x="4837" y="15252"/>
                    <a:pt x="4836" y="16932"/>
                  </a:cubicBezTo>
                  <a:cubicBezTo>
                    <a:pt x="4836" y="17613"/>
                    <a:pt x="4633" y="18247"/>
                    <a:pt x="4218" y="18805"/>
                  </a:cubicBezTo>
                  <a:cubicBezTo>
                    <a:pt x="4078" y="18995"/>
                    <a:pt x="3833" y="19158"/>
                    <a:pt x="3962" y="19460"/>
                  </a:cubicBezTo>
                  <a:cubicBezTo>
                    <a:pt x="4471" y="19450"/>
                    <a:pt x="4640" y="19015"/>
                    <a:pt x="4854" y="18688"/>
                  </a:cubicBezTo>
                  <a:cubicBezTo>
                    <a:pt x="5506" y="17692"/>
                    <a:pt x="5527" y="16586"/>
                    <a:pt x="5292" y="15462"/>
                  </a:cubicBezTo>
                  <a:cubicBezTo>
                    <a:pt x="5119" y="14630"/>
                    <a:pt x="4703" y="13903"/>
                    <a:pt x="4257" y="13191"/>
                  </a:cubicBezTo>
                  <a:cubicBezTo>
                    <a:pt x="3828" y="12508"/>
                    <a:pt x="3354" y="11851"/>
                    <a:pt x="3012" y="11115"/>
                  </a:cubicBezTo>
                  <a:cubicBezTo>
                    <a:pt x="2336" y="10232"/>
                    <a:pt x="1965" y="9222"/>
                    <a:pt x="1791" y="8134"/>
                  </a:cubicBezTo>
                  <a:cubicBezTo>
                    <a:pt x="1647" y="7226"/>
                    <a:pt x="1606" y="6310"/>
                    <a:pt x="1646" y="5390"/>
                  </a:cubicBezTo>
                  <a:cubicBezTo>
                    <a:pt x="1554" y="4988"/>
                    <a:pt x="1556" y="4582"/>
                    <a:pt x="1627" y="4179"/>
                  </a:cubicBezTo>
                  <a:cubicBezTo>
                    <a:pt x="1723" y="3631"/>
                    <a:pt x="1687" y="3097"/>
                    <a:pt x="1505" y="2573"/>
                  </a:cubicBezTo>
                  <a:cubicBezTo>
                    <a:pt x="1243" y="1190"/>
                    <a:pt x="697" y="209"/>
                    <a:pt x="0" y="0"/>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80" name="Google Shape;3581;p121"/>
            <p:cNvSpPr/>
            <p:nvPr/>
          </p:nvSpPr>
          <p:spPr>
            <a:xfrm>
              <a:off x="2946240" y="13179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6" h="4">
                  <a:moveTo>
                    <a:pt x="2" y="0"/>
                  </a:moveTo>
                  <a:cubicBezTo>
                    <a:pt x="2" y="0"/>
                    <a:pt x="0" y="0"/>
                    <a:pt x="0" y="2"/>
                  </a:cubicBezTo>
                  <a:lnTo>
                    <a:pt x="1" y="4"/>
                  </a:lnTo>
                  <a:lnTo>
                    <a:pt x="6" y="4"/>
                  </a:lnTo>
                  <a:lnTo>
                    <a:pt x="2"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81" name="Google Shape;3582;p121"/>
            <p:cNvSpPr/>
            <p:nvPr/>
          </p:nvSpPr>
          <p:spPr>
            <a:xfrm>
              <a:off x="2913840" y="13014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4" h="4">
                  <a:moveTo>
                    <a:pt x="0" y="1"/>
                  </a:moveTo>
                  <a:cubicBezTo>
                    <a:pt x="1" y="2"/>
                    <a:pt x="1" y="3"/>
                    <a:pt x="2" y="4"/>
                  </a:cubicBezTo>
                  <a:lnTo>
                    <a:pt x="3" y="4"/>
                  </a:lnTo>
                  <a:lnTo>
                    <a:pt x="3" y="3"/>
                  </a:lnTo>
                  <a:cubicBezTo>
                    <a:pt x="3" y="2"/>
                    <a:pt x="3" y="2"/>
                    <a:pt x="3"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82" name="Google Shape;3583;p121"/>
            <p:cNvSpPr/>
            <p:nvPr/>
          </p:nvSpPr>
          <p:spPr>
            <a:xfrm>
              <a:off x="2575800" y="18309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8" h="6">
                  <a:moveTo>
                    <a:pt x="0" y="0"/>
                  </a:moveTo>
                  <a:lnTo>
                    <a:pt x="0" y="6"/>
                  </a:lnTo>
                  <a:lnTo>
                    <a:pt x="8" y="6"/>
                  </a:lnTo>
                  <a:cubicBezTo>
                    <a:pt x="8" y="4"/>
                    <a:pt x="8" y="3"/>
                    <a:pt x="7"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83" name="Google Shape;3584;p121"/>
            <p:cNvSpPr/>
            <p:nvPr/>
          </p:nvSpPr>
          <p:spPr>
            <a:xfrm>
              <a:off x="2567880" y="18392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5" h="3">
                  <a:moveTo>
                    <a:pt x="4" y="0"/>
                  </a:moveTo>
                  <a:lnTo>
                    <a:pt x="1" y="2"/>
                  </a:lnTo>
                  <a:lnTo>
                    <a:pt x="3" y="2"/>
                  </a:lnTo>
                  <a:lnTo>
                    <a:pt x="4"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84" name="Google Shape;3585;p121"/>
            <p:cNvSpPr/>
            <p:nvPr/>
          </p:nvSpPr>
          <p:spPr>
            <a:xfrm>
              <a:off x="2559600" y="18432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2" h="12">
                  <a:moveTo>
                    <a:pt x="2" y="1"/>
                  </a:moveTo>
                  <a:cubicBezTo>
                    <a:pt x="2" y="3"/>
                    <a:pt x="1" y="5"/>
                    <a:pt x="0" y="7"/>
                  </a:cubicBezTo>
                  <a:cubicBezTo>
                    <a:pt x="5" y="10"/>
                    <a:pt x="8" y="10"/>
                    <a:pt x="11" y="12"/>
                  </a:cubicBezTo>
                  <a:cubicBezTo>
                    <a:pt x="10" y="8"/>
                    <a:pt x="10" y="5"/>
                    <a:pt x="9"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85" name="Google Shape;3586;p121"/>
            <p:cNvSpPr/>
            <p:nvPr/>
          </p:nvSpPr>
          <p:spPr>
            <a:xfrm>
              <a:off x="2555640" y="18471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0" h="7">
                  <a:moveTo>
                    <a:pt x="8" y="0"/>
                  </a:moveTo>
                  <a:lnTo>
                    <a:pt x="8" y="1"/>
                  </a:lnTo>
                  <a:lnTo>
                    <a:pt x="3" y="1"/>
                  </a:lnTo>
                  <a:cubicBezTo>
                    <a:pt x="0" y="1"/>
                    <a:pt x="3" y="4"/>
                    <a:pt x="3" y="6"/>
                  </a:cubicBezTo>
                  <a:cubicBezTo>
                    <a:pt x="5" y="6"/>
                    <a:pt x="7" y="7"/>
                    <a:pt x="9" y="7"/>
                  </a:cubicBezTo>
                  <a:cubicBezTo>
                    <a:pt x="9" y="5"/>
                    <a:pt x="9" y="3"/>
                    <a:pt x="8"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86" name="Google Shape;3587;p121"/>
            <p:cNvSpPr/>
            <p:nvPr/>
          </p:nvSpPr>
          <p:spPr>
            <a:xfrm>
              <a:off x="2547360" y="18554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5" h="6">
                  <a:moveTo>
                    <a:pt x="5" y="1"/>
                  </a:moveTo>
                  <a:lnTo>
                    <a:pt x="0" y="5"/>
                  </a:lnTo>
                  <a:lnTo>
                    <a:pt x="1" y="5"/>
                  </a:lnTo>
                  <a:cubicBezTo>
                    <a:pt x="2" y="4"/>
                    <a:pt x="4" y="3"/>
                    <a:pt x="5"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87" name="Google Shape;3588;p121"/>
            <p:cNvSpPr/>
            <p:nvPr/>
          </p:nvSpPr>
          <p:spPr>
            <a:xfrm>
              <a:off x="2975040" y="1926720"/>
              <a:ext cx="2520" cy="2160"/>
            </a:xfrm>
            <a:custGeom>
              <a:avLst/>
              <a:gdLst>
                <a:gd name="textAreaLeft" fmla="*/ 0 w 2520"/>
                <a:gd name="textAreaRight" fmla="*/ 2880 w 2520"/>
                <a:gd name="textAreaTop" fmla="*/ 0 h 2160"/>
                <a:gd name="textAreaBottom" fmla="*/ 2520 h 2160"/>
              </a:gdLst>
              <a:ahLst/>
              <a:cxnLst/>
              <a:rect l="textAreaLeft" t="textAreaTop" r="textAreaRight" b="textAreaBottom"/>
              <a:pathLst>
                <a:path w="124" h="102">
                  <a:moveTo>
                    <a:pt x="124" y="1"/>
                  </a:moveTo>
                  <a:lnTo>
                    <a:pt x="124" y="1"/>
                  </a:lnTo>
                  <a:cubicBezTo>
                    <a:pt x="58" y="30"/>
                    <a:pt x="19" y="64"/>
                    <a:pt x="0" y="101"/>
                  </a:cubicBezTo>
                  <a:cubicBezTo>
                    <a:pt x="46" y="88"/>
                    <a:pt x="90" y="51"/>
                    <a:pt x="124" y="1"/>
                  </a:cubicBezTo>
                  <a:close/>
                </a:path>
              </a:pathLst>
            </a:custGeom>
            <a:solidFill>
              <a:schemeClr val="dk1"/>
            </a:solidFill>
            <a:ln w="0">
              <a:noFill/>
            </a:ln>
          </p:spPr>
          <p:style>
            <a:lnRef idx="0"/>
            <a:fillRef idx="0"/>
            <a:effectRef idx="0"/>
            <a:fontRef idx="minor"/>
          </p:style>
          <p:txBody>
            <a:bodyPr tIns="1080" bIns="1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88" name="Google Shape;3589;p121"/>
            <p:cNvSpPr/>
            <p:nvPr/>
          </p:nvSpPr>
          <p:spPr>
            <a:xfrm>
              <a:off x="3043080" y="1555560"/>
              <a:ext cx="149400" cy="171000"/>
            </a:xfrm>
            <a:custGeom>
              <a:avLst/>
              <a:gdLst>
                <a:gd name="textAreaLeft" fmla="*/ 0 w 149400"/>
                <a:gd name="textAreaRight" fmla="*/ 149760 w 149400"/>
                <a:gd name="textAreaTop" fmla="*/ 0 h 171000"/>
                <a:gd name="textAreaBottom" fmla="*/ 171360 h 171000"/>
              </a:gdLst>
              <a:ahLst/>
              <a:cxnLst/>
              <a:rect l="textAreaLeft" t="textAreaTop" r="textAreaRight" b="textAreaBottom"/>
              <a:pathLst>
                <a:path w="6160" h="7056">
                  <a:moveTo>
                    <a:pt x="343" y="0"/>
                  </a:moveTo>
                  <a:cubicBezTo>
                    <a:pt x="301" y="0"/>
                    <a:pt x="252" y="12"/>
                    <a:pt x="194" y="39"/>
                  </a:cubicBezTo>
                  <a:cubicBezTo>
                    <a:pt x="0" y="142"/>
                    <a:pt x="114" y="274"/>
                    <a:pt x="181" y="375"/>
                  </a:cubicBezTo>
                  <a:cubicBezTo>
                    <a:pt x="1106" y="1761"/>
                    <a:pt x="1930" y="3217"/>
                    <a:pt x="3023" y="4485"/>
                  </a:cubicBezTo>
                  <a:cubicBezTo>
                    <a:pt x="3808" y="5396"/>
                    <a:pt x="4740" y="6145"/>
                    <a:pt x="5665" y="6902"/>
                  </a:cubicBezTo>
                  <a:cubicBezTo>
                    <a:pt x="5760" y="6979"/>
                    <a:pt x="5861" y="7056"/>
                    <a:pt x="5953" y="7056"/>
                  </a:cubicBezTo>
                  <a:cubicBezTo>
                    <a:pt x="6033" y="7056"/>
                    <a:pt x="6105" y="6998"/>
                    <a:pt x="6160" y="6833"/>
                  </a:cubicBezTo>
                  <a:lnTo>
                    <a:pt x="5688" y="6362"/>
                  </a:lnTo>
                  <a:lnTo>
                    <a:pt x="5503" y="6218"/>
                  </a:lnTo>
                  <a:cubicBezTo>
                    <a:pt x="5257" y="6073"/>
                    <a:pt x="5018" y="5919"/>
                    <a:pt x="4861" y="5670"/>
                  </a:cubicBezTo>
                  <a:cubicBezTo>
                    <a:pt x="4820" y="5660"/>
                    <a:pt x="4787" y="5631"/>
                    <a:pt x="4775" y="5590"/>
                  </a:cubicBezTo>
                  <a:lnTo>
                    <a:pt x="4604" y="5435"/>
                  </a:lnTo>
                  <a:lnTo>
                    <a:pt x="4435" y="5271"/>
                  </a:lnTo>
                  <a:lnTo>
                    <a:pt x="4267" y="5103"/>
                  </a:lnTo>
                  <a:lnTo>
                    <a:pt x="4099" y="4935"/>
                  </a:lnTo>
                  <a:lnTo>
                    <a:pt x="3934" y="4767"/>
                  </a:lnTo>
                  <a:lnTo>
                    <a:pt x="3779" y="4605"/>
                  </a:lnTo>
                  <a:cubicBezTo>
                    <a:pt x="3218" y="4104"/>
                    <a:pt x="2806" y="3481"/>
                    <a:pt x="2379" y="2874"/>
                  </a:cubicBezTo>
                  <a:cubicBezTo>
                    <a:pt x="1790" y="2039"/>
                    <a:pt x="1239" y="1180"/>
                    <a:pt x="655" y="342"/>
                  </a:cubicBezTo>
                  <a:cubicBezTo>
                    <a:pt x="572" y="224"/>
                    <a:pt x="527" y="0"/>
                    <a:pt x="343" y="0"/>
                  </a:cubicBezTo>
                  <a:close/>
                </a:path>
              </a:pathLst>
            </a:custGeom>
            <a:solidFill>
              <a:schemeClr val="dk1"/>
            </a:solidFill>
            <a:ln w="0">
              <a:noFill/>
            </a:ln>
          </p:spPr>
          <p:style>
            <a:lnRef idx="0"/>
            <a:fillRef idx="0"/>
            <a:effectRef idx="0"/>
            <a:fontRef idx="minor"/>
          </p:style>
          <p:txBody>
            <a:bodyPr tIns="85680" bIns="856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89" name="Google Shape;3590;p121"/>
            <p:cNvSpPr/>
            <p:nvPr/>
          </p:nvSpPr>
          <p:spPr>
            <a:xfrm>
              <a:off x="2283840" y="2361600"/>
              <a:ext cx="120600" cy="89280"/>
            </a:xfrm>
            <a:custGeom>
              <a:avLst/>
              <a:gdLst>
                <a:gd name="textAreaLeft" fmla="*/ 0 w 120600"/>
                <a:gd name="textAreaRight" fmla="*/ 120960 w 120600"/>
                <a:gd name="textAreaTop" fmla="*/ 0 h 89280"/>
                <a:gd name="textAreaBottom" fmla="*/ 89640 h 89280"/>
              </a:gdLst>
              <a:ahLst/>
              <a:cxnLst/>
              <a:rect l="textAreaLeft" t="textAreaTop" r="textAreaRight" b="textAreaBottom"/>
              <a:pathLst>
                <a:path w="4977" h="3692">
                  <a:moveTo>
                    <a:pt x="189" y="1"/>
                  </a:moveTo>
                  <a:cubicBezTo>
                    <a:pt x="132" y="1"/>
                    <a:pt x="72" y="35"/>
                    <a:pt x="0" y="128"/>
                  </a:cubicBezTo>
                  <a:cubicBezTo>
                    <a:pt x="575" y="816"/>
                    <a:pt x="1450" y="975"/>
                    <a:pt x="2271" y="1336"/>
                  </a:cubicBezTo>
                  <a:cubicBezTo>
                    <a:pt x="2008" y="1645"/>
                    <a:pt x="1996" y="2196"/>
                    <a:pt x="1531" y="2196"/>
                  </a:cubicBezTo>
                  <a:cubicBezTo>
                    <a:pt x="1451" y="2196"/>
                    <a:pt x="1356" y="2179"/>
                    <a:pt x="1245" y="2142"/>
                  </a:cubicBezTo>
                  <a:cubicBezTo>
                    <a:pt x="1286" y="2039"/>
                    <a:pt x="1335" y="1933"/>
                    <a:pt x="1221" y="1844"/>
                  </a:cubicBezTo>
                  <a:cubicBezTo>
                    <a:pt x="1177" y="1809"/>
                    <a:pt x="1132" y="1794"/>
                    <a:pt x="1088" y="1794"/>
                  </a:cubicBezTo>
                  <a:cubicBezTo>
                    <a:pt x="1026" y="1794"/>
                    <a:pt x="967" y="1825"/>
                    <a:pt x="924" y="1875"/>
                  </a:cubicBezTo>
                  <a:cubicBezTo>
                    <a:pt x="618" y="2225"/>
                    <a:pt x="524" y="2622"/>
                    <a:pt x="683" y="3107"/>
                  </a:cubicBezTo>
                  <a:cubicBezTo>
                    <a:pt x="892" y="2849"/>
                    <a:pt x="1017" y="2603"/>
                    <a:pt x="1115" y="2340"/>
                  </a:cubicBezTo>
                  <a:cubicBezTo>
                    <a:pt x="1342" y="2589"/>
                    <a:pt x="1158" y="2862"/>
                    <a:pt x="1163" y="3125"/>
                  </a:cubicBezTo>
                  <a:cubicBezTo>
                    <a:pt x="1167" y="3317"/>
                    <a:pt x="1081" y="3537"/>
                    <a:pt x="1281" y="3691"/>
                  </a:cubicBezTo>
                  <a:cubicBezTo>
                    <a:pt x="1478" y="3554"/>
                    <a:pt x="1428" y="3362"/>
                    <a:pt x="1499" y="3221"/>
                  </a:cubicBezTo>
                  <a:cubicBezTo>
                    <a:pt x="1558" y="3102"/>
                    <a:pt x="1610" y="3061"/>
                    <a:pt x="1658" y="3061"/>
                  </a:cubicBezTo>
                  <a:cubicBezTo>
                    <a:pt x="1751" y="3061"/>
                    <a:pt x="1827" y="3220"/>
                    <a:pt x="1915" y="3267"/>
                  </a:cubicBezTo>
                  <a:cubicBezTo>
                    <a:pt x="2052" y="2971"/>
                    <a:pt x="2143" y="2643"/>
                    <a:pt x="2458" y="2467"/>
                  </a:cubicBezTo>
                  <a:cubicBezTo>
                    <a:pt x="2453" y="2297"/>
                    <a:pt x="2492" y="2146"/>
                    <a:pt x="2632" y="2035"/>
                  </a:cubicBezTo>
                  <a:lnTo>
                    <a:pt x="2632" y="2035"/>
                  </a:lnTo>
                  <a:cubicBezTo>
                    <a:pt x="2583" y="2180"/>
                    <a:pt x="2687" y="2389"/>
                    <a:pt x="2470" y="2467"/>
                  </a:cubicBezTo>
                  <a:cubicBezTo>
                    <a:pt x="2604" y="2786"/>
                    <a:pt x="2225" y="3060"/>
                    <a:pt x="2384" y="3420"/>
                  </a:cubicBezTo>
                  <a:cubicBezTo>
                    <a:pt x="2910" y="2854"/>
                    <a:pt x="3174" y="2210"/>
                    <a:pt x="3219" y="1471"/>
                  </a:cubicBezTo>
                  <a:cubicBezTo>
                    <a:pt x="3477" y="1307"/>
                    <a:pt x="3750" y="1275"/>
                    <a:pt x="4028" y="1275"/>
                  </a:cubicBezTo>
                  <a:cubicBezTo>
                    <a:pt x="4211" y="1275"/>
                    <a:pt x="4396" y="1289"/>
                    <a:pt x="4579" y="1289"/>
                  </a:cubicBezTo>
                  <a:cubicBezTo>
                    <a:pt x="4713" y="1289"/>
                    <a:pt x="4846" y="1282"/>
                    <a:pt x="4976" y="1256"/>
                  </a:cubicBezTo>
                  <a:lnTo>
                    <a:pt x="4976" y="1001"/>
                  </a:lnTo>
                  <a:cubicBezTo>
                    <a:pt x="4669" y="992"/>
                    <a:pt x="4361" y="964"/>
                    <a:pt x="4055" y="964"/>
                  </a:cubicBezTo>
                  <a:cubicBezTo>
                    <a:pt x="3973" y="964"/>
                    <a:pt x="3891" y="966"/>
                    <a:pt x="3810" y="971"/>
                  </a:cubicBezTo>
                  <a:cubicBezTo>
                    <a:pt x="3676" y="979"/>
                    <a:pt x="3544" y="983"/>
                    <a:pt x="3412" y="983"/>
                  </a:cubicBezTo>
                  <a:cubicBezTo>
                    <a:pt x="2299" y="983"/>
                    <a:pt x="1266" y="691"/>
                    <a:pt x="322" y="53"/>
                  </a:cubicBezTo>
                  <a:cubicBezTo>
                    <a:pt x="277" y="22"/>
                    <a:pt x="234" y="1"/>
                    <a:pt x="189" y="1"/>
                  </a:cubicBezTo>
                  <a:close/>
                </a:path>
              </a:pathLst>
            </a:custGeom>
            <a:solidFill>
              <a:schemeClr val="dk1"/>
            </a:solidFill>
            <a:ln w="0">
              <a:noFill/>
            </a:ln>
          </p:spPr>
          <p:style>
            <a:lnRef idx="0"/>
            <a:fillRef idx="0"/>
            <a:effectRef idx="0"/>
            <a:fontRef idx="minor"/>
          </p:style>
          <p:txBody>
            <a:bodyPr tIns="44640" bIns="446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90" name="Google Shape;3591;p121"/>
            <p:cNvSpPr/>
            <p:nvPr/>
          </p:nvSpPr>
          <p:spPr>
            <a:xfrm>
              <a:off x="2343600" y="24213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1" h="13">
                  <a:moveTo>
                    <a:pt x="11" y="1"/>
                  </a:moveTo>
                  <a:cubicBezTo>
                    <a:pt x="6" y="3"/>
                    <a:pt x="4" y="5"/>
                    <a:pt x="1" y="7"/>
                  </a:cubicBezTo>
                  <a:lnTo>
                    <a:pt x="1" y="13"/>
                  </a:lnTo>
                  <a:lnTo>
                    <a:pt x="11"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91" name="Google Shape;3592;p121"/>
            <p:cNvSpPr/>
            <p:nvPr/>
          </p:nvSpPr>
          <p:spPr>
            <a:xfrm>
              <a:off x="2400480" y="22910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5" h="20">
                  <a:moveTo>
                    <a:pt x="9" y="0"/>
                  </a:moveTo>
                  <a:lnTo>
                    <a:pt x="1" y="7"/>
                  </a:lnTo>
                  <a:cubicBezTo>
                    <a:pt x="5" y="11"/>
                    <a:pt x="10" y="14"/>
                    <a:pt x="14" y="20"/>
                  </a:cubicBezTo>
                  <a:cubicBezTo>
                    <a:pt x="12" y="13"/>
                    <a:pt x="10" y="6"/>
                    <a:pt x="9"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92" name="Google Shape;3593;p121"/>
            <p:cNvSpPr/>
            <p:nvPr/>
          </p:nvSpPr>
          <p:spPr>
            <a:xfrm>
              <a:off x="2259720" y="2287800"/>
              <a:ext cx="259560" cy="34200"/>
            </a:xfrm>
            <a:custGeom>
              <a:avLst/>
              <a:gdLst>
                <a:gd name="textAreaLeft" fmla="*/ 0 w 259560"/>
                <a:gd name="textAreaRight" fmla="*/ 259920 w 259560"/>
                <a:gd name="textAreaTop" fmla="*/ 0 h 34200"/>
                <a:gd name="textAreaBottom" fmla="*/ 34560 h 34200"/>
              </a:gdLst>
              <a:ahLst/>
              <a:cxnLst/>
              <a:rect l="textAreaLeft" t="textAreaTop" r="textAreaRight" b="textAreaBottom"/>
              <a:pathLst>
                <a:path w="10699" h="1417">
                  <a:moveTo>
                    <a:pt x="6842" y="0"/>
                  </a:moveTo>
                  <a:cubicBezTo>
                    <a:pt x="6619" y="0"/>
                    <a:pt x="6399" y="50"/>
                    <a:pt x="6178" y="158"/>
                  </a:cubicBezTo>
                  <a:cubicBezTo>
                    <a:pt x="6110" y="190"/>
                    <a:pt x="6041" y="221"/>
                    <a:pt x="5974" y="221"/>
                  </a:cubicBezTo>
                  <a:cubicBezTo>
                    <a:pt x="5921" y="221"/>
                    <a:pt x="5869" y="202"/>
                    <a:pt x="5819" y="150"/>
                  </a:cubicBezTo>
                  <a:lnTo>
                    <a:pt x="5819" y="150"/>
                  </a:lnTo>
                  <a:cubicBezTo>
                    <a:pt x="5835" y="198"/>
                    <a:pt x="5863" y="260"/>
                    <a:pt x="5847" y="275"/>
                  </a:cubicBezTo>
                  <a:cubicBezTo>
                    <a:pt x="5576" y="529"/>
                    <a:pt x="5315" y="664"/>
                    <a:pt x="5045" y="664"/>
                  </a:cubicBezTo>
                  <a:cubicBezTo>
                    <a:pt x="4847" y="664"/>
                    <a:pt x="4643" y="591"/>
                    <a:pt x="4425" y="439"/>
                  </a:cubicBezTo>
                  <a:cubicBezTo>
                    <a:pt x="4104" y="213"/>
                    <a:pt x="3773" y="97"/>
                    <a:pt x="3429" y="97"/>
                  </a:cubicBezTo>
                  <a:cubicBezTo>
                    <a:pt x="3289" y="97"/>
                    <a:pt x="3146" y="116"/>
                    <a:pt x="3001" y="155"/>
                  </a:cubicBezTo>
                  <a:cubicBezTo>
                    <a:pt x="2005" y="422"/>
                    <a:pt x="1103" y="964"/>
                    <a:pt x="91" y="1194"/>
                  </a:cubicBezTo>
                  <a:cubicBezTo>
                    <a:pt x="58" y="1202"/>
                    <a:pt x="39" y="1278"/>
                    <a:pt x="1" y="1346"/>
                  </a:cubicBezTo>
                  <a:cubicBezTo>
                    <a:pt x="60" y="1400"/>
                    <a:pt x="121" y="1417"/>
                    <a:pt x="182" y="1417"/>
                  </a:cubicBezTo>
                  <a:cubicBezTo>
                    <a:pt x="272" y="1417"/>
                    <a:pt x="363" y="1379"/>
                    <a:pt x="451" y="1362"/>
                  </a:cubicBezTo>
                  <a:cubicBezTo>
                    <a:pt x="1250" y="1204"/>
                    <a:pt x="1990" y="865"/>
                    <a:pt x="2753" y="605"/>
                  </a:cubicBezTo>
                  <a:cubicBezTo>
                    <a:pt x="3007" y="518"/>
                    <a:pt x="3256" y="462"/>
                    <a:pt x="3500" y="462"/>
                  </a:cubicBezTo>
                  <a:cubicBezTo>
                    <a:pt x="3790" y="462"/>
                    <a:pt x="4072" y="541"/>
                    <a:pt x="4347" y="739"/>
                  </a:cubicBezTo>
                  <a:cubicBezTo>
                    <a:pt x="4576" y="904"/>
                    <a:pt x="4821" y="980"/>
                    <a:pt x="5060" y="980"/>
                  </a:cubicBezTo>
                  <a:cubicBezTo>
                    <a:pt x="5309" y="980"/>
                    <a:pt x="5553" y="898"/>
                    <a:pt x="5767" y="748"/>
                  </a:cubicBezTo>
                  <a:cubicBezTo>
                    <a:pt x="6166" y="470"/>
                    <a:pt x="6550" y="356"/>
                    <a:pt x="6934" y="356"/>
                  </a:cubicBezTo>
                  <a:cubicBezTo>
                    <a:pt x="7348" y="356"/>
                    <a:pt x="7764" y="488"/>
                    <a:pt x="8203" y="691"/>
                  </a:cubicBezTo>
                  <a:cubicBezTo>
                    <a:pt x="8915" y="1021"/>
                    <a:pt x="9672" y="1287"/>
                    <a:pt x="10668" y="1287"/>
                  </a:cubicBezTo>
                  <a:cubicBezTo>
                    <a:pt x="10678" y="1287"/>
                    <a:pt x="10688" y="1287"/>
                    <a:pt x="10698" y="1287"/>
                  </a:cubicBezTo>
                  <a:cubicBezTo>
                    <a:pt x="9504" y="857"/>
                    <a:pt x="8486" y="496"/>
                    <a:pt x="7472" y="122"/>
                  </a:cubicBezTo>
                  <a:cubicBezTo>
                    <a:pt x="7259" y="43"/>
                    <a:pt x="7050" y="0"/>
                    <a:pt x="6842" y="0"/>
                  </a:cubicBezTo>
                  <a:close/>
                </a:path>
              </a:pathLst>
            </a:custGeom>
            <a:solidFill>
              <a:schemeClr val="dk1"/>
            </a:solidFill>
            <a:ln w="0">
              <a:noFill/>
            </a:ln>
          </p:spPr>
          <p:style>
            <a:lnRef idx="0"/>
            <a:fillRef idx="0"/>
            <a:effectRef idx="0"/>
            <a:fontRef idx="minor"/>
          </p:style>
          <p:txBody>
            <a:bodyPr tIns="17280" bIns="172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93" name="Google Shape;3594;p121"/>
            <p:cNvSpPr/>
            <p:nvPr/>
          </p:nvSpPr>
          <p:spPr>
            <a:xfrm>
              <a:off x="2522160" y="1813320"/>
              <a:ext cx="207000" cy="87480"/>
            </a:xfrm>
            <a:custGeom>
              <a:avLst/>
              <a:gdLst>
                <a:gd name="textAreaLeft" fmla="*/ 0 w 207000"/>
                <a:gd name="textAreaRight" fmla="*/ 207360 w 207000"/>
                <a:gd name="textAreaTop" fmla="*/ 0 h 87480"/>
                <a:gd name="textAreaBottom" fmla="*/ 87840 h 87480"/>
              </a:gdLst>
              <a:ahLst/>
              <a:cxnLst/>
              <a:rect l="textAreaLeft" t="textAreaTop" r="textAreaRight" b="textAreaBottom"/>
              <a:pathLst>
                <a:path w="8535" h="3612">
                  <a:moveTo>
                    <a:pt x="4604" y="377"/>
                  </a:moveTo>
                  <a:cubicBezTo>
                    <a:pt x="4746" y="377"/>
                    <a:pt x="4940" y="402"/>
                    <a:pt x="5220" y="437"/>
                  </a:cubicBezTo>
                  <a:cubicBezTo>
                    <a:pt x="5191" y="630"/>
                    <a:pt x="4984" y="652"/>
                    <a:pt x="4889" y="782"/>
                  </a:cubicBezTo>
                  <a:cubicBezTo>
                    <a:pt x="4585" y="1197"/>
                    <a:pt x="4695" y="1683"/>
                    <a:pt x="5169" y="1982"/>
                  </a:cubicBezTo>
                  <a:cubicBezTo>
                    <a:pt x="5332" y="2085"/>
                    <a:pt x="5486" y="2137"/>
                    <a:pt x="5630" y="2137"/>
                  </a:cubicBezTo>
                  <a:cubicBezTo>
                    <a:pt x="5874" y="2137"/>
                    <a:pt x="6087" y="1987"/>
                    <a:pt x="6257" y="1691"/>
                  </a:cubicBezTo>
                  <a:cubicBezTo>
                    <a:pt x="6354" y="1523"/>
                    <a:pt x="6445" y="1353"/>
                    <a:pt x="6538" y="1184"/>
                  </a:cubicBezTo>
                  <a:cubicBezTo>
                    <a:pt x="6588" y="1093"/>
                    <a:pt x="6640" y="1062"/>
                    <a:pt x="6692" y="1062"/>
                  </a:cubicBezTo>
                  <a:cubicBezTo>
                    <a:pt x="6776" y="1062"/>
                    <a:pt x="6863" y="1141"/>
                    <a:pt x="6948" y="1173"/>
                  </a:cubicBezTo>
                  <a:cubicBezTo>
                    <a:pt x="7090" y="1535"/>
                    <a:pt x="6959" y="1883"/>
                    <a:pt x="6894" y="2234"/>
                  </a:cubicBezTo>
                  <a:cubicBezTo>
                    <a:pt x="6799" y="2375"/>
                    <a:pt x="6567" y="2469"/>
                    <a:pt x="6684" y="2682"/>
                  </a:cubicBezTo>
                  <a:cubicBezTo>
                    <a:pt x="6656" y="2657"/>
                    <a:pt x="6627" y="2647"/>
                    <a:pt x="6595" y="2647"/>
                  </a:cubicBezTo>
                  <a:cubicBezTo>
                    <a:pt x="6553" y="2647"/>
                    <a:pt x="6506" y="2664"/>
                    <a:pt x="6454" y="2685"/>
                  </a:cubicBezTo>
                  <a:cubicBezTo>
                    <a:pt x="6081" y="2838"/>
                    <a:pt x="5743" y="2912"/>
                    <a:pt x="5445" y="2912"/>
                  </a:cubicBezTo>
                  <a:cubicBezTo>
                    <a:pt x="4559" y="2912"/>
                    <a:pt x="4035" y="2254"/>
                    <a:pt x="4039" y="1053"/>
                  </a:cubicBezTo>
                  <a:cubicBezTo>
                    <a:pt x="4039" y="998"/>
                    <a:pt x="4033" y="942"/>
                    <a:pt x="4028" y="888"/>
                  </a:cubicBezTo>
                  <a:cubicBezTo>
                    <a:pt x="4226" y="498"/>
                    <a:pt x="4287" y="377"/>
                    <a:pt x="4604" y="377"/>
                  </a:cubicBezTo>
                  <a:close/>
                  <a:moveTo>
                    <a:pt x="7397" y="1626"/>
                  </a:moveTo>
                  <a:cubicBezTo>
                    <a:pt x="7487" y="1626"/>
                    <a:pt x="7601" y="1704"/>
                    <a:pt x="7706" y="1748"/>
                  </a:cubicBezTo>
                  <a:cubicBezTo>
                    <a:pt x="7936" y="1980"/>
                    <a:pt x="8134" y="2218"/>
                    <a:pt x="7721" y="2452"/>
                  </a:cubicBezTo>
                  <a:lnTo>
                    <a:pt x="7720" y="2452"/>
                  </a:lnTo>
                  <a:cubicBezTo>
                    <a:pt x="7443" y="2610"/>
                    <a:pt x="7228" y="2917"/>
                    <a:pt x="6878" y="2917"/>
                  </a:cubicBezTo>
                  <a:cubicBezTo>
                    <a:pt x="6831" y="2917"/>
                    <a:pt x="6782" y="2911"/>
                    <a:pt x="6729" y="2899"/>
                  </a:cubicBezTo>
                  <a:cubicBezTo>
                    <a:pt x="6728" y="2844"/>
                    <a:pt x="6726" y="2790"/>
                    <a:pt x="6725" y="2736"/>
                  </a:cubicBezTo>
                  <a:cubicBezTo>
                    <a:pt x="6978" y="2679"/>
                    <a:pt x="7056" y="2483"/>
                    <a:pt x="7100" y="2260"/>
                  </a:cubicBezTo>
                  <a:cubicBezTo>
                    <a:pt x="7146" y="2141"/>
                    <a:pt x="7226" y="2025"/>
                    <a:pt x="7236" y="1905"/>
                  </a:cubicBezTo>
                  <a:cubicBezTo>
                    <a:pt x="7252" y="1690"/>
                    <a:pt x="7315" y="1626"/>
                    <a:pt x="7397" y="1626"/>
                  </a:cubicBezTo>
                  <a:close/>
                  <a:moveTo>
                    <a:pt x="6726" y="2909"/>
                  </a:moveTo>
                  <a:cubicBezTo>
                    <a:pt x="6758" y="2951"/>
                    <a:pt x="6746" y="3006"/>
                    <a:pt x="6715" y="3006"/>
                  </a:cubicBezTo>
                  <a:cubicBezTo>
                    <a:pt x="6711" y="3006"/>
                    <a:pt x="6707" y="3005"/>
                    <a:pt x="6703" y="3003"/>
                  </a:cubicBezTo>
                  <a:cubicBezTo>
                    <a:pt x="6558" y="2944"/>
                    <a:pt x="6706" y="2941"/>
                    <a:pt x="6726" y="2909"/>
                  </a:cubicBezTo>
                  <a:close/>
                  <a:moveTo>
                    <a:pt x="4571" y="0"/>
                  </a:moveTo>
                  <a:cubicBezTo>
                    <a:pt x="4246" y="0"/>
                    <a:pt x="3914" y="33"/>
                    <a:pt x="3575" y="93"/>
                  </a:cubicBezTo>
                  <a:cubicBezTo>
                    <a:pt x="3470" y="200"/>
                    <a:pt x="3353" y="269"/>
                    <a:pt x="3217" y="269"/>
                  </a:cubicBezTo>
                  <a:cubicBezTo>
                    <a:pt x="3170" y="269"/>
                    <a:pt x="3120" y="261"/>
                    <a:pt x="3068" y="244"/>
                  </a:cubicBezTo>
                  <a:lnTo>
                    <a:pt x="3047" y="232"/>
                  </a:lnTo>
                  <a:cubicBezTo>
                    <a:pt x="2869" y="565"/>
                    <a:pt x="2579" y="716"/>
                    <a:pt x="2213" y="736"/>
                  </a:cubicBezTo>
                  <a:cubicBezTo>
                    <a:pt x="2244" y="871"/>
                    <a:pt x="2173" y="904"/>
                    <a:pt x="2069" y="904"/>
                  </a:cubicBezTo>
                  <a:cubicBezTo>
                    <a:pt x="2061" y="904"/>
                    <a:pt x="2052" y="904"/>
                    <a:pt x="2043" y="904"/>
                  </a:cubicBezTo>
                  <a:lnTo>
                    <a:pt x="2043" y="904"/>
                  </a:lnTo>
                  <a:cubicBezTo>
                    <a:pt x="2052" y="1024"/>
                    <a:pt x="1981" y="1066"/>
                    <a:pt x="1873" y="1070"/>
                  </a:cubicBezTo>
                  <a:cubicBezTo>
                    <a:pt x="1822" y="1178"/>
                    <a:pt x="1767" y="1278"/>
                    <a:pt x="1663" y="1278"/>
                  </a:cubicBezTo>
                  <a:cubicBezTo>
                    <a:pt x="1629" y="1278"/>
                    <a:pt x="1590" y="1268"/>
                    <a:pt x="1545" y="1245"/>
                  </a:cubicBezTo>
                  <a:lnTo>
                    <a:pt x="1545" y="1245"/>
                  </a:lnTo>
                  <a:cubicBezTo>
                    <a:pt x="1582" y="1370"/>
                    <a:pt x="1541" y="1417"/>
                    <a:pt x="1453" y="1417"/>
                  </a:cubicBezTo>
                  <a:cubicBezTo>
                    <a:pt x="1430" y="1417"/>
                    <a:pt x="1404" y="1414"/>
                    <a:pt x="1375" y="1408"/>
                  </a:cubicBezTo>
                  <a:lnTo>
                    <a:pt x="1375" y="1408"/>
                  </a:lnTo>
                  <a:cubicBezTo>
                    <a:pt x="1402" y="1532"/>
                    <a:pt x="1350" y="1578"/>
                    <a:pt x="1252" y="1578"/>
                  </a:cubicBezTo>
                  <a:cubicBezTo>
                    <a:pt x="1238" y="1578"/>
                    <a:pt x="1223" y="1577"/>
                    <a:pt x="1206" y="1575"/>
                  </a:cubicBezTo>
                  <a:lnTo>
                    <a:pt x="1206" y="1575"/>
                  </a:lnTo>
                  <a:cubicBezTo>
                    <a:pt x="1224" y="1702"/>
                    <a:pt x="1154" y="1741"/>
                    <a:pt x="1044" y="1741"/>
                  </a:cubicBezTo>
                  <a:cubicBezTo>
                    <a:pt x="1041" y="1741"/>
                    <a:pt x="1037" y="1741"/>
                    <a:pt x="1034" y="1741"/>
                  </a:cubicBezTo>
                  <a:cubicBezTo>
                    <a:pt x="864" y="2077"/>
                    <a:pt x="497" y="2103"/>
                    <a:pt x="213" y="2261"/>
                  </a:cubicBezTo>
                  <a:cubicBezTo>
                    <a:pt x="130" y="2401"/>
                    <a:pt x="0" y="2528"/>
                    <a:pt x="34" y="2710"/>
                  </a:cubicBezTo>
                  <a:cubicBezTo>
                    <a:pt x="55" y="2823"/>
                    <a:pt x="146" y="2922"/>
                    <a:pt x="226" y="2922"/>
                  </a:cubicBezTo>
                  <a:cubicBezTo>
                    <a:pt x="258" y="2922"/>
                    <a:pt x="288" y="2906"/>
                    <a:pt x="311" y="2869"/>
                  </a:cubicBezTo>
                  <a:cubicBezTo>
                    <a:pt x="423" y="2692"/>
                    <a:pt x="534" y="2629"/>
                    <a:pt x="647" y="2629"/>
                  </a:cubicBezTo>
                  <a:cubicBezTo>
                    <a:pt x="828" y="2629"/>
                    <a:pt x="1011" y="2791"/>
                    <a:pt x="1201" y="2903"/>
                  </a:cubicBezTo>
                  <a:cubicBezTo>
                    <a:pt x="1197" y="2624"/>
                    <a:pt x="997" y="2437"/>
                    <a:pt x="1270" y="2242"/>
                  </a:cubicBezTo>
                  <a:cubicBezTo>
                    <a:pt x="1696" y="1939"/>
                    <a:pt x="2077" y="1571"/>
                    <a:pt x="2482" y="1237"/>
                  </a:cubicBezTo>
                  <a:cubicBezTo>
                    <a:pt x="2781" y="990"/>
                    <a:pt x="3115" y="787"/>
                    <a:pt x="3473" y="637"/>
                  </a:cubicBezTo>
                  <a:cubicBezTo>
                    <a:pt x="3529" y="613"/>
                    <a:pt x="3572" y="603"/>
                    <a:pt x="3605" y="603"/>
                  </a:cubicBezTo>
                  <a:cubicBezTo>
                    <a:pt x="3740" y="603"/>
                    <a:pt x="3710" y="772"/>
                    <a:pt x="3719" y="895"/>
                  </a:cubicBezTo>
                  <a:cubicBezTo>
                    <a:pt x="3280" y="2129"/>
                    <a:pt x="4058" y="2757"/>
                    <a:pt x="4935" y="3398"/>
                  </a:cubicBezTo>
                  <a:lnTo>
                    <a:pt x="3878" y="3398"/>
                  </a:lnTo>
                  <a:cubicBezTo>
                    <a:pt x="3246" y="3175"/>
                    <a:pt x="2661" y="3057"/>
                    <a:pt x="2186" y="3057"/>
                  </a:cubicBezTo>
                  <a:cubicBezTo>
                    <a:pt x="1795" y="3057"/>
                    <a:pt x="1478" y="3137"/>
                    <a:pt x="1273" y="3304"/>
                  </a:cubicBezTo>
                  <a:cubicBezTo>
                    <a:pt x="1415" y="3272"/>
                    <a:pt x="1555" y="3260"/>
                    <a:pt x="1694" y="3260"/>
                  </a:cubicBezTo>
                  <a:cubicBezTo>
                    <a:pt x="2074" y="3260"/>
                    <a:pt x="2444" y="3354"/>
                    <a:pt x="2819" y="3401"/>
                  </a:cubicBezTo>
                  <a:cubicBezTo>
                    <a:pt x="3116" y="3439"/>
                    <a:pt x="3403" y="3559"/>
                    <a:pt x="3705" y="3559"/>
                  </a:cubicBezTo>
                  <a:cubicBezTo>
                    <a:pt x="3764" y="3559"/>
                    <a:pt x="3823" y="3554"/>
                    <a:pt x="3884" y="3544"/>
                  </a:cubicBezTo>
                  <a:cubicBezTo>
                    <a:pt x="4322" y="3596"/>
                    <a:pt x="4761" y="3612"/>
                    <a:pt x="5201" y="3612"/>
                  </a:cubicBezTo>
                  <a:cubicBezTo>
                    <a:pt x="5341" y="3612"/>
                    <a:pt x="5480" y="3610"/>
                    <a:pt x="5620" y="3608"/>
                  </a:cubicBezTo>
                  <a:cubicBezTo>
                    <a:pt x="6852" y="3586"/>
                    <a:pt x="7815" y="3082"/>
                    <a:pt x="8535" y="2085"/>
                  </a:cubicBezTo>
                  <a:cubicBezTo>
                    <a:pt x="8369" y="1842"/>
                    <a:pt x="8159" y="1673"/>
                    <a:pt x="7895" y="1574"/>
                  </a:cubicBezTo>
                  <a:lnTo>
                    <a:pt x="7171" y="962"/>
                  </a:lnTo>
                  <a:cubicBezTo>
                    <a:pt x="6393" y="276"/>
                    <a:pt x="5515" y="0"/>
                    <a:pt x="4571" y="0"/>
                  </a:cubicBezTo>
                  <a:close/>
                </a:path>
              </a:pathLst>
            </a:custGeom>
            <a:solidFill>
              <a:schemeClr val="dk1"/>
            </a:solidFill>
            <a:ln w="0">
              <a:noFill/>
            </a:ln>
          </p:spPr>
          <p:style>
            <a:lnRef idx="0"/>
            <a:fillRef idx="0"/>
            <a:effectRef idx="0"/>
            <a:fontRef idx="minor"/>
          </p:style>
          <p:txBody>
            <a:bodyPr tIns="43920" bIns="439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94" name="Google Shape;3595;p121"/>
            <p:cNvSpPr/>
            <p:nvPr/>
          </p:nvSpPr>
          <p:spPr>
            <a:xfrm>
              <a:off x="2962440" y="13258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22" h="19">
                  <a:moveTo>
                    <a:pt x="21" y="0"/>
                  </a:moveTo>
                  <a:lnTo>
                    <a:pt x="21" y="0"/>
                  </a:lnTo>
                  <a:cubicBezTo>
                    <a:pt x="14" y="4"/>
                    <a:pt x="7" y="6"/>
                    <a:pt x="0" y="10"/>
                  </a:cubicBezTo>
                  <a:cubicBezTo>
                    <a:pt x="1" y="13"/>
                    <a:pt x="4" y="15"/>
                    <a:pt x="5" y="17"/>
                  </a:cubicBezTo>
                  <a:lnTo>
                    <a:pt x="15" y="18"/>
                  </a:lnTo>
                  <a:cubicBezTo>
                    <a:pt x="18" y="11"/>
                    <a:pt x="18" y="6"/>
                    <a:pt x="21"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95" name="Google Shape;3596;p121"/>
            <p:cNvSpPr/>
            <p:nvPr/>
          </p:nvSpPr>
          <p:spPr>
            <a:xfrm>
              <a:off x="3043800" y="1413720"/>
              <a:ext cx="86040" cy="138600"/>
            </a:xfrm>
            <a:custGeom>
              <a:avLst/>
              <a:gdLst>
                <a:gd name="textAreaLeft" fmla="*/ 0 w 86040"/>
                <a:gd name="textAreaRight" fmla="*/ 86400 w 86040"/>
                <a:gd name="textAreaTop" fmla="*/ 0 h 138600"/>
                <a:gd name="textAreaBottom" fmla="*/ 138960 h 138600"/>
              </a:gdLst>
              <a:ahLst/>
              <a:cxnLst/>
              <a:rect l="textAreaLeft" t="textAreaTop" r="textAreaRight" b="textAreaBottom"/>
              <a:pathLst>
                <a:path w="3553" h="5717">
                  <a:moveTo>
                    <a:pt x="341" y="1"/>
                  </a:moveTo>
                  <a:cubicBezTo>
                    <a:pt x="335" y="1"/>
                    <a:pt x="330" y="1"/>
                    <a:pt x="325" y="1"/>
                  </a:cubicBezTo>
                  <a:cubicBezTo>
                    <a:pt x="1" y="58"/>
                    <a:pt x="190" y="233"/>
                    <a:pt x="267" y="338"/>
                  </a:cubicBezTo>
                  <a:cubicBezTo>
                    <a:pt x="1411" y="1936"/>
                    <a:pt x="2241" y="3703"/>
                    <a:pt x="3045" y="5485"/>
                  </a:cubicBezTo>
                  <a:cubicBezTo>
                    <a:pt x="3088" y="5578"/>
                    <a:pt x="3116" y="5716"/>
                    <a:pt x="3244" y="5716"/>
                  </a:cubicBezTo>
                  <a:cubicBezTo>
                    <a:pt x="3267" y="5716"/>
                    <a:pt x="3294" y="5712"/>
                    <a:pt x="3325" y="5701"/>
                  </a:cubicBezTo>
                  <a:cubicBezTo>
                    <a:pt x="3352" y="5707"/>
                    <a:pt x="3376" y="5710"/>
                    <a:pt x="3396" y="5710"/>
                  </a:cubicBezTo>
                  <a:cubicBezTo>
                    <a:pt x="3553" y="5710"/>
                    <a:pt x="3500" y="5542"/>
                    <a:pt x="3533" y="5442"/>
                  </a:cubicBezTo>
                  <a:cubicBezTo>
                    <a:pt x="2752" y="3748"/>
                    <a:pt x="1943" y="2068"/>
                    <a:pt x="875" y="531"/>
                  </a:cubicBezTo>
                  <a:cubicBezTo>
                    <a:pt x="734" y="330"/>
                    <a:pt x="687" y="1"/>
                    <a:pt x="341" y="1"/>
                  </a:cubicBezTo>
                  <a:close/>
                </a:path>
              </a:pathLst>
            </a:custGeom>
            <a:solidFill>
              <a:schemeClr val="dk1"/>
            </a:solidFill>
            <a:ln w="0">
              <a:noFill/>
            </a:ln>
          </p:spPr>
          <p:style>
            <a:lnRef idx="0"/>
            <a:fillRef idx="0"/>
            <a:effectRef idx="0"/>
            <a:fontRef idx="minor"/>
          </p:style>
          <p:txBody>
            <a:bodyPr tIns="69480" bIns="694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96" name="Google Shape;3597;p121"/>
            <p:cNvSpPr/>
            <p:nvPr/>
          </p:nvSpPr>
          <p:spPr>
            <a:xfrm>
              <a:off x="2156400" y="18226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4" h="14">
                  <a:moveTo>
                    <a:pt x="14" y="0"/>
                  </a:moveTo>
                  <a:lnTo>
                    <a:pt x="1" y="13"/>
                  </a:lnTo>
                  <a:lnTo>
                    <a:pt x="4" y="12"/>
                  </a:lnTo>
                  <a:cubicBezTo>
                    <a:pt x="6" y="8"/>
                    <a:pt x="11" y="5"/>
                    <a:pt x="14"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97" name="Google Shape;3598;p121"/>
            <p:cNvSpPr/>
            <p:nvPr/>
          </p:nvSpPr>
          <p:spPr>
            <a:xfrm>
              <a:off x="2139840" y="1744200"/>
              <a:ext cx="133200" cy="66600"/>
            </a:xfrm>
            <a:custGeom>
              <a:avLst/>
              <a:gdLst>
                <a:gd name="textAreaLeft" fmla="*/ 0 w 133200"/>
                <a:gd name="textAreaRight" fmla="*/ 133560 w 133200"/>
                <a:gd name="textAreaTop" fmla="*/ 0 h 66600"/>
                <a:gd name="textAreaBottom" fmla="*/ 66960 h 66600"/>
              </a:gdLst>
              <a:ahLst/>
              <a:cxnLst/>
              <a:rect l="textAreaLeft" t="textAreaTop" r="textAreaRight" b="textAreaBottom"/>
              <a:pathLst>
                <a:path w="5500" h="2753">
                  <a:moveTo>
                    <a:pt x="3511" y="0"/>
                  </a:moveTo>
                  <a:cubicBezTo>
                    <a:pt x="2816" y="0"/>
                    <a:pt x="2124" y="179"/>
                    <a:pt x="1437" y="466"/>
                  </a:cubicBezTo>
                  <a:cubicBezTo>
                    <a:pt x="412" y="893"/>
                    <a:pt x="0" y="1577"/>
                    <a:pt x="16" y="2753"/>
                  </a:cubicBezTo>
                  <a:cubicBezTo>
                    <a:pt x="327" y="2629"/>
                    <a:pt x="317" y="2315"/>
                    <a:pt x="412" y="2070"/>
                  </a:cubicBezTo>
                  <a:cubicBezTo>
                    <a:pt x="711" y="1288"/>
                    <a:pt x="1264" y="815"/>
                    <a:pt x="2061" y="573"/>
                  </a:cubicBezTo>
                  <a:cubicBezTo>
                    <a:pt x="2557" y="423"/>
                    <a:pt x="3045" y="330"/>
                    <a:pt x="3522" y="330"/>
                  </a:cubicBezTo>
                  <a:cubicBezTo>
                    <a:pt x="4159" y="330"/>
                    <a:pt x="4777" y="494"/>
                    <a:pt x="5374" y="904"/>
                  </a:cubicBezTo>
                  <a:cubicBezTo>
                    <a:pt x="5500" y="679"/>
                    <a:pt x="5288" y="558"/>
                    <a:pt x="5216" y="393"/>
                  </a:cubicBezTo>
                  <a:cubicBezTo>
                    <a:pt x="4645" y="118"/>
                    <a:pt x="4077" y="0"/>
                    <a:pt x="3511" y="0"/>
                  </a:cubicBezTo>
                  <a:close/>
                </a:path>
              </a:pathLst>
            </a:custGeom>
            <a:solidFill>
              <a:schemeClr val="dk1"/>
            </a:solidFill>
            <a:ln w="0">
              <a:noFill/>
            </a:ln>
          </p:spPr>
          <p:style>
            <a:lnRef idx="0"/>
            <a:fillRef idx="0"/>
            <a:effectRef idx="0"/>
            <a:fontRef idx="minor"/>
          </p:style>
          <p:txBody>
            <a:bodyPr tIns="33480" bIns="334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98" name="Google Shape;3599;p121"/>
            <p:cNvSpPr/>
            <p:nvPr/>
          </p:nvSpPr>
          <p:spPr>
            <a:xfrm>
              <a:off x="2354400" y="1859760"/>
              <a:ext cx="64080" cy="178920"/>
            </a:xfrm>
            <a:custGeom>
              <a:avLst/>
              <a:gdLst>
                <a:gd name="textAreaLeft" fmla="*/ 0 w 64080"/>
                <a:gd name="textAreaRight" fmla="*/ 64440 w 64080"/>
                <a:gd name="textAreaTop" fmla="*/ 0 h 178920"/>
                <a:gd name="textAreaBottom" fmla="*/ 179280 h 178920"/>
              </a:gdLst>
              <a:ahLst/>
              <a:cxnLst/>
              <a:rect l="textAreaLeft" t="textAreaTop" r="textAreaRight" b="textAreaBottom"/>
              <a:pathLst>
                <a:path w="2647" h="7379">
                  <a:moveTo>
                    <a:pt x="2573" y="1"/>
                  </a:moveTo>
                  <a:lnTo>
                    <a:pt x="2573" y="1"/>
                  </a:lnTo>
                  <a:cubicBezTo>
                    <a:pt x="1993" y="705"/>
                    <a:pt x="1763" y="1570"/>
                    <a:pt x="1580" y="2422"/>
                  </a:cubicBezTo>
                  <a:cubicBezTo>
                    <a:pt x="1338" y="3547"/>
                    <a:pt x="1028" y="4629"/>
                    <a:pt x="500" y="5658"/>
                  </a:cubicBezTo>
                  <a:cubicBezTo>
                    <a:pt x="233" y="6179"/>
                    <a:pt x="0" y="6745"/>
                    <a:pt x="136" y="7378"/>
                  </a:cubicBezTo>
                  <a:cubicBezTo>
                    <a:pt x="475" y="6618"/>
                    <a:pt x="723" y="5823"/>
                    <a:pt x="1122" y="5094"/>
                  </a:cubicBezTo>
                  <a:cubicBezTo>
                    <a:pt x="1378" y="4626"/>
                    <a:pt x="1535" y="4126"/>
                    <a:pt x="1614" y="3593"/>
                  </a:cubicBezTo>
                  <a:cubicBezTo>
                    <a:pt x="1752" y="2652"/>
                    <a:pt x="2027" y="1747"/>
                    <a:pt x="2383" y="864"/>
                  </a:cubicBezTo>
                  <a:cubicBezTo>
                    <a:pt x="2493" y="590"/>
                    <a:pt x="2647" y="317"/>
                    <a:pt x="2573" y="1"/>
                  </a:cubicBezTo>
                  <a:close/>
                </a:path>
              </a:pathLst>
            </a:custGeom>
            <a:solidFill>
              <a:schemeClr val="dk1"/>
            </a:solidFill>
            <a:ln w="0">
              <a:noFill/>
            </a:ln>
          </p:spPr>
          <p:style>
            <a:lnRef idx="0"/>
            <a:fillRef idx="0"/>
            <a:effectRef idx="0"/>
            <a:fontRef idx="minor"/>
          </p:style>
          <p:txBody>
            <a:bodyPr tIns="89640" bIns="896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99" name="Google Shape;3600;p121"/>
            <p:cNvSpPr/>
            <p:nvPr/>
          </p:nvSpPr>
          <p:spPr>
            <a:xfrm>
              <a:off x="2974680" y="14198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9" h="7">
                  <a:moveTo>
                    <a:pt x="8" y="0"/>
                  </a:moveTo>
                  <a:cubicBezTo>
                    <a:pt x="7" y="1"/>
                    <a:pt x="5" y="1"/>
                    <a:pt x="3" y="2"/>
                  </a:cubicBezTo>
                  <a:cubicBezTo>
                    <a:pt x="1" y="5"/>
                    <a:pt x="3" y="6"/>
                    <a:pt x="2" y="7"/>
                  </a:cubicBezTo>
                  <a:lnTo>
                    <a:pt x="7" y="7"/>
                  </a:lnTo>
                  <a:cubicBezTo>
                    <a:pt x="8" y="5"/>
                    <a:pt x="8" y="2"/>
                    <a:pt x="8"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00" name="Google Shape;3601;p121"/>
            <p:cNvSpPr/>
            <p:nvPr/>
          </p:nvSpPr>
          <p:spPr>
            <a:xfrm>
              <a:off x="2970720" y="14155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9" h="9">
                  <a:moveTo>
                    <a:pt x="1" y="1"/>
                  </a:moveTo>
                  <a:cubicBezTo>
                    <a:pt x="1" y="4"/>
                    <a:pt x="2" y="5"/>
                    <a:pt x="2" y="8"/>
                  </a:cubicBezTo>
                  <a:lnTo>
                    <a:pt x="9" y="8"/>
                  </a:lnTo>
                  <a:lnTo>
                    <a:pt x="1"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01" name="Google Shape;3602;p121"/>
            <p:cNvSpPr/>
            <p:nvPr/>
          </p:nvSpPr>
          <p:spPr>
            <a:xfrm>
              <a:off x="2341800" y="2138760"/>
              <a:ext cx="81720" cy="33480"/>
            </a:xfrm>
            <a:custGeom>
              <a:avLst/>
              <a:gdLst>
                <a:gd name="textAreaLeft" fmla="*/ 0 w 81720"/>
                <a:gd name="textAreaRight" fmla="*/ 82080 w 81720"/>
                <a:gd name="textAreaTop" fmla="*/ 0 h 33480"/>
                <a:gd name="textAreaBottom" fmla="*/ 33840 h 33480"/>
              </a:gdLst>
              <a:ahLst/>
              <a:cxnLst/>
              <a:rect l="textAreaLeft" t="textAreaTop" r="textAreaRight" b="textAreaBottom"/>
              <a:pathLst>
                <a:path w="3375" h="1394">
                  <a:moveTo>
                    <a:pt x="2600" y="1"/>
                  </a:moveTo>
                  <a:cubicBezTo>
                    <a:pt x="1840" y="1"/>
                    <a:pt x="382" y="603"/>
                    <a:pt x="52" y="1100"/>
                  </a:cubicBezTo>
                  <a:cubicBezTo>
                    <a:pt x="3" y="1178"/>
                    <a:pt x="0" y="1258"/>
                    <a:pt x="58" y="1328"/>
                  </a:cubicBezTo>
                  <a:cubicBezTo>
                    <a:pt x="93" y="1371"/>
                    <a:pt x="144" y="1394"/>
                    <a:pt x="197" y="1394"/>
                  </a:cubicBezTo>
                  <a:cubicBezTo>
                    <a:pt x="226" y="1394"/>
                    <a:pt x="256" y="1386"/>
                    <a:pt x="284" y="1371"/>
                  </a:cubicBezTo>
                  <a:cubicBezTo>
                    <a:pt x="505" y="1253"/>
                    <a:pt x="724" y="1130"/>
                    <a:pt x="935" y="997"/>
                  </a:cubicBezTo>
                  <a:cubicBezTo>
                    <a:pt x="1366" y="722"/>
                    <a:pt x="1831" y="553"/>
                    <a:pt x="2332" y="468"/>
                  </a:cubicBezTo>
                  <a:cubicBezTo>
                    <a:pt x="2430" y="451"/>
                    <a:pt x="2528" y="436"/>
                    <a:pt x="2620" y="436"/>
                  </a:cubicBezTo>
                  <a:cubicBezTo>
                    <a:pt x="2855" y="436"/>
                    <a:pt x="3062" y="532"/>
                    <a:pt x="3187" y="938"/>
                  </a:cubicBezTo>
                  <a:cubicBezTo>
                    <a:pt x="3374" y="343"/>
                    <a:pt x="3193" y="135"/>
                    <a:pt x="2856" y="32"/>
                  </a:cubicBezTo>
                  <a:cubicBezTo>
                    <a:pt x="2785" y="11"/>
                    <a:pt x="2698" y="1"/>
                    <a:pt x="2600" y="1"/>
                  </a:cubicBezTo>
                  <a:close/>
                </a:path>
              </a:pathLst>
            </a:custGeom>
            <a:solidFill>
              <a:schemeClr val="dk1"/>
            </a:solidFill>
            <a:ln w="0">
              <a:noFill/>
            </a:ln>
          </p:spPr>
          <p:style>
            <a:lnRef idx="0"/>
            <a:fillRef idx="0"/>
            <a:effectRef idx="0"/>
            <a:fontRef idx="minor"/>
          </p:style>
          <p:txBody>
            <a:bodyPr tIns="16920" bIns="169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02" name="Google Shape;3603;p121"/>
            <p:cNvSpPr/>
            <p:nvPr/>
          </p:nvSpPr>
          <p:spPr>
            <a:xfrm>
              <a:off x="2946240" y="13957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9" h="21">
                  <a:moveTo>
                    <a:pt x="5" y="0"/>
                  </a:moveTo>
                  <a:lnTo>
                    <a:pt x="0" y="2"/>
                  </a:lnTo>
                  <a:cubicBezTo>
                    <a:pt x="0" y="9"/>
                    <a:pt x="2" y="13"/>
                    <a:pt x="3" y="20"/>
                  </a:cubicBezTo>
                  <a:lnTo>
                    <a:pt x="7" y="20"/>
                  </a:lnTo>
                  <a:cubicBezTo>
                    <a:pt x="8" y="11"/>
                    <a:pt x="6" y="7"/>
                    <a:pt x="5"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03" name="Google Shape;3604;p121"/>
            <p:cNvSpPr/>
            <p:nvPr/>
          </p:nvSpPr>
          <p:spPr>
            <a:xfrm>
              <a:off x="2863800" y="1333080"/>
              <a:ext cx="154440" cy="148680"/>
            </a:xfrm>
            <a:custGeom>
              <a:avLst/>
              <a:gdLst>
                <a:gd name="textAreaLeft" fmla="*/ 0 w 154440"/>
                <a:gd name="textAreaRight" fmla="*/ 154800 w 154440"/>
                <a:gd name="textAreaTop" fmla="*/ 0 h 148680"/>
                <a:gd name="textAreaBottom" fmla="*/ 149040 h 148680"/>
              </a:gdLst>
              <a:ahLst/>
              <a:cxnLst/>
              <a:rect l="textAreaLeft" t="textAreaTop" r="textAreaRight" b="textAreaBottom"/>
              <a:pathLst>
                <a:path w="6379" h="6133">
                  <a:moveTo>
                    <a:pt x="1" y="1"/>
                  </a:moveTo>
                  <a:cubicBezTo>
                    <a:pt x="163" y="434"/>
                    <a:pt x="535" y="620"/>
                    <a:pt x="875" y="832"/>
                  </a:cubicBezTo>
                  <a:cubicBezTo>
                    <a:pt x="1533" y="1241"/>
                    <a:pt x="2209" y="1621"/>
                    <a:pt x="2860" y="2040"/>
                  </a:cubicBezTo>
                  <a:cubicBezTo>
                    <a:pt x="3067" y="2174"/>
                    <a:pt x="3378" y="2239"/>
                    <a:pt x="3400" y="2569"/>
                  </a:cubicBezTo>
                  <a:cubicBezTo>
                    <a:pt x="3448" y="2537"/>
                    <a:pt x="3491" y="2524"/>
                    <a:pt x="3531" y="2524"/>
                  </a:cubicBezTo>
                  <a:cubicBezTo>
                    <a:pt x="3675" y="2524"/>
                    <a:pt x="3771" y="2695"/>
                    <a:pt x="3909" y="2715"/>
                  </a:cubicBezTo>
                  <a:lnTo>
                    <a:pt x="3900" y="2891"/>
                  </a:lnTo>
                  <a:cubicBezTo>
                    <a:pt x="3817" y="2925"/>
                    <a:pt x="3746" y="2942"/>
                    <a:pt x="3685" y="2942"/>
                  </a:cubicBezTo>
                  <a:cubicBezTo>
                    <a:pt x="3515" y="2942"/>
                    <a:pt x="3424" y="2815"/>
                    <a:pt x="3398" y="2588"/>
                  </a:cubicBezTo>
                  <a:cubicBezTo>
                    <a:pt x="3368" y="2591"/>
                    <a:pt x="3338" y="2592"/>
                    <a:pt x="3309" y="2592"/>
                  </a:cubicBezTo>
                  <a:cubicBezTo>
                    <a:pt x="2776" y="2592"/>
                    <a:pt x="2420" y="2134"/>
                    <a:pt x="1931" y="2018"/>
                  </a:cubicBezTo>
                  <a:cubicBezTo>
                    <a:pt x="1652" y="1796"/>
                    <a:pt x="1369" y="1584"/>
                    <a:pt x="939" y="1584"/>
                  </a:cubicBezTo>
                  <a:cubicBezTo>
                    <a:pt x="895" y="1584"/>
                    <a:pt x="849" y="1587"/>
                    <a:pt x="801" y="1591"/>
                  </a:cubicBezTo>
                  <a:cubicBezTo>
                    <a:pt x="1083" y="1941"/>
                    <a:pt x="1384" y="2111"/>
                    <a:pt x="1725" y="2223"/>
                  </a:cubicBezTo>
                  <a:cubicBezTo>
                    <a:pt x="1957" y="2372"/>
                    <a:pt x="2179" y="2540"/>
                    <a:pt x="2423" y="2664"/>
                  </a:cubicBezTo>
                  <a:cubicBezTo>
                    <a:pt x="3881" y="3407"/>
                    <a:pt x="4921" y="4540"/>
                    <a:pt x="5605" y="6016"/>
                  </a:cubicBezTo>
                  <a:cubicBezTo>
                    <a:pt x="5627" y="6062"/>
                    <a:pt x="5679" y="6094"/>
                    <a:pt x="5718" y="6133"/>
                  </a:cubicBezTo>
                  <a:cubicBezTo>
                    <a:pt x="5784" y="6059"/>
                    <a:pt x="5851" y="5984"/>
                    <a:pt x="5918" y="5909"/>
                  </a:cubicBezTo>
                  <a:cubicBezTo>
                    <a:pt x="5671" y="5155"/>
                    <a:pt x="5132" y="4579"/>
                    <a:pt x="4706" y="3934"/>
                  </a:cubicBezTo>
                  <a:cubicBezTo>
                    <a:pt x="4583" y="3839"/>
                    <a:pt x="4531" y="3720"/>
                    <a:pt x="4570" y="3567"/>
                  </a:cubicBezTo>
                  <a:lnTo>
                    <a:pt x="4570" y="3567"/>
                  </a:lnTo>
                  <a:cubicBezTo>
                    <a:pt x="4564" y="3567"/>
                    <a:pt x="4558" y="3567"/>
                    <a:pt x="4553" y="3567"/>
                  </a:cubicBezTo>
                  <a:cubicBezTo>
                    <a:pt x="4447" y="3567"/>
                    <a:pt x="4402" y="3507"/>
                    <a:pt x="4402" y="3401"/>
                  </a:cubicBezTo>
                  <a:cubicBezTo>
                    <a:pt x="4291" y="3401"/>
                    <a:pt x="4225" y="3353"/>
                    <a:pt x="4235" y="3232"/>
                  </a:cubicBezTo>
                  <a:cubicBezTo>
                    <a:pt x="4039" y="3207"/>
                    <a:pt x="3835" y="3190"/>
                    <a:pt x="3905" y="2898"/>
                  </a:cubicBezTo>
                  <a:cubicBezTo>
                    <a:pt x="3917" y="2898"/>
                    <a:pt x="3929" y="2897"/>
                    <a:pt x="3940" y="2897"/>
                  </a:cubicBezTo>
                  <a:cubicBezTo>
                    <a:pt x="4150" y="2897"/>
                    <a:pt x="4270" y="2987"/>
                    <a:pt x="4241" y="3226"/>
                  </a:cubicBezTo>
                  <a:cubicBezTo>
                    <a:pt x="4271" y="3219"/>
                    <a:pt x="4297" y="3215"/>
                    <a:pt x="4321" y="3215"/>
                  </a:cubicBezTo>
                  <a:cubicBezTo>
                    <a:pt x="4410" y="3215"/>
                    <a:pt x="4446" y="3269"/>
                    <a:pt x="4411" y="3391"/>
                  </a:cubicBezTo>
                  <a:cubicBezTo>
                    <a:pt x="4444" y="3382"/>
                    <a:pt x="4474" y="3378"/>
                    <a:pt x="4498" y="3378"/>
                  </a:cubicBezTo>
                  <a:cubicBezTo>
                    <a:pt x="4585" y="3378"/>
                    <a:pt x="4614" y="3435"/>
                    <a:pt x="4576" y="3560"/>
                  </a:cubicBezTo>
                  <a:cubicBezTo>
                    <a:pt x="4625" y="3530"/>
                    <a:pt x="4664" y="3518"/>
                    <a:pt x="4698" y="3518"/>
                  </a:cubicBezTo>
                  <a:cubicBezTo>
                    <a:pt x="4804" y="3518"/>
                    <a:pt x="4848" y="3641"/>
                    <a:pt x="4910" y="3730"/>
                  </a:cubicBezTo>
                  <a:cubicBezTo>
                    <a:pt x="5237" y="4089"/>
                    <a:pt x="5561" y="4452"/>
                    <a:pt x="5894" y="4805"/>
                  </a:cubicBezTo>
                  <a:cubicBezTo>
                    <a:pt x="5957" y="4871"/>
                    <a:pt x="6018" y="4991"/>
                    <a:pt x="6108" y="4991"/>
                  </a:cubicBezTo>
                  <a:cubicBezTo>
                    <a:pt x="6150" y="4991"/>
                    <a:pt x="6198" y="4966"/>
                    <a:pt x="6256" y="4897"/>
                  </a:cubicBezTo>
                  <a:cubicBezTo>
                    <a:pt x="6379" y="4798"/>
                    <a:pt x="6307" y="4707"/>
                    <a:pt x="6237" y="4626"/>
                  </a:cubicBezTo>
                  <a:cubicBezTo>
                    <a:pt x="5584" y="3871"/>
                    <a:pt x="4941" y="3106"/>
                    <a:pt x="4107" y="2535"/>
                  </a:cubicBezTo>
                  <a:cubicBezTo>
                    <a:pt x="2904" y="1419"/>
                    <a:pt x="1370" y="851"/>
                    <a:pt x="1" y="1"/>
                  </a:cubicBezTo>
                  <a:close/>
                </a:path>
              </a:pathLst>
            </a:custGeom>
            <a:solidFill>
              <a:schemeClr val="dk1"/>
            </a:solidFill>
            <a:ln w="0">
              <a:noFill/>
            </a:ln>
          </p:spPr>
          <p:style>
            <a:lnRef idx="0"/>
            <a:fillRef idx="0"/>
            <a:effectRef idx="0"/>
            <a:fontRef idx="minor"/>
          </p:style>
          <p:txBody>
            <a:bodyPr tIns="74520" bIns="745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04" name="Google Shape;3605;p121"/>
            <p:cNvSpPr/>
            <p:nvPr/>
          </p:nvSpPr>
          <p:spPr>
            <a:xfrm>
              <a:off x="2881440" y="22057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7" h="35">
                  <a:moveTo>
                    <a:pt x="5" y="0"/>
                  </a:moveTo>
                  <a:lnTo>
                    <a:pt x="1" y="12"/>
                  </a:lnTo>
                  <a:cubicBezTo>
                    <a:pt x="5" y="21"/>
                    <a:pt x="11" y="27"/>
                    <a:pt x="16" y="34"/>
                  </a:cubicBezTo>
                  <a:cubicBezTo>
                    <a:pt x="13" y="22"/>
                    <a:pt x="10" y="11"/>
                    <a:pt x="5"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05" name="Google Shape;3606;p121"/>
            <p:cNvSpPr/>
            <p:nvPr/>
          </p:nvSpPr>
          <p:spPr>
            <a:xfrm>
              <a:off x="2262600" y="2321280"/>
              <a:ext cx="295200" cy="41760"/>
            </a:xfrm>
            <a:custGeom>
              <a:avLst/>
              <a:gdLst>
                <a:gd name="textAreaLeft" fmla="*/ 0 w 295200"/>
                <a:gd name="textAreaRight" fmla="*/ 295560 w 295200"/>
                <a:gd name="textAreaTop" fmla="*/ 0 h 41760"/>
                <a:gd name="textAreaBottom" fmla="*/ 42120 h 41760"/>
              </a:gdLst>
              <a:ahLst/>
              <a:cxnLst/>
              <a:rect l="textAreaLeft" t="textAreaTop" r="textAreaRight" b="textAreaBottom"/>
              <a:pathLst>
                <a:path w="12161" h="1735">
                  <a:moveTo>
                    <a:pt x="2817" y="1"/>
                  </a:moveTo>
                  <a:cubicBezTo>
                    <a:pt x="2626" y="1"/>
                    <a:pt x="2432" y="17"/>
                    <a:pt x="2240" y="39"/>
                  </a:cubicBezTo>
                  <a:cubicBezTo>
                    <a:pt x="1657" y="104"/>
                    <a:pt x="1077" y="190"/>
                    <a:pt x="498" y="276"/>
                  </a:cubicBezTo>
                  <a:cubicBezTo>
                    <a:pt x="318" y="303"/>
                    <a:pt x="105" y="290"/>
                    <a:pt x="1" y="580"/>
                  </a:cubicBezTo>
                  <a:cubicBezTo>
                    <a:pt x="183" y="587"/>
                    <a:pt x="362" y="590"/>
                    <a:pt x="539" y="590"/>
                  </a:cubicBezTo>
                  <a:cubicBezTo>
                    <a:pt x="1038" y="590"/>
                    <a:pt x="1522" y="562"/>
                    <a:pt x="2007" y="497"/>
                  </a:cubicBezTo>
                  <a:cubicBezTo>
                    <a:pt x="2179" y="474"/>
                    <a:pt x="2353" y="456"/>
                    <a:pt x="2524" y="456"/>
                  </a:cubicBezTo>
                  <a:cubicBezTo>
                    <a:pt x="2799" y="456"/>
                    <a:pt x="3067" y="503"/>
                    <a:pt x="3312" y="658"/>
                  </a:cubicBezTo>
                  <a:cubicBezTo>
                    <a:pt x="3854" y="1002"/>
                    <a:pt x="4311" y="1506"/>
                    <a:pt x="5025" y="1506"/>
                  </a:cubicBezTo>
                  <a:cubicBezTo>
                    <a:pt x="5029" y="1506"/>
                    <a:pt x="5033" y="1506"/>
                    <a:pt x="5037" y="1506"/>
                  </a:cubicBezTo>
                  <a:cubicBezTo>
                    <a:pt x="5096" y="1506"/>
                    <a:pt x="5066" y="1734"/>
                    <a:pt x="5144" y="1734"/>
                  </a:cubicBezTo>
                  <a:cubicBezTo>
                    <a:pt x="5168" y="1734"/>
                    <a:pt x="5201" y="1714"/>
                    <a:pt x="5249" y="1660"/>
                  </a:cubicBezTo>
                  <a:cubicBezTo>
                    <a:pt x="5993" y="836"/>
                    <a:pt x="6918" y="648"/>
                    <a:pt x="7901" y="648"/>
                  </a:cubicBezTo>
                  <a:cubicBezTo>
                    <a:pt x="8112" y="648"/>
                    <a:pt x="8325" y="657"/>
                    <a:pt x="8540" y="669"/>
                  </a:cubicBezTo>
                  <a:cubicBezTo>
                    <a:pt x="8818" y="686"/>
                    <a:pt x="9095" y="718"/>
                    <a:pt x="9372" y="743"/>
                  </a:cubicBezTo>
                  <a:cubicBezTo>
                    <a:pt x="10278" y="1026"/>
                    <a:pt x="11313" y="726"/>
                    <a:pt x="12161" y="1368"/>
                  </a:cubicBezTo>
                  <a:cubicBezTo>
                    <a:pt x="12063" y="869"/>
                    <a:pt x="11723" y="637"/>
                    <a:pt x="11273" y="585"/>
                  </a:cubicBezTo>
                  <a:cubicBezTo>
                    <a:pt x="10643" y="513"/>
                    <a:pt x="10007" y="489"/>
                    <a:pt x="9373" y="445"/>
                  </a:cubicBezTo>
                  <a:cubicBezTo>
                    <a:pt x="8770" y="340"/>
                    <a:pt x="8170" y="256"/>
                    <a:pt x="7574" y="256"/>
                  </a:cubicBezTo>
                  <a:cubicBezTo>
                    <a:pt x="6880" y="256"/>
                    <a:pt x="6193" y="371"/>
                    <a:pt x="5517" y="700"/>
                  </a:cubicBezTo>
                  <a:cubicBezTo>
                    <a:pt x="5391" y="762"/>
                    <a:pt x="5228" y="829"/>
                    <a:pt x="5079" y="829"/>
                  </a:cubicBezTo>
                  <a:cubicBezTo>
                    <a:pt x="4952" y="829"/>
                    <a:pt x="4835" y="780"/>
                    <a:pt x="4759" y="637"/>
                  </a:cubicBezTo>
                  <a:cubicBezTo>
                    <a:pt x="4708" y="543"/>
                    <a:pt x="4657" y="511"/>
                    <a:pt x="4605" y="511"/>
                  </a:cubicBezTo>
                  <a:cubicBezTo>
                    <a:pt x="4498" y="511"/>
                    <a:pt x="4386" y="643"/>
                    <a:pt x="4264" y="643"/>
                  </a:cubicBezTo>
                  <a:cubicBezTo>
                    <a:pt x="4209" y="643"/>
                    <a:pt x="4151" y="616"/>
                    <a:pt x="4091" y="537"/>
                  </a:cubicBezTo>
                  <a:cubicBezTo>
                    <a:pt x="3769" y="111"/>
                    <a:pt x="3306" y="1"/>
                    <a:pt x="2817" y="1"/>
                  </a:cubicBezTo>
                  <a:close/>
                </a:path>
              </a:pathLst>
            </a:custGeom>
            <a:solidFill>
              <a:schemeClr val="dk1"/>
            </a:solidFill>
            <a:ln w="0">
              <a:noFill/>
            </a:ln>
          </p:spPr>
          <p:style>
            <a:lnRef idx="0"/>
            <a:fillRef idx="0"/>
            <a:effectRef idx="0"/>
            <a:fontRef idx="minor"/>
          </p:style>
          <p:txBody>
            <a:bodyPr tIns="20880" bIns="208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06" name="Google Shape;3607;p121"/>
            <p:cNvSpPr/>
            <p:nvPr/>
          </p:nvSpPr>
          <p:spPr>
            <a:xfrm>
              <a:off x="2970720" y="14155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1" h="11">
                  <a:moveTo>
                    <a:pt x="11" y="0"/>
                  </a:moveTo>
                  <a:cubicBezTo>
                    <a:pt x="8" y="1"/>
                    <a:pt x="5" y="1"/>
                    <a:pt x="1" y="3"/>
                  </a:cubicBezTo>
                  <a:lnTo>
                    <a:pt x="9" y="10"/>
                  </a:lnTo>
                  <a:cubicBezTo>
                    <a:pt x="10" y="7"/>
                    <a:pt x="11" y="5"/>
                    <a:pt x="11"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07" name="Google Shape;3608;p121"/>
            <p:cNvSpPr/>
            <p:nvPr/>
          </p:nvSpPr>
          <p:spPr>
            <a:xfrm>
              <a:off x="2966400" y="14115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6" h="9">
                  <a:moveTo>
                    <a:pt x="6" y="1"/>
                  </a:moveTo>
                  <a:lnTo>
                    <a:pt x="0" y="2"/>
                  </a:lnTo>
                  <a:lnTo>
                    <a:pt x="0" y="7"/>
                  </a:lnTo>
                  <a:lnTo>
                    <a:pt x="6" y="9"/>
                  </a:lnTo>
                  <a:cubicBezTo>
                    <a:pt x="6" y="5"/>
                    <a:pt x="6" y="3"/>
                    <a:pt x="6"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08" name="Google Shape;3609;p121"/>
            <p:cNvSpPr/>
            <p:nvPr/>
          </p:nvSpPr>
          <p:spPr>
            <a:xfrm>
              <a:off x="2938320" y="15292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6" h="6">
                  <a:moveTo>
                    <a:pt x="6" y="0"/>
                  </a:moveTo>
                  <a:cubicBezTo>
                    <a:pt x="4" y="1"/>
                    <a:pt x="2" y="1"/>
                    <a:pt x="0" y="3"/>
                  </a:cubicBezTo>
                  <a:cubicBezTo>
                    <a:pt x="0" y="4"/>
                    <a:pt x="0" y="5"/>
                    <a:pt x="0" y="5"/>
                  </a:cubicBezTo>
                  <a:lnTo>
                    <a:pt x="2" y="6"/>
                  </a:lnTo>
                  <a:cubicBezTo>
                    <a:pt x="4" y="4"/>
                    <a:pt x="5" y="3"/>
                    <a:pt x="6"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09" name="Google Shape;3610;p121"/>
            <p:cNvSpPr/>
            <p:nvPr/>
          </p:nvSpPr>
          <p:spPr>
            <a:xfrm>
              <a:off x="2934360" y="15213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3" h="3">
                  <a:moveTo>
                    <a:pt x="1" y="0"/>
                  </a:moveTo>
                  <a:cubicBezTo>
                    <a:pt x="1" y="2"/>
                    <a:pt x="1" y="2"/>
                    <a:pt x="0" y="3"/>
                  </a:cubicBezTo>
                  <a:lnTo>
                    <a:pt x="2" y="3"/>
                  </a:lnTo>
                  <a:lnTo>
                    <a:pt x="1"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10" name="Google Shape;3611;p121"/>
            <p:cNvSpPr/>
            <p:nvPr/>
          </p:nvSpPr>
          <p:spPr>
            <a:xfrm>
              <a:off x="2243520" y="2042640"/>
              <a:ext cx="135720" cy="156240"/>
            </a:xfrm>
            <a:custGeom>
              <a:avLst/>
              <a:gdLst>
                <a:gd name="textAreaLeft" fmla="*/ 0 w 135720"/>
                <a:gd name="textAreaRight" fmla="*/ 136080 w 135720"/>
                <a:gd name="textAreaTop" fmla="*/ 0 h 156240"/>
                <a:gd name="textAreaBottom" fmla="*/ 156600 h 156240"/>
              </a:gdLst>
              <a:ahLst/>
              <a:cxnLst/>
              <a:rect l="textAreaLeft" t="textAreaTop" r="textAreaRight" b="textAreaBottom"/>
              <a:pathLst>
                <a:path w="5608" h="6448">
                  <a:moveTo>
                    <a:pt x="1206" y="1"/>
                  </a:moveTo>
                  <a:cubicBezTo>
                    <a:pt x="1052" y="1"/>
                    <a:pt x="1094" y="208"/>
                    <a:pt x="1055" y="324"/>
                  </a:cubicBezTo>
                  <a:cubicBezTo>
                    <a:pt x="691" y="959"/>
                    <a:pt x="499" y="1658"/>
                    <a:pt x="302" y="2356"/>
                  </a:cubicBezTo>
                  <a:cubicBezTo>
                    <a:pt x="1" y="2848"/>
                    <a:pt x="93" y="3348"/>
                    <a:pt x="268" y="3850"/>
                  </a:cubicBezTo>
                  <a:cubicBezTo>
                    <a:pt x="953" y="5045"/>
                    <a:pt x="2025" y="5737"/>
                    <a:pt x="3294" y="6171"/>
                  </a:cubicBezTo>
                  <a:cubicBezTo>
                    <a:pt x="3756" y="6354"/>
                    <a:pt x="4164" y="6448"/>
                    <a:pt x="4517" y="6448"/>
                  </a:cubicBezTo>
                  <a:cubicBezTo>
                    <a:pt x="4976" y="6448"/>
                    <a:pt x="5341" y="6289"/>
                    <a:pt x="5607" y="5965"/>
                  </a:cubicBezTo>
                  <a:cubicBezTo>
                    <a:pt x="5598" y="5965"/>
                    <a:pt x="5588" y="5965"/>
                    <a:pt x="5579" y="5965"/>
                  </a:cubicBezTo>
                  <a:cubicBezTo>
                    <a:pt x="5074" y="5965"/>
                    <a:pt x="4582" y="6037"/>
                    <a:pt x="4098" y="6037"/>
                  </a:cubicBezTo>
                  <a:cubicBezTo>
                    <a:pt x="3827" y="6037"/>
                    <a:pt x="3558" y="6014"/>
                    <a:pt x="3291" y="5944"/>
                  </a:cubicBezTo>
                  <a:cubicBezTo>
                    <a:pt x="2191" y="5466"/>
                    <a:pt x="1309" y="4697"/>
                    <a:pt x="492" y="3841"/>
                  </a:cubicBezTo>
                  <a:cubicBezTo>
                    <a:pt x="425" y="3340"/>
                    <a:pt x="462" y="2844"/>
                    <a:pt x="535" y="2347"/>
                  </a:cubicBezTo>
                  <a:cubicBezTo>
                    <a:pt x="814" y="1687"/>
                    <a:pt x="1211" y="1070"/>
                    <a:pt x="1271" y="331"/>
                  </a:cubicBezTo>
                  <a:cubicBezTo>
                    <a:pt x="1290" y="217"/>
                    <a:pt x="1418" y="42"/>
                    <a:pt x="1255" y="6"/>
                  </a:cubicBezTo>
                  <a:cubicBezTo>
                    <a:pt x="1237" y="2"/>
                    <a:pt x="1221" y="1"/>
                    <a:pt x="1206" y="1"/>
                  </a:cubicBezTo>
                  <a:close/>
                </a:path>
              </a:pathLst>
            </a:custGeom>
            <a:solidFill>
              <a:schemeClr val="dk1"/>
            </a:solidFill>
            <a:ln w="0">
              <a:noFill/>
            </a:ln>
          </p:spPr>
          <p:style>
            <a:lnRef idx="0"/>
            <a:fillRef idx="0"/>
            <a:effectRef idx="0"/>
            <a:fontRef idx="minor"/>
          </p:style>
          <p:txBody>
            <a:bodyPr tIns="78120" bIns="781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11" name="Google Shape;3612;p121"/>
            <p:cNvSpPr/>
            <p:nvPr/>
          </p:nvSpPr>
          <p:spPr>
            <a:xfrm>
              <a:off x="2354400" y="2058120"/>
              <a:ext cx="111240" cy="29160"/>
            </a:xfrm>
            <a:custGeom>
              <a:avLst/>
              <a:gdLst>
                <a:gd name="textAreaLeft" fmla="*/ 0 w 111240"/>
                <a:gd name="textAreaRight" fmla="*/ 111600 w 111240"/>
                <a:gd name="textAreaTop" fmla="*/ 0 h 29160"/>
                <a:gd name="textAreaBottom" fmla="*/ 29520 h 29160"/>
              </a:gdLst>
              <a:ahLst/>
              <a:cxnLst/>
              <a:rect l="textAreaLeft" t="textAreaTop" r="textAreaRight" b="textAreaBottom"/>
              <a:pathLst>
                <a:path w="4588" h="1218">
                  <a:moveTo>
                    <a:pt x="2988" y="1"/>
                  </a:moveTo>
                  <a:cubicBezTo>
                    <a:pt x="2015" y="1"/>
                    <a:pt x="1177" y="670"/>
                    <a:pt x="220" y="762"/>
                  </a:cubicBezTo>
                  <a:cubicBezTo>
                    <a:pt x="94" y="774"/>
                    <a:pt x="1" y="945"/>
                    <a:pt x="67" y="1095"/>
                  </a:cubicBezTo>
                  <a:cubicBezTo>
                    <a:pt x="106" y="1182"/>
                    <a:pt x="194" y="1218"/>
                    <a:pt x="290" y="1218"/>
                  </a:cubicBezTo>
                  <a:cubicBezTo>
                    <a:pt x="310" y="1218"/>
                    <a:pt x="331" y="1216"/>
                    <a:pt x="352" y="1213"/>
                  </a:cubicBezTo>
                  <a:cubicBezTo>
                    <a:pt x="634" y="1171"/>
                    <a:pt x="859" y="1000"/>
                    <a:pt x="1106" y="875"/>
                  </a:cubicBezTo>
                  <a:cubicBezTo>
                    <a:pt x="1802" y="523"/>
                    <a:pt x="2518" y="253"/>
                    <a:pt x="3301" y="253"/>
                  </a:cubicBezTo>
                  <a:cubicBezTo>
                    <a:pt x="3391" y="253"/>
                    <a:pt x="3482" y="256"/>
                    <a:pt x="3573" y="264"/>
                  </a:cubicBezTo>
                  <a:lnTo>
                    <a:pt x="4333" y="621"/>
                  </a:lnTo>
                  <a:cubicBezTo>
                    <a:pt x="4371" y="660"/>
                    <a:pt x="4413" y="721"/>
                    <a:pt x="4460" y="721"/>
                  </a:cubicBezTo>
                  <a:cubicBezTo>
                    <a:pt x="4478" y="721"/>
                    <a:pt x="4497" y="712"/>
                    <a:pt x="4516" y="692"/>
                  </a:cubicBezTo>
                  <a:cubicBezTo>
                    <a:pt x="4588" y="616"/>
                    <a:pt x="4508" y="555"/>
                    <a:pt x="4431" y="522"/>
                  </a:cubicBezTo>
                  <a:cubicBezTo>
                    <a:pt x="4222" y="219"/>
                    <a:pt x="3905" y="128"/>
                    <a:pt x="3566" y="84"/>
                  </a:cubicBezTo>
                  <a:cubicBezTo>
                    <a:pt x="3367" y="26"/>
                    <a:pt x="3175" y="1"/>
                    <a:pt x="2988" y="1"/>
                  </a:cubicBezTo>
                  <a:close/>
                </a:path>
              </a:pathLst>
            </a:custGeom>
            <a:solidFill>
              <a:schemeClr val="dk1"/>
            </a:solidFill>
            <a:ln w="0">
              <a:noFill/>
            </a:ln>
          </p:spPr>
          <p:style>
            <a:lnRef idx="0"/>
            <a:fillRef idx="0"/>
            <a:effectRef idx="0"/>
            <a:fontRef idx="minor"/>
          </p:style>
          <p:txBody>
            <a:bodyPr tIns="14760" bIns="147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12" name="Google Shape;3613;p121"/>
            <p:cNvSpPr/>
            <p:nvPr/>
          </p:nvSpPr>
          <p:spPr>
            <a:xfrm>
              <a:off x="2099520" y="2021400"/>
              <a:ext cx="14040" cy="76680"/>
            </a:xfrm>
            <a:custGeom>
              <a:avLst/>
              <a:gdLst>
                <a:gd name="textAreaLeft" fmla="*/ 0 w 14040"/>
                <a:gd name="textAreaRight" fmla="*/ 14400 w 14040"/>
                <a:gd name="textAreaTop" fmla="*/ 0 h 76680"/>
                <a:gd name="textAreaBottom" fmla="*/ 77040 h 76680"/>
              </a:gdLst>
              <a:ahLst/>
              <a:cxnLst/>
              <a:rect l="textAreaLeft" t="textAreaTop" r="textAreaRight" b="textAreaBottom"/>
              <a:pathLst>
                <a:path w="599" h="3178">
                  <a:moveTo>
                    <a:pt x="599" y="0"/>
                  </a:moveTo>
                  <a:cubicBezTo>
                    <a:pt x="25" y="878"/>
                    <a:pt x="1" y="2282"/>
                    <a:pt x="435" y="3178"/>
                  </a:cubicBezTo>
                  <a:cubicBezTo>
                    <a:pt x="284" y="2192"/>
                    <a:pt x="588" y="1160"/>
                    <a:pt x="599" y="0"/>
                  </a:cubicBezTo>
                  <a:close/>
                </a:path>
              </a:pathLst>
            </a:custGeom>
            <a:solidFill>
              <a:schemeClr val="dk1"/>
            </a:solidFill>
            <a:ln w="0">
              <a:noFill/>
            </a:ln>
          </p:spPr>
          <p:style>
            <a:lnRef idx="0"/>
            <a:fillRef idx="0"/>
            <a:effectRef idx="0"/>
            <a:fontRef idx="minor"/>
          </p:style>
          <p:txBody>
            <a:bodyPr tIns="38520" bIns="385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13" name="Google Shape;3614;p121"/>
            <p:cNvSpPr/>
            <p:nvPr/>
          </p:nvSpPr>
          <p:spPr>
            <a:xfrm>
              <a:off x="2881080" y="22057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9" h="14">
                  <a:moveTo>
                    <a:pt x="0" y="0"/>
                  </a:moveTo>
                  <a:cubicBezTo>
                    <a:pt x="2" y="4"/>
                    <a:pt x="3" y="9"/>
                    <a:pt x="4" y="13"/>
                  </a:cubicBezTo>
                  <a:lnTo>
                    <a:pt x="8"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14" name="Google Shape;3615;p121"/>
            <p:cNvSpPr/>
            <p:nvPr/>
          </p:nvSpPr>
          <p:spPr>
            <a:xfrm>
              <a:off x="2791800" y="1937880"/>
              <a:ext cx="125640" cy="125640"/>
            </a:xfrm>
            <a:custGeom>
              <a:avLst/>
              <a:gdLst>
                <a:gd name="textAreaLeft" fmla="*/ 0 w 125640"/>
                <a:gd name="textAreaRight" fmla="*/ 126000 w 125640"/>
                <a:gd name="textAreaTop" fmla="*/ 0 h 125640"/>
                <a:gd name="textAreaBottom" fmla="*/ 126000 h 125640"/>
              </a:gdLst>
              <a:ahLst/>
              <a:cxnLst/>
              <a:rect l="textAreaLeft" t="textAreaTop" r="textAreaRight" b="textAreaBottom"/>
              <a:pathLst>
                <a:path w="5193" h="5188">
                  <a:moveTo>
                    <a:pt x="1355" y="1165"/>
                  </a:moveTo>
                  <a:cubicBezTo>
                    <a:pt x="1440" y="1165"/>
                    <a:pt x="1494" y="1263"/>
                    <a:pt x="1539" y="1354"/>
                  </a:cubicBezTo>
                  <a:cubicBezTo>
                    <a:pt x="1602" y="1484"/>
                    <a:pt x="1685" y="1539"/>
                    <a:pt x="1783" y="1539"/>
                  </a:cubicBezTo>
                  <a:cubicBezTo>
                    <a:pt x="1844" y="1539"/>
                    <a:pt x="1910" y="1518"/>
                    <a:pt x="1980" y="1479"/>
                  </a:cubicBezTo>
                  <a:lnTo>
                    <a:pt x="1980" y="1479"/>
                  </a:lnTo>
                  <a:cubicBezTo>
                    <a:pt x="1875" y="1694"/>
                    <a:pt x="2167" y="2000"/>
                    <a:pt x="1828" y="2163"/>
                  </a:cubicBezTo>
                  <a:cubicBezTo>
                    <a:pt x="1680" y="2090"/>
                    <a:pt x="1694" y="1937"/>
                    <a:pt x="1643" y="1812"/>
                  </a:cubicBezTo>
                  <a:cubicBezTo>
                    <a:pt x="1607" y="1723"/>
                    <a:pt x="1564" y="1692"/>
                    <a:pt x="1517" y="1692"/>
                  </a:cubicBezTo>
                  <a:cubicBezTo>
                    <a:pt x="1467" y="1692"/>
                    <a:pt x="1412" y="1728"/>
                    <a:pt x="1358" y="1766"/>
                  </a:cubicBezTo>
                  <a:cubicBezTo>
                    <a:pt x="1420" y="1663"/>
                    <a:pt x="1324" y="1619"/>
                    <a:pt x="1254" y="1564"/>
                  </a:cubicBezTo>
                  <a:cubicBezTo>
                    <a:pt x="1206" y="1444"/>
                    <a:pt x="1126" y="1298"/>
                    <a:pt x="1252" y="1205"/>
                  </a:cubicBezTo>
                  <a:cubicBezTo>
                    <a:pt x="1291" y="1177"/>
                    <a:pt x="1325" y="1165"/>
                    <a:pt x="1355" y="1165"/>
                  </a:cubicBezTo>
                  <a:close/>
                  <a:moveTo>
                    <a:pt x="1623" y="2378"/>
                  </a:moveTo>
                  <a:cubicBezTo>
                    <a:pt x="1670" y="2378"/>
                    <a:pt x="1732" y="2390"/>
                    <a:pt x="1814" y="2417"/>
                  </a:cubicBezTo>
                  <a:cubicBezTo>
                    <a:pt x="1776" y="2600"/>
                    <a:pt x="1654" y="2715"/>
                    <a:pt x="1504" y="2807"/>
                  </a:cubicBezTo>
                  <a:cubicBezTo>
                    <a:pt x="1502" y="2631"/>
                    <a:pt x="1404" y="2378"/>
                    <a:pt x="1623" y="2378"/>
                  </a:cubicBezTo>
                  <a:close/>
                  <a:moveTo>
                    <a:pt x="2329" y="2221"/>
                  </a:moveTo>
                  <a:cubicBezTo>
                    <a:pt x="2418" y="2221"/>
                    <a:pt x="2510" y="2329"/>
                    <a:pt x="2609" y="2329"/>
                  </a:cubicBezTo>
                  <a:cubicBezTo>
                    <a:pt x="2627" y="2329"/>
                    <a:pt x="2645" y="2325"/>
                    <a:pt x="2664" y="2317"/>
                  </a:cubicBezTo>
                  <a:lnTo>
                    <a:pt x="2664" y="2317"/>
                  </a:lnTo>
                  <a:lnTo>
                    <a:pt x="2663" y="2318"/>
                  </a:lnTo>
                  <a:cubicBezTo>
                    <a:pt x="2615" y="2525"/>
                    <a:pt x="2806" y="2643"/>
                    <a:pt x="2849" y="2814"/>
                  </a:cubicBezTo>
                  <a:cubicBezTo>
                    <a:pt x="2866" y="2881"/>
                    <a:pt x="2858" y="3000"/>
                    <a:pt x="2817" y="3026"/>
                  </a:cubicBezTo>
                  <a:cubicBezTo>
                    <a:pt x="2795" y="3040"/>
                    <a:pt x="2774" y="3046"/>
                    <a:pt x="2753" y="3046"/>
                  </a:cubicBezTo>
                  <a:cubicBezTo>
                    <a:pt x="2679" y="3046"/>
                    <a:pt x="2613" y="2970"/>
                    <a:pt x="2541" y="2941"/>
                  </a:cubicBezTo>
                  <a:cubicBezTo>
                    <a:pt x="2478" y="2855"/>
                    <a:pt x="2416" y="2769"/>
                    <a:pt x="2353" y="2684"/>
                  </a:cubicBezTo>
                  <a:cubicBezTo>
                    <a:pt x="2259" y="2559"/>
                    <a:pt x="2105" y="2426"/>
                    <a:pt x="2239" y="2269"/>
                  </a:cubicBezTo>
                  <a:cubicBezTo>
                    <a:pt x="2269" y="2234"/>
                    <a:pt x="2299" y="2221"/>
                    <a:pt x="2329" y="2221"/>
                  </a:cubicBezTo>
                  <a:close/>
                  <a:moveTo>
                    <a:pt x="3080" y="3257"/>
                  </a:moveTo>
                  <a:cubicBezTo>
                    <a:pt x="3109" y="3257"/>
                    <a:pt x="3252" y="3297"/>
                    <a:pt x="3342" y="3318"/>
                  </a:cubicBezTo>
                  <a:cubicBezTo>
                    <a:pt x="3340" y="3423"/>
                    <a:pt x="3391" y="3599"/>
                    <a:pt x="3300" y="3599"/>
                  </a:cubicBezTo>
                  <a:cubicBezTo>
                    <a:pt x="3300" y="3599"/>
                    <a:pt x="3300" y="3599"/>
                    <a:pt x="3299" y="3599"/>
                  </a:cubicBezTo>
                  <a:cubicBezTo>
                    <a:pt x="3132" y="3596"/>
                    <a:pt x="3002" y="3461"/>
                    <a:pt x="3074" y="3258"/>
                  </a:cubicBezTo>
                  <a:cubicBezTo>
                    <a:pt x="3075" y="3257"/>
                    <a:pt x="3076" y="3257"/>
                    <a:pt x="3080" y="3257"/>
                  </a:cubicBezTo>
                  <a:close/>
                  <a:moveTo>
                    <a:pt x="1252" y="0"/>
                  </a:moveTo>
                  <a:cubicBezTo>
                    <a:pt x="871" y="310"/>
                    <a:pt x="760" y="660"/>
                    <a:pt x="975" y="1087"/>
                  </a:cubicBezTo>
                  <a:lnTo>
                    <a:pt x="690" y="1103"/>
                  </a:lnTo>
                  <a:cubicBezTo>
                    <a:pt x="656" y="1139"/>
                    <a:pt x="620" y="1173"/>
                    <a:pt x="581" y="1205"/>
                  </a:cubicBezTo>
                  <a:cubicBezTo>
                    <a:pt x="590" y="1281"/>
                    <a:pt x="636" y="1316"/>
                    <a:pt x="709" y="1320"/>
                  </a:cubicBezTo>
                  <a:cubicBezTo>
                    <a:pt x="736" y="1406"/>
                    <a:pt x="763" y="1492"/>
                    <a:pt x="790" y="1578"/>
                  </a:cubicBezTo>
                  <a:lnTo>
                    <a:pt x="847" y="1869"/>
                  </a:lnTo>
                  <a:lnTo>
                    <a:pt x="1153" y="1734"/>
                  </a:lnTo>
                  <a:cubicBezTo>
                    <a:pt x="1186" y="1678"/>
                    <a:pt x="1220" y="1622"/>
                    <a:pt x="1254" y="1564"/>
                  </a:cubicBezTo>
                  <a:lnTo>
                    <a:pt x="1254" y="1564"/>
                  </a:lnTo>
                  <a:cubicBezTo>
                    <a:pt x="1220" y="1622"/>
                    <a:pt x="1187" y="1678"/>
                    <a:pt x="1153" y="1735"/>
                  </a:cubicBezTo>
                  <a:lnTo>
                    <a:pt x="1325" y="1790"/>
                  </a:lnTo>
                  <a:cubicBezTo>
                    <a:pt x="1360" y="2126"/>
                    <a:pt x="1241" y="2318"/>
                    <a:pt x="921" y="2318"/>
                  </a:cubicBezTo>
                  <a:cubicBezTo>
                    <a:pt x="897" y="2318"/>
                    <a:pt x="871" y="2317"/>
                    <a:pt x="844" y="2314"/>
                  </a:cubicBezTo>
                  <a:lnTo>
                    <a:pt x="844" y="2314"/>
                  </a:lnTo>
                  <a:cubicBezTo>
                    <a:pt x="1040" y="2529"/>
                    <a:pt x="898" y="2725"/>
                    <a:pt x="805" y="2925"/>
                  </a:cubicBezTo>
                  <a:cubicBezTo>
                    <a:pt x="527" y="3172"/>
                    <a:pt x="301" y="3458"/>
                    <a:pt x="150" y="3800"/>
                  </a:cubicBezTo>
                  <a:cubicBezTo>
                    <a:pt x="59" y="3826"/>
                    <a:pt x="9" y="3885"/>
                    <a:pt x="1" y="3978"/>
                  </a:cubicBezTo>
                  <a:cubicBezTo>
                    <a:pt x="30" y="3996"/>
                    <a:pt x="56" y="4003"/>
                    <a:pt x="82" y="4003"/>
                  </a:cubicBezTo>
                  <a:cubicBezTo>
                    <a:pt x="144" y="4003"/>
                    <a:pt x="196" y="3957"/>
                    <a:pt x="249" y="3910"/>
                  </a:cubicBezTo>
                  <a:cubicBezTo>
                    <a:pt x="509" y="3787"/>
                    <a:pt x="713" y="3606"/>
                    <a:pt x="840" y="3343"/>
                  </a:cubicBezTo>
                  <a:cubicBezTo>
                    <a:pt x="910" y="3320"/>
                    <a:pt x="969" y="3231"/>
                    <a:pt x="1042" y="3231"/>
                  </a:cubicBezTo>
                  <a:cubicBezTo>
                    <a:pt x="1074" y="3231"/>
                    <a:pt x="1109" y="3249"/>
                    <a:pt x="1148" y="3297"/>
                  </a:cubicBezTo>
                  <a:lnTo>
                    <a:pt x="1152" y="3297"/>
                  </a:lnTo>
                  <a:cubicBezTo>
                    <a:pt x="1079" y="2996"/>
                    <a:pt x="1128" y="2940"/>
                    <a:pt x="1506" y="2904"/>
                  </a:cubicBezTo>
                  <a:lnTo>
                    <a:pt x="1506" y="2904"/>
                  </a:lnTo>
                  <a:cubicBezTo>
                    <a:pt x="1405" y="3187"/>
                    <a:pt x="1612" y="3201"/>
                    <a:pt x="1795" y="3234"/>
                  </a:cubicBezTo>
                  <a:lnTo>
                    <a:pt x="1990" y="3131"/>
                  </a:lnTo>
                  <a:cubicBezTo>
                    <a:pt x="1924" y="3043"/>
                    <a:pt x="1838" y="2936"/>
                    <a:pt x="1940" y="2846"/>
                  </a:cubicBezTo>
                  <a:cubicBezTo>
                    <a:pt x="1968" y="2821"/>
                    <a:pt x="1998" y="2811"/>
                    <a:pt x="2028" y="2811"/>
                  </a:cubicBezTo>
                  <a:cubicBezTo>
                    <a:pt x="2095" y="2811"/>
                    <a:pt x="2164" y="2862"/>
                    <a:pt x="2221" y="2915"/>
                  </a:cubicBezTo>
                  <a:cubicBezTo>
                    <a:pt x="2282" y="2971"/>
                    <a:pt x="2346" y="3023"/>
                    <a:pt x="2408" y="3077"/>
                  </a:cubicBezTo>
                  <a:cubicBezTo>
                    <a:pt x="2544" y="3238"/>
                    <a:pt x="2667" y="3408"/>
                    <a:pt x="2710" y="3622"/>
                  </a:cubicBezTo>
                  <a:cubicBezTo>
                    <a:pt x="2841" y="3631"/>
                    <a:pt x="2969" y="3644"/>
                    <a:pt x="3027" y="3791"/>
                  </a:cubicBezTo>
                  <a:cubicBezTo>
                    <a:pt x="3137" y="3887"/>
                    <a:pt x="3246" y="3984"/>
                    <a:pt x="3273" y="4141"/>
                  </a:cubicBezTo>
                  <a:cubicBezTo>
                    <a:pt x="3301" y="4134"/>
                    <a:pt x="3326" y="4130"/>
                    <a:pt x="3350" y="4130"/>
                  </a:cubicBezTo>
                  <a:cubicBezTo>
                    <a:pt x="3473" y="4130"/>
                    <a:pt x="3531" y="4227"/>
                    <a:pt x="3574" y="4345"/>
                  </a:cubicBezTo>
                  <a:cubicBezTo>
                    <a:pt x="3830" y="4670"/>
                    <a:pt x="4319" y="4704"/>
                    <a:pt x="4460" y="5187"/>
                  </a:cubicBezTo>
                  <a:cubicBezTo>
                    <a:pt x="5128" y="4163"/>
                    <a:pt x="5192" y="3897"/>
                    <a:pt x="4893" y="3457"/>
                  </a:cubicBezTo>
                  <a:lnTo>
                    <a:pt x="4893" y="3457"/>
                  </a:lnTo>
                  <a:cubicBezTo>
                    <a:pt x="4688" y="3837"/>
                    <a:pt x="4741" y="4323"/>
                    <a:pt x="4387" y="4685"/>
                  </a:cubicBezTo>
                  <a:cubicBezTo>
                    <a:pt x="4065" y="4362"/>
                    <a:pt x="3964" y="4079"/>
                    <a:pt x="4114" y="3677"/>
                  </a:cubicBezTo>
                  <a:cubicBezTo>
                    <a:pt x="4226" y="3376"/>
                    <a:pt x="4415" y="3048"/>
                    <a:pt x="4216" y="2611"/>
                  </a:cubicBezTo>
                  <a:lnTo>
                    <a:pt x="4216" y="2611"/>
                  </a:lnTo>
                  <a:cubicBezTo>
                    <a:pt x="3904" y="2919"/>
                    <a:pt x="4082" y="3335"/>
                    <a:pt x="3810" y="3555"/>
                  </a:cubicBezTo>
                  <a:cubicBezTo>
                    <a:pt x="3807" y="3555"/>
                    <a:pt x="3804" y="3555"/>
                    <a:pt x="3800" y="3555"/>
                  </a:cubicBezTo>
                  <a:cubicBezTo>
                    <a:pt x="3625" y="3555"/>
                    <a:pt x="3585" y="3297"/>
                    <a:pt x="3406" y="3297"/>
                  </a:cubicBezTo>
                  <a:cubicBezTo>
                    <a:pt x="3389" y="3297"/>
                    <a:pt x="3370" y="3299"/>
                    <a:pt x="3350" y="3304"/>
                  </a:cubicBezTo>
                  <a:cubicBezTo>
                    <a:pt x="3127" y="2768"/>
                    <a:pt x="3598" y="2257"/>
                    <a:pt x="3473" y="1692"/>
                  </a:cubicBezTo>
                  <a:lnTo>
                    <a:pt x="3473" y="1692"/>
                  </a:lnTo>
                  <a:cubicBezTo>
                    <a:pt x="3178" y="1803"/>
                    <a:pt x="3243" y="2030"/>
                    <a:pt x="3207" y="2196"/>
                  </a:cubicBezTo>
                  <a:cubicBezTo>
                    <a:pt x="3162" y="2399"/>
                    <a:pt x="3097" y="2465"/>
                    <a:pt x="3021" y="2465"/>
                  </a:cubicBezTo>
                  <a:cubicBezTo>
                    <a:pt x="2922" y="2465"/>
                    <a:pt x="2804" y="2350"/>
                    <a:pt x="2693" y="2287"/>
                  </a:cubicBezTo>
                  <a:cubicBezTo>
                    <a:pt x="2617" y="2072"/>
                    <a:pt x="2435" y="1886"/>
                    <a:pt x="2502" y="1629"/>
                  </a:cubicBezTo>
                  <a:cubicBezTo>
                    <a:pt x="2676" y="1323"/>
                    <a:pt x="2819" y="1015"/>
                    <a:pt x="2608" y="617"/>
                  </a:cubicBezTo>
                  <a:lnTo>
                    <a:pt x="2608" y="617"/>
                  </a:lnTo>
                  <a:cubicBezTo>
                    <a:pt x="2309" y="836"/>
                    <a:pt x="2357" y="1149"/>
                    <a:pt x="2303" y="1422"/>
                  </a:cubicBezTo>
                  <a:lnTo>
                    <a:pt x="1991" y="1465"/>
                  </a:lnTo>
                  <a:cubicBezTo>
                    <a:pt x="1763" y="1189"/>
                    <a:pt x="1963" y="819"/>
                    <a:pt x="1794" y="502"/>
                  </a:cubicBezTo>
                  <a:lnTo>
                    <a:pt x="1794" y="502"/>
                  </a:lnTo>
                  <a:cubicBezTo>
                    <a:pt x="1618" y="510"/>
                    <a:pt x="1616" y="766"/>
                    <a:pt x="1457" y="766"/>
                  </a:cubicBezTo>
                  <a:cubicBezTo>
                    <a:pt x="1444" y="766"/>
                    <a:pt x="1431" y="764"/>
                    <a:pt x="1415" y="761"/>
                  </a:cubicBezTo>
                  <a:cubicBezTo>
                    <a:pt x="1251" y="540"/>
                    <a:pt x="1482" y="219"/>
                    <a:pt x="1252" y="0"/>
                  </a:cubicBezTo>
                  <a:close/>
                </a:path>
              </a:pathLst>
            </a:custGeom>
            <a:solidFill>
              <a:schemeClr val="dk1"/>
            </a:solidFill>
            <a:ln w="0">
              <a:noFill/>
            </a:ln>
          </p:spPr>
          <p:style>
            <a:lnRef idx="0"/>
            <a:fillRef idx="0"/>
            <a:effectRef idx="0"/>
            <a:fontRef idx="minor"/>
          </p:style>
          <p:txBody>
            <a:bodyPr tIns="63000" bIns="630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15" name="Google Shape;3616;p121"/>
            <p:cNvSpPr/>
            <p:nvPr/>
          </p:nvSpPr>
          <p:spPr>
            <a:xfrm>
              <a:off x="2547360" y="18554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5" h="7">
                  <a:moveTo>
                    <a:pt x="0" y="1"/>
                  </a:moveTo>
                  <a:lnTo>
                    <a:pt x="0" y="6"/>
                  </a:lnTo>
                  <a:lnTo>
                    <a:pt x="5" y="2"/>
                  </a:lnTo>
                  <a:cubicBezTo>
                    <a:pt x="3" y="2"/>
                    <a:pt x="2" y="2"/>
                    <a:pt x="0"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16" name="Google Shape;3617;p121"/>
            <p:cNvSpPr/>
            <p:nvPr/>
          </p:nvSpPr>
          <p:spPr>
            <a:xfrm>
              <a:off x="2571840" y="18352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6" h="5">
                  <a:moveTo>
                    <a:pt x="1" y="0"/>
                  </a:moveTo>
                  <a:lnTo>
                    <a:pt x="1" y="5"/>
                  </a:lnTo>
                  <a:lnTo>
                    <a:pt x="5" y="5"/>
                  </a:lnTo>
                  <a:lnTo>
                    <a:pt x="5"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17" name="Google Shape;3618;p121"/>
            <p:cNvSpPr/>
            <p:nvPr/>
          </p:nvSpPr>
          <p:spPr>
            <a:xfrm>
              <a:off x="2522880" y="1814040"/>
              <a:ext cx="73800" cy="45720"/>
            </a:xfrm>
            <a:custGeom>
              <a:avLst/>
              <a:gdLst>
                <a:gd name="textAreaLeft" fmla="*/ 0 w 73800"/>
                <a:gd name="textAreaRight" fmla="*/ 74160 w 73800"/>
                <a:gd name="textAreaTop" fmla="*/ 0 h 45720"/>
                <a:gd name="textAreaBottom" fmla="*/ 46080 h 45720"/>
              </a:gdLst>
              <a:ahLst/>
              <a:cxnLst/>
              <a:rect l="textAreaLeft" t="textAreaTop" r="textAreaRight" b="textAreaBottom"/>
              <a:pathLst>
                <a:path w="3048" h="1893">
                  <a:moveTo>
                    <a:pt x="2835" y="0"/>
                  </a:moveTo>
                  <a:lnTo>
                    <a:pt x="2624" y="112"/>
                  </a:lnTo>
                  <a:cubicBezTo>
                    <a:pt x="2509" y="170"/>
                    <a:pt x="2393" y="229"/>
                    <a:pt x="2278" y="286"/>
                  </a:cubicBezTo>
                  <a:cubicBezTo>
                    <a:pt x="1387" y="629"/>
                    <a:pt x="806" y="1413"/>
                    <a:pt x="0" y="1877"/>
                  </a:cubicBezTo>
                  <a:cubicBezTo>
                    <a:pt x="41" y="1888"/>
                    <a:pt x="81" y="1892"/>
                    <a:pt x="121" y="1892"/>
                  </a:cubicBezTo>
                  <a:cubicBezTo>
                    <a:pt x="381" y="1892"/>
                    <a:pt x="609" y="1691"/>
                    <a:pt x="870" y="1691"/>
                  </a:cubicBezTo>
                  <a:cubicBezTo>
                    <a:pt x="916" y="1691"/>
                    <a:pt x="963" y="1697"/>
                    <a:pt x="1011" y="1712"/>
                  </a:cubicBezTo>
                  <a:cubicBezTo>
                    <a:pt x="992" y="1583"/>
                    <a:pt x="1061" y="1544"/>
                    <a:pt x="1171" y="1544"/>
                  </a:cubicBezTo>
                  <a:cubicBezTo>
                    <a:pt x="1174" y="1544"/>
                    <a:pt x="1177" y="1544"/>
                    <a:pt x="1180" y="1544"/>
                  </a:cubicBezTo>
                  <a:cubicBezTo>
                    <a:pt x="1174" y="1426"/>
                    <a:pt x="1236" y="1377"/>
                    <a:pt x="1348" y="1377"/>
                  </a:cubicBezTo>
                  <a:cubicBezTo>
                    <a:pt x="1347" y="1265"/>
                    <a:pt x="1407" y="1214"/>
                    <a:pt x="1514" y="1210"/>
                  </a:cubicBezTo>
                  <a:cubicBezTo>
                    <a:pt x="1555" y="1087"/>
                    <a:pt x="1621" y="1013"/>
                    <a:pt x="1724" y="1013"/>
                  </a:cubicBezTo>
                  <a:cubicBezTo>
                    <a:pt x="1761" y="1013"/>
                    <a:pt x="1802" y="1022"/>
                    <a:pt x="1849" y="1042"/>
                  </a:cubicBezTo>
                  <a:cubicBezTo>
                    <a:pt x="1822" y="915"/>
                    <a:pt x="1878" y="872"/>
                    <a:pt x="1976" y="872"/>
                  </a:cubicBezTo>
                  <a:cubicBezTo>
                    <a:pt x="1989" y="872"/>
                    <a:pt x="2003" y="873"/>
                    <a:pt x="2018" y="874"/>
                  </a:cubicBezTo>
                  <a:cubicBezTo>
                    <a:pt x="1997" y="742"/>
                    <a:pt x="2075" y="708"/>
                    <a:pt x="2184" y="706"/>
                  </a:cubicBezTo>
                  <a:cubicBezTo>
                    <a:pt x="2183" y="562"/>
                    <a:pt x="2337" y="520"/>
                    <a:pt x="2383" y="407"/>
                  </a:cubicBezTo>
                  <a:cubicBezTo>
                    <a:pt x="2505" y="370"/>
                    <a:pt x="2642" y="350"/>
                    <a:pt x="2680" y="194"/>
                  </a:cubicBezTo>
                  <a:lnTo>
                    <a:pt x="3026" y="206"/>
                  </a:lnTo>
                  <a:lnTo>
                    <a:pt x="3047" y="219"/>
                  </a:lnTo>
                  <a:cubicBezTo>
                    <a:pt x="2977" y="146"/>
                    <a:pt x="2906" y="73"/>
                    <a:pt x="2835" y="0"/>
                  </a:cubicBezTo>
                  <a:close/>
                </a:path>
              </a:pathLst>
            </a:custGeom>
            <a:solidFill>
              <a:schemeClr val="dk1"/>
            </a:solidFill>
            <a:ln w="0">
              <a:noFill/>
            </a:ln>
          </p:spPr>
          <p:style>
            <a:lnRef idx="0"/>
            <a:fillRef idx="0"/>
            <a:effectRef idx="0"/>
            <a:fontRef idx="minor"/>
          </p:style>
          <p:txBody>
            <a:bodyPr tIns="23040" bIns="230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18" name="Google Shape;3619;p121"/>
            <p:cNvSpPr/>
            <p:nvPr/>
          </p:nvSpPr>
          <p:spPr>
            <a:xfrm>
              <a:off x="2567880" y="18392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6" h="6">
                  <a:moveTo>
                    <a:pt x="1" y="1"/>
                  </a:moveTo>
                  <a:lnTo>
                    <a:pt x="1" y="5"/>
                  </a:lnTo>
                  <a:lnTo>
                    <a:pt x="5" y="3"/>
                  </a:lnTo>
                  <a:cubicBezTo>
                    <a:pt x="4" y="3"/>
                    <a:pt x="3" y="2"/>
                    <a:pt x="1"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19" name="Google Shape;3620;p121"/>
            <p:cNvSpPr/>
            <p:nvPr/>
          </p:nvSpPr>
          <p:spPr>
            <a:xfrm>
              <a:off x="2551320" y="18514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7" h="8">
                  <a:moveTo>
                    <a:pt x="6" y="1"/>
                  </a:moveTo>
                  <a:lnTo>
                    <a:pt x="1" y="2"/>
                  </a:lnTo>
                  <a:lnTo>
                    <a:pt x="1" y="8"/>
                  </a:lnTo>
                  <a:lnTo>
                    <a:pt x="6" y="8"/>
                  </a:lnTo>
                  <a:lnTo>
                    <a:pt x="6"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20" name="Google Shape;3621;p121"/>
            <p:cNvSpPr/>
            <p:nvPr/>
          </p:nvSpPr>
          <p:spPr>
            <a:xfrm>
              <a:off x="2284200" y="2250360"/>
              <a:ext cx="34560" cy="28440"/>
            </a:xfrm>
            <a:custGeom>
              <a:avLst/>
              <a:gdLst>
                <a:gd name="textAreaLeft" fmla="*/ 0 w 34560"/>
                <a:gd name="textAreaRight" fmla="*/ 34920 w 34560"/>
                <a:gd name="textAreaTop" fmla="*/ 0 h 28440"/>
                <a:gd name="textAreaBottom" fmla="*/ 28800 h 28440"/>
              </a:gdLst>
              <a:ahLst/>
              <a:cxnLst/>
              <a:rect l="textAreaLeft" t="textAreaTop" r="textAreaRight" b="textAreaBottom"/>
              <a:pathLst>
                <a:path w="1432" h="1187">
                  <a:moveTo>
                    <a:pt x="1103" y="1"/>
                  </a:moveTo>
                  <a:cubicBezTo>
                    <a:pt x="645" y="182"/>
                    <a:pt x="379" y="588"/>
                    <a:pt x="0" y="887"/>
                  </a:cubicBezTo>
                  <a:cubicBezTo>
                    <a:pt x="63" y="925"/>
                    <a:pt x="120" y="938"/>
                    <a:pt x="175" y="938"/>
                  </a:cubicBezTo>
                  <a:cubicBezTo>
                    <a:pt x="310" y="938"/>
                    <a:pt x="426" y="854"/>
                    <a:pt x="547" y="854"/>
                  </a:cubicBezTo>
                  <a:cubicBezTo>
                    <a:pt x="564" y="854"/>
                    <a:pt x="580" y="856"/>
                    <a:pt x="597" y="859"/>
                  </a:cubicBezTo>
                  <a:cubicBezTo>
                    <a:pt x="759" y="896"/>
                    <a:pt x="776" y="1186"/>
                    <a:pt x="963" y="1186"/>
                  </a:cubicBezTo>
                  <a:cubicBezTo>
                    <a:pt x="1000" y="1186"/>
                    <a:pt x="1042" y="1175"/>
                    <a:pt x="1094" y="1150"/>
                  </a:cubicBezTo>
                  <a:cubicBezTo>
                    <a:pt x="1224" y="985"/>
                    <a:pt x="1432" y="814"/>
                    <a:pt x="1220" y="602"/>
                  </a:cubicBezTo>
                  <a:cubicBezTo>
                    <a:pt x="1028" y="411"/>
                    <a:pt x="1143" y="199"/>
                    <a:pt x="1103" y="1"/>
                  </a:cubicBezTo>
                  <a:close/>
                </a:path>
              </a:pathLst>
            </a:custGeom>
            <a:solidFill>
              <a:schemeClr val="dk1"/>
            </a:solidFill>
            <a:ln w="0">
              <a:noFill/>
            </a:ln>
          </p:spPr>
          <p:style>
            <a:lnRef idx="0"/>
            <a:fillRef idx="0"/>
            <a:effectRef idx="0"/>
            <a:fontRef idx="minor"/>
          </p:style>
          <p:txBody>
            <a:bodyPr tIns="14400" bIns="144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21" name="Google Shape;3622;p121"/>
            <p:cNvSpPr/>
            <p:nvPr/>
          </p:nvSpPr>
          <p:spPr>
            <a:xfrm>
              <a:off x="2400480" y="22910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8" h="7">
                  <a:moveTo>
                    <a:pt x="2" y="0"/>
                  </a:moveTo>
                  <a:cubicBezTo>
                    <a:pt x="2" y="2"/>
                    <a:pt x="1" y="4"/>
                    <a:pt x="1" y="7"/>
                  </a:cubicBezTo>
                  <a:lnTo>
                    <a:pt x="8"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22" name="Google Shape;3623;p121"/>
            <p:cNvSpPr/>
            <p:nvPr/>
          </p:nvSpPr>
          <p:spPr>
            <a:xfrm>
              <a:off x="2369520" y="2261520"/>
              <a:ext cx="34200" cy="29160"/>
            </a:xfrm>
            <a:custGeom>
              <a:avLst/>
              <a:gdLst>
                <a:gd name="textAreaLeft" fmla="*/ 0 w 34200"/>
                <a:gd name="textAreaRight" fmla="*/ 34560 w 34200"/>
                <a:gd name="textAreaTop" fmla="*/ 0 h 29160"/>
                <a:gd name="textAreaBottom" fmla="*/ 29520 h 29160"/>
              </a:gdLst>
              <a:ahLst/>
              <a:cxnLst/>
              <a:rect l="textAreaLeft" t="textAreaTop" r="textAreaRight" b="textAreaBottom"/>
              <a:pathLst>
                <a:path w="1421" h="1220">
                  <a:moveTo>
                    <a:pt x="859" y="0"/>
                  </a:moveTo>
                  <a:lnTo>
                    <a:pt x="859" y="0"/>
                  </a:lnTo>
                  <a:cubicBezTo>
                    <a:pt x="1028" y="735"/>
                    <a:pt x="1065" y="892"/>
                    <a:pt x="603" y="892"/>
                  </a:cubicBezTo>
                  <a:cubicBezTo>
                    <a:pt x="478" y="892"/>
                    <a:pt x="315" y="880"/>
                    <a:pt x="108" y="865"/>
                  </a:cubicBezTo>
                  <a:cubicBezTo>
                    <a:pt x="107" y="865"/>
                    <a:pt x="106" y="865"/>
                    <a:pt x="105" y="865"/>
                  </a:cubicBezTo>
                  <a:cubicBezTo>
                    <a:pt x="72" y="865"/>
                    <a:pt x="36" y="922"/>
                    <a:pt x="1" y="952"/>
                  </a:cubicBezTo>
                  <a:cubicBezTo>
                    <a:pt x="348" y="1177"/>
                    <a:pt x="415" y="1219"/>
                    <a:pt x="879" y="1219"/>
                  </a:cubicBezTo>
                  <a:cubicBezTo>
                    <a:pt x="988" y="1219"/>
                    <a:pt x="1120" y="1217"/>
                    <a:pt x="1283" y="1214"/>
                  </a:cubicBezTo>
                  <a:cubicBezTo>
                    <a:pt x="1421" y="371"/>
                    <a:pt x="1400" y="313"/>
                    <a:pt x="859" y="0"/>
                  </a:cubicBezTo>
                  <a:close/>
                </a:path>
              </a:pathLst>
            </a:custGeom>
            <a:solidFill>
              <a:schemeClr val="dk1"/>
            </a:solidFill>
            <a:ln w="0">
              <a:noFill/>
            </a:ln>
          </p:spPr>
          <p:style>
            <a:lnRef idx="0"/>
            <a:fillRef idx="0"/>
            <a:effectRef idx="0"/>
            <a:fontRef idx="minor"/>
          </p:style>
          <p:txBody>
            <a:bodyPr tIns="14760" bIns="147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23" name="Google Shape;3624;p121"/>
            <p:cNvSpPr/>
            <p:nvPr/>
          </p:nvSpPr>
          <p:spPr>
            <a:xfrm>
              <a:off x="2442600" y="1709280"/>
              <a:ext cx="360360" cy="113760"/>
            </a:xfrm>
            <a:custGeom>
              <a:avLst/>
              <a:gdLst>
                <a:gd name="textAreaLeft" fmla="*/ 0 w 360360"/>
                <a:gd name="textAreaRight" fmla="*/ 360720 w 360360"/>
                <a:gd name="textAreaTop" fmla="*/ 0 h 113760"/>
                <a:gd name="textAreaBottom" fmla="*/ 114120 h 113760"/>
              </a:gdLst>
              <a:ahLst/>
              <a:cxnLst/>
              <a:rect l="textAreaLeft" t="textAreaTop" r="textAreaRight" b="textAreaBottom"/>
              <a:pathLst>
                <a:path w="14847" h="4701">
                  <a:moveTo>
                    <a:pt x="1699" y="3575"/>
                  </a:moveTo>
                  <a:cubicBezTo>
                    <a:pt x="1703" y="3575"/>
                    <a:pt x="1763" y="3655"/>
                    <a:pt x="1773" y="3701"/>
                  </a:cubicBezTo>
                  <a:cubicBezTo>
                    <a:pt x="1789" y="3778"/>
                    <a:pt x="1796" y="3862"/>
                    <a:pt x="1714" y="3923"/>
                  </a:cubicBezTo>
                  <a:cubicBezTo>
                    <a:pt x="1684" y="3895"/>
                    <a:pt x="1638" y="3873"/>
                    <a:pt x="1626" y="3838"/>
                  </a:cubicBezTo>
                  <a:cubicBezTo>
                    <a:pt x="1589" y="3737"/>
                    <a:pt x="1584" y="3634"/>
                    <a:pt x="1699" y="3575"/>
                  </a:cubicBezTo>
                  <a:cubicBezTo>
                    <a:pt x="1699" y="3575"/>
                    <a:pt x="1699" y="3575"/>
                    <a:pt x="1699" y="3575"/>
                  </a:cubicBezTo>
                  <a:close/>
                  <a:moveTo>
                    <a:pt x="9933" y="0"/>
                  </a:moveTo>
                  <a:cubicBezTo>
                    <a:pt x="9827" y="0"/>
                    <a:pt x="9710" y="39"/>
                    <a:pt x="9606" y="71"/>
                  </a:cubicBezTo>
                  <a:cubicBezTo>
                    <a:pt x="9496" y="108"/>
                    <a:pt x="9380" y="127"/>
                    <a:pt x="9264" y="127"/>
                  </a:cubicBezTo>
                  <a:cubicBezTo>
                    <a:pt x="9215" y="127"/>
                    <a:pt x="9165" y="123"/>
                    <a:pt x="9115" y="116"/>
                  </a:cubicBezTo>
                  <a:cubicBezTo>
                    <a:pt x="8667" y="53"/>
                    <a:pt x="8216" y="21"/>
                    <a:pt x="7765" y="21"/>
                  </a:cubicBezTo>
                  <a:cubicBezTo>
                    <a:pt x="7396" y="21"/>
                    <a:pt x="7026" y="42"/>
                    <a:pt x="6659" y="85"/>
                  </a:cubicBezTo>
                  <a:cubicBezTo>
                    <a:pt x="6151" y="144"/>
                    <a:pt x="5639" y="111"/>
                    <a:pt x="5149" y="315"/>
                  </a:cubicBezTo>
                  <a:cubicBezTo>
                    <a:pt x="5109" y="331"/>
                    <a:pt x="5058" y="341"/>
                    <a:pt x="5010" y="341"/>
                  </a:cubicBezTo>
                  <a:cubicBezTo>
                    <a:pt x="4971" y="341"/>
                    <a:pt x="4934" y="335"/>
                    <a:pt x="4905" y="320"/>
                  </a:cubicBezTo>
                  <a:cubicBezTo>
                    <a:pt x="4789" y="262"/>
                    <a:pt x="4681" y="238"/>
                    <a:pt x="4578" y="238"/>
                  </a:cubicBezTo>
                  <a:cubicBezTo>
                    <a:pt x="4305" y="238"/>
                    <a:pt x="4067" y="404"/>
                    <a:pt x="3826" y="533"/>
                  </a:cubicBezTo>
                  <a:cubicBezTo>
                    <a:pt x="3596" y="659"/>
                    <a:pt x="3310" y="901"/>
                    <a:pt x="3105" y="901"/>
                  </a:cubicBezTo>
                  <a:cubicBezTo>
                    <a:pt x="3069" y="901"/>
                    <a:pt x="3036" y="894"/>
                    <a:pt x="3006" y="878"/>
                  </a:cubicBezTo>
                  <a:cubicBezTo>
                    <a:pt x="2872" y="804"/>
                    <a:pt x="2754" y="775"/>
                    <a:pt x="2648" y="775"/>
                  </a:cubicBezTo>
                  <a:cubicBezTo>
                    <a:pt x="2338" y="775"/>
                    <a:pt x="2125" y="1025"/>
                    <a:pt x="1862" y="1163"/>
                  </a:cubicBezTo>
                  <a:cubicBezTo>
                    <a:pt x="1774" y="1210"/>
                    <a:pt x="1648" y="1326"/>
                    <a:pt x="1600" y="1326"/>
                  </a:cubicBezTo>
                  <a:cubicBezTo>
                    <a:pt x="1595" y="1326"/>
                    <a:pt x="1591" y="1325"/>
                    <a:pt x="1588" y="1322"/>
                  </a:cubicBezTo>
                  <a:cubicBezTo>
                    <a:pt x="1439" y="1218"/>
                    <a:pt x="1320" y="1175"/>
                    <a:pt x="1223" y="1175"/>
                  </a:cubicBezTo>
                  <a:cubicBezTo>
                    <a:pt x="893" y="1175"/>
                    <a:pt x="807" y="1660"/>
                    <a:pt x="577" y="1832"/>
                  </a:cubicBezTo>
                  <a:cubicBezTo>
                    <a:pt x="408" y="1958"/>
                    <a:pt x="295" y="2175"/>
                    <a:pt x="191" y="2371"/>
                  </a:cubicBezTo>
                  <a:cubicBezTo>
                    <a:pt x="27" y="2679"/>
                    <a:pt x="0" y="3024"/>
                    <a:pt x="145" y="3337"/>
                  </a:cubicBezTo>
                  <a:cubicBezTo>
                    <a:pt x="237" y="3535"/>
                    <a:pt x="380" y="3583"/>
                    <a:pt x="538" y="3583"/>
                  </a:cubicBezTo>
                  <a:cubicBezTo>
                    <a:pt x="676" y="3583"/>
                    <a:pt x="826" y="3546"/>
                    <a:pt x="962" y="3538"/>
                  </a:cubicBezTo>
                  <a:cubicBezTo>
                    <a:pt x="1073" y="3532"/>
                    <a:pt x="1183" y="3508"/>
                    <a:pt x="1294" y="3491"/>
                  </a:cubicBezTo>
                  <a:cubicBezTo>
                    <a:pt x="1333" y="3880"/>
                    <a:pt x="1416" y="4269"/>
                    <a:pt x="1302" y="4659"/>
                  </a:cubicBezTo>
                  <a:cubicBezTo>
                    <a:pt x="1323" y="4646"/>
                    <a:pt x="1341" y="4640"/>
                    <a:pt x="1359" y="4640"/>
                  </a:cubicBezTo>
                  <a:cubicBezTo>
                    <a:pt x="1389" y="4640"/>
                    <a:pt x="1414" y="4659"/>
                    <a:pt x="1435" y="4701"/>
                  </a:cubicBezTo>
                  <a:lnTo>
                    <a:pt x="2363" y="3801"/>
                  </a:lnTo>
                  <a:cubicBezTo>
                    <a:pt x="1883" y="3799"/>
                    <a:pt x="1938" y="3446"/>
                    <a:pt x="1926" y="3136"/>
                  </a:cubicBezTo>
                  <a:cubicBezTo>
                    <a:pt x="2604" y="2639"/>
                    <a:pt x="3414" y="2406"/>
                    <a:pt x="4148" y="2020"/>
                  </a:cubicBezTo>
                  <a:cubicBezTo>
                    <a:pt x="4857" y="1570"/>
                    <a:pt x="5657" y="1310"/>
                    <a:pt x="6444" y="1063"/>
                  </a:cubicBezTo>
                  <a:cubicBezTo>
                    <a:pt x="7131" y="847"/>
                    <a:pt x="7846" y="737"/>
                    <a:pt x="8565" y="737"/>
                  </a:cubicBezTo>
                  <a:cubicBezTo>
                    <a:pt x="8652" y="737"/>
                    <a:pt x="8738" y="739"/>
                    <a:pt x="8825" y="742"/>
                  </a:cubicBezTo>
                  <a:cubicBezTo>
                    <a:pt x="10536" y="809"/>
                    <a:pt x="12232" y="1112"/>
                    <a:pt x="13863" y="1639"/>
                  </a:cubicBezTo>
                  <a:cubicBezTo>
                    <a:pt x="14132" y="1844"/>
                    <a:pt x="14453" y="1871"/>
                    <a:pt x="14846" y="1970"/>
                  </a:cubicBezTo>
                  <a:cubicBezTo>
                    <a:pt x="14570" y="1555"/>
                    <a:pt x="14239" y="1400"/>
                    <a:pt x="13878" y="1287"/>
                  </a:cubicBezTo>
                  <a:cubicBezTo>
                    <a:pt x="13575" y="1039"/>
                    <a:pt x="13145" y="1124"/>
                    <a:pt x="12833" y="858"/>
                  </a:cubicBezTo>
                  <a:cubicBezTo>
                    <a:pt x="12024" y="168"/>
                    <a:pt x="10971" y="238"/>
                    <a:pt x="10014" y="9"/>
                  </a:cubicBezTo>
                  <a:cubicBezTo>
                    <a:pt x="9988" y="3"/>
                    <a:pt x="9961" y="0"/>
                    <a:pt x="9933" y="0"/>
                  </a:cubicBezTo>
                  <a:close/>
                </a:path>
              </a:pathLst>
            </a:custGeom>
            <a:solidFill>
              <a:schemeClr val="dk1"/>
            </a:solidFill>
            <a:ln w="0">
              <a:noFill/>
            </a:ln>
          </p:spPr>
          <p:style>
            <a:lnRef idx="0"/>
            <a:fillRef idx="0"/>
            <a:effectRef idx="0"/>
            <a:fontRef idx="minor"/>
          </p:style>
          <p:txBody>
            <a:bodyPr tIns="56880" bIns="568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24" name="Google Shape;3625;p121"/>
            <p:cNvSpPr/>
            <p:nvPr/>
          </p:nvSpPr>
          <p:spPr>
            <a:xfrm>
              <a:off x="2473920" y="18226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4" h="28">
                  <a:moveTo>
                    <a:pt x="13" y="1"/>
                  </a:moveTo>
                  <a:lnTo>
                    <a:pt x="13" y="1"/>
                  </a:lnTo>
                  <a:cubicBezTo>
                    <a:pt x="9" y="3"/>
                    <a:pt x="5" y="4"/>
                    <a:pt x="0" y="7"/>
                  </a:cubicBezTo>
                  <a:cubicBezTo>
                    <a:pt x="0" y="14"/>
                    <a:pt x="0" y="20"/>
                    <a:pt x="0" y="27"/>
                  </a:cubicBezTo>
                  <a:lnTo>
                    <a:pt x="9" y="18"/>
                  </a:lnTo>
                  <a:cubicBezTo>
                    <a:pt x="10" y="13"/>
                    <a:pt x="11" y="7"/>
                    <a:pt x="13"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25" name="Google Shape;3626;p121"/>
            <p:cNvSpPr/>
            <p:nvPr/>
          </p:nvSpPr>
          <p:spPr>
            <a:xfrm>
              <a:off x="2738520" y="1802880"/>
              <a:ext cx="21960" cy="49320"/>
            </a:xfrm>
            <a:custGeom>
              <a:avLst/>
              <a:gdLst>
                <a:gd name="textAreaLeft" fmla="*/ 0 w 21960"/>
                <a:gd name="textAreaRight" fmla="*/ 22320 w 21960"/>
                <a:gd name="textAreaTop" fmla="*/ 0 h 49320"/>
                <a:gd name="textAreaBottom" fmla="*/ 49680 h 49320"/>
              </a:gdLst>
              <a:ahLst/>
              <a:cxnLst/>
              <a:rect l="textAreaLeft" t="textAreaTop" r="textAreaRight" b="textAreaBottom"/>
              <a:pathLst>
                <a:path w="916" h="2047">
                  <a:moveTo>
                    <a:pt x="1" y="1"/>
                  </a:moveTo>
                  <a:lnTo>
                    <a:pt x="729" y="2046"/>
                  </a:lnTo>
                  <a:lnTo>
                    <a:pt x="915" y="1984"/>
                  </a:lnTo>
                  <a:cubicBezTo>
                    <a:pt x="828" y="1239"/>
                    <a:pt x="690" y="513"/>
                    <a:pt x="1" y="1"/>
                  </a:cubicBezTo>
                  <a:close/>
                </a:path>
              </a:pathLst>
            </a:custGeom>
            <a:solidFill>
              <a:schemeClr val="dk1"/>
            </a:solidFill>
            <a:ln w="0">
              <a:noFill/>
            </a:ln>
          </p:spPr>
          <p:style>
            <a:lnRef idx="0"/>
            <a:fillRef idx="0"/>
            <a:effectRef idx="0"/>
            <a:fontRef idx="minor"/>
          </p:style>
          <p:txBody>
            <a:bodyPr tIns="24840" bIns="248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26" name="Google Shape;3627;p121"/>
            <p:cNvSpPr/>
            <p:nvPr/>
          </p:nvSpPr>
          <p:spPr>
            <a:xfrm>
              <a:off x="2469240" y="2381040"/>
              <a:ext cx="48600" cy="13320"/>
            </a:xfrm>
            <a:custGeom>
              <a:avLst/>
              <a:gdLst>
                <a:gd name="textAreaLeft" fmla="*/ 0 w 48600"/>
                <a:gd name="textAreaRight" fmla="*/ 48960 w 48600"/>
                <a:gd name="textAreaTop" fmla="*/ 0 h 13320"/>
                <a:gd name="textAreaBottom" fmla="*/ 13680 h 13320"/>
              </a:gdLst>
              <a:ahLst/>
              <a:cxnLst/>
              <a:rect l="textAreaLeft" t="textAreaTop" r="textAreaRight" b="textAreaBottom"/>
              <a:pathLst>
                <a:path w="2017" h="556">
                  <a:moveTo>
                    <a:pt x="2016" y="1"/>
                  </a:moveTo>
                  <a:cubicBezTo>
                    <a:pt x="1310" y="51"/>
                    <a:pt x="640" y="124"/>
                    <a:pt x="1" y="430"/>
                  </a:cubicBezTo>
                  <a:cubicBezTo>
                    <a:pt x="222" y="515"/>
                    <a:pt x="457" y="555"/>
                    <a:pt x="688" y="555"/>
                  </a:cubicBezTo>
                  <a:cubicBezTo>
                    <a:pt x="1212" y="555"/>
                    <a:pt x="1720" y="351"/>
                    <a:pt x="2016" y="1"/>
                  </a:cubicBezTo>
                  <a:close/>
                </a:path>
              </a:pathLst>
            </a:custGeom>
            <a:solidFill>
              <a:schemeClr val="dk1"/>
            </a:solidFill>
            <a:ln w="0">
              <a:noFill/>
            </a:ln>
          </p:spPr>
          <p:style>
            <a:lnRef idx="0"/>
            <a:fillRef idx="0"/>
            <a:effectRef idx="0"/>
            <a:fontRef idx="minor"/>
          </p:style>
          <p:txBody>
            <a:bodyPr tIns="6840" bIns="68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27" name="Google Shape;3628;p121"/>
            <p:cNvSpPr/>
            <p:nvPr/>
          </p:nvSpPr>
          <p:spPr>
            <a:xfrm>
              <a:off x="2152080" y="1874520"/>
              <a:ext cx="29520" cy="73440"/>
            </a:xfrm>
            <a:custGeom>
              <a:avLst/>
              <a:gdLst>
                <a:gd name="textAreaLeft" fmla="*/ 0 w 29520"/>
                <a:gd name="textAreaRight" fmla="*/ 29880 w 29520"/>
                <a:gd name="textAreaTop" fmla="*/ 0 h 73440"/>
                <a:gd name="textAreaBottom" fmla="*/ 73800 h 73440"/>
              </a:gdLst>
              <a:ahLst/>
              <a:cxnLst/>
              <a:rect l="textAreaLeft" t="textAreaTop" r="textAreaRight" b="textAreaBottom"/>
              <a:pathLst>
                <a:path w="1235" h="3032">
                  <a:moveTo>
                    <a:pt x="59" y="0"/>
                  </a:moveTo>
                  <a:lnTo>
                    <a:pt x="59" y="0"/>
                  </a:lnTo>
                  <a:cubicBezTo>
                    <a:pt x="0" y="1008"/>
                    <a:pt x="128" y="1962"/>
                    <a:pt x="814" y="2765"/>
                  </a:cubicBezTo>
                  <a:cubicBezTo>
                    <a:pt x="840" y="2853"/>
                    <a:pt x="897" y="2910"/>
                    <a:pt x="988" y="2928"/>
                  </a:cubicBezTo>
                  <a:cubicBezTo>
                    <a:pt x="1016" y="2980"/>
                    <a:pt x="1057" y="3031"/>
                    <a:pt x="1103" y="3031"/>
                  </a:cubicBezTo>
                  <a:cubicBezTo>
                    <a:pt x="1122" y="3031"/>
                    <a:pt x="1142" y="3023"/>
                    <a:pt x="1161" y="3003"/>
                  </a:cubicBezTo>
                  <a:cubicBezTo>
                    <a:pt x="1234" y="2931"/>
                    <a:pt x="1138" y="2877"/>
                    <a:pt x="1088" y="2828"/>
                  </a:cubicBezTo>
                  <a:cubicBezTo>
                    <a:pt x="1043" y="2766"/>
                    <a:pt x="998" y="2705"/>
                    <a:pt x="954" y="2644"/>
                  </a:cubicBezTo>
                  <a:cubicBezTo>
                    <a:pt x="496" y="1817"/>
                    <a:pt x="234" y="924"/>
                    <a:pt x="59" y="0"/>
                  </a:cubicBezTo>
                  <a:close/>
                </a:path>
              </a:pathLst>
            </a:custGeom>
            <a:solidFill>
              <a:schemeClr val="dk1"/>
            </a:solidFill>
            <a:ln w="0">
              <a:noFill/>
            </a:ln>
          </p:spPr>
          <p:style>
            <a:lnRef idx="0"/>
            <a:fillRef idx="0"/>
            <a:effectRef idx="0"/>
            <a:fontRef idx="minor"/>
          </p:style>
          <p:txBody>
            <a:bodyPr tIns="36720" bIns="36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28" name="Google Shape;3629;p121"/>
            <p:cNvSpPr/>
            <p:nvPr/>
          </p:nvSpPr>
          <p:spPr>
            <a:xfrm>
              <a:off x="2461320" y="24415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23" h="26">
                  <a:moveTo>
                    <a:pt x="10" y="0"/>
                  </a:moveTo>
                  <a:cubicBezTo>
                    <a:pt x="6" y="9"/>
                    <a:pt x="5" y="17"/>
                    <a:pt x="0" y="26"/>
                  </a:cubicBezTo>
                  <a:cubicBezTo>
                    <a:pt x="8" y="21"/>
                    <a:pt x="16" y="18"/>
                    <a:pt x="22" y="14"/>
                  </a:cubicBezTo>
                  <a:cubicBezTo>
                    <a:pt x="22" y="10"/>
                    <a:pt x="20" y="8"/>
                    <a:pt x="20" y="6"/>
                  </a:cubicBezTo>
                  <a:lnTo>
                    <a:pt x="10"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29" name="Google Shape;3630;p121"/>
            <p:cNvSpPr/>
            <p:nvPr/>
          </p:nvSpPr>
          <p:spPr>
            <a:xfrm>
              <a:off x="2469960" y="24332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4" h="11">
                  <a:moveTo>
                    <a:pt x="0" y="1"/>
                  </a:moveTo>
                  <a:lnTo>
                    <a:pt x="0" y="4"/>
                  </a:lnTo>
                  <a:cubicBezTo>
                    <a:pt x="5" y="6"/>
                    <a:pt x="9" y="8"/>
                    <a:pt x="14" y="10"/>
                  </a:cubicBezTo>
                  <a:lnTo>
                    <a:pt x="0"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30" name="Google Shape;3631;p121"/>
            <p:cNvSpPr/>
            <p:nvPr/>
          </p:nvSpPr>
          <p:spPr>
            <a:xfrm>
              <a:off x="2432880" y="2246040"/>
              <a:ext cx="32760" cy="18360"/>
            </a:xfrm>
            <a:custGeom>
              <a:avLst/>
              <a:gdLst>
                <a:gd name="textAreaLeft" fmla="*/ 0 w 32760"/>
                <a:gd name="textAreaRight" fmla="*/ 33120 w 32760"/>
                <a:gd name="textAreaTop" fmla="*/ 0 h 18360"/>
                <a:gd name="textAreaBottom" fmla="*/ 18720 h 18360"/>
              </a:gdLst>
              <a:ahLst/>
              <a:cxnLst/>
              <a:rect l="textAreaLeft" t="textAreaTop" r="textAreaRight" b="textAreaBottom"/>
              <a:pathLst>
                <a:path w="1368" h="764">
                  <a:moveTo>
                    <a:pt x="108" y="1"/>
                  </a:moveTo>
                  <a:cubicBezTo>
                    <a:pt x="1" y="1"/>
                    <a:pt x="4" y="105"/>
                    <a:pt x="56" y="255"/>
                  </a:cubicBezTo>
                  <a:cubicBezTo>
                    <a:pt x="358" y="644"/>
                    <a:pt x="476" y="764"/>
                    <a:pt x="830" y="764"/>
                  </a:cubicBezTo>
                  <a:cubicBezTo>
                    <a:pt x="966" y="764"/>
                    <a:pt x="1137" y="746"/>
                    <a:pt x="1367" y="719"/>
                  </a:cubicBezTo>
                  <a:cubicBezTo>
                    <a:pt x="1223" y="499"/>
                    <a:pt x="1087" y="310"/>
                    <a:pt x="838" y="310"/>
                  </a:cubicBezTo>
                  <a:cubicBezTo>
                    <a:pt x="799" y="310"/>
                    <a:pt x="758" y="314"/>
                    <a:pt x="714" y="324"/>
                  </a:cubicBezTo>
                  <a:cubicBezTo>
                    <a:pt x="688" y="329"/>
                    <a:pt x="665" y="332"/>
                    <a:pt x="643" y="332"/>
                  </a:cubicBezTo>
                  <a:cubicBezTo>
                    <a:pt x="448" y="332"/>
                    <a:pt x="392" y="129"/>
                    <a:pt x="259" y="39"/>
                  </a:cubicBezTo>
                  <a:cubicBezTo>
                    <a:pt x="195" y="13"/>
                    <a:pt x="145" y="1"/>
                    <a:pt x="108" y="1"/>
                  </a:cubicBezTo>
                  <a:close/>
                </a:path>
              </a:pathLst>
            </a:custGeom>
            <a:solidFill>
              <a:schemeClr val="dk1"/>
            </a:solidFill>
            <a:ln w="0">
              <a:noFill/>
            </a:ln>
          </p:spPr>
          <p:style>
            <a:lnRef idx="0"/>
            <a:fillRef idx="0"/>
            <a:effectRef idx="0"/>
            <a:fontRef idx="minor"/>
          </p:style>
          <p:txBody>
            <a:bodyPr tIns="9360" bIns="9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31" name="Google Shape;3632;p121"/>
            <p:cNvSpPr/>
            <p:nvPr/>
          </p:nvSpPr>
          <p:spPr>
            <a:xfrm>
              <a:off x="2784240" y="1976040"/>
              <a:ext cx="27720" cy="37080"/>
            </a:xfrm>
            <a:custGeom>
              <a:avLst/>
              <a:gdLst>
                <a:gd name="textAreaLeft" fmla="*/ 0 w 27720"/>
                <a:gd name="textAreaRight" fmla="*/ 28080 w 27720"/>
                <a:gd name="textAreaTop" fmla="*/ 0 h 37080"/>
                <a:gd name="textAreaBottom" fmla="*/ 37440 h 37080"/>
              </a:gdLst>
              <a:ahLst/>
              <a:cxnLst/>
              <a:rect l="textAreaLeft" t="textAreaTop" r="textAreaRight" b="textAreaBottom"/>
              <a:pathLst>
                <a:path w="1161" h="1539">
                  <a:moveTo>
                    <a:pt x="1103" y="0"/>
                  </a:moveTo>
                  <a:cubicBezTo>
                    <a:pt x="617" y="362"/>
                    <a:pt x="439" y="972"/>
                    <a:pt x="0" y="1370"/>
                  </a:cubicBezTo>
                  <a:cubicBezTo>
                    <a:pt x="55" y="1426"/>
                    <a:pt x="110" y="1483"/>
                    <a:pt x="166" y="1539"/>
                  </a:cubicBezTo>
                  <a:cubicBezTo>
                    <a:pt x="524" y="1308"/>
                    <a:pt x="668" y="818"/>
                    <a:pt x="1141" y="728"/>
                  </a:cubicBezTo>
                  <a:cubicBezTo>
                    <a:pt x="1147" y="582"/>
                    <a:pt x="1153" y="436"/>
                    <a:pt x="1160" y="291"/>
                  </a:cubicBezTo>
                  <a:cubicBezTo>
                    <a:pt x="1141" y="193"/>
                    <a:pt x="1121" y="97"/>
                    <a:pt x="1103" y="0"/>
                  </a:cubicBezTo>
                  <a:close/>
                </a:path>
              </a:pathLst>
            </a:custGeom>
            <a:solidFill>
              <a:schemeClr val="dk1"/>
            </a:solidFill>
            <a:ln w="0">
              <a:noFill/>
            </a:ln>
          </p:spPr>
          <p:style>
            <a:lnRef idx="0"/>
            <a:fillRef idx="0"/>
            <a:effectRef idx="0"/>
            <a:fontRef idx="minor"/>
          </p:style>
          <p:txBody>
            <a:bodyPr tIns="18720" bIns="18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32" name="Google Shape;3633;p121"/>
            <p:cNvSpPr/>
            <p:nvPr/>
          </p:nvSpPr>
          <p:spPr>
            <a:xfrm>
              <a:off x="2811960" y="19936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7" h="12">
                  <a:moveTo>
                    <a:pt x="8" y="0"/>
                  </a:moveTo>
                  <a:cubicBezTo>
                    <a:pt x="6" y="0"/>
                    <a:pt x="2" y="2"/>
                    <a:pt x="0" y="3"/>
                  </a:cubicBezTo>
                  <a:lnTo>
                    <a:pt x="0" y="11"/>
                  </a:lnTo>
                  <a:lnTo>
                    <a:pt x="17" y="11"/>
                  </a:lnTo>
                  <a:cubicBezTo>
                    <a:pt x="13" y="7"/>
                    <a:pt x="11" y="4"/>
                    <a:pt x="8"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33" name="Google Shape;3634;p121"/>
            <p:cNvSpPr/>
            <p:nvPr/>
          </p:nvSpPr>
          <p:spPr>
            <a:xfrm>
              <a:off x="2531520" y="1924200"/>
              <a:ext cx="22320" cy="28800"/>
            </a:xfrm>
            <a:custGeom>
              <a:avLst/>
              <a:gdLst>
                <a:gd name="textAreaLeft" fmla="*/ 0 w 22320"/>
                <a:gd name="textAreaRight" fmla="*/ 22680 w 22320"/>
                <a:gd name="textAreaTop" fmla="*/ 0 h 28800"/>
                <a:gd name="textAreaBottom" fmla="*/ 29160 h 28800"/>
              </a:gdLst>
              <a:ahLst/>
              <a:cxnLst/>
              <a:rect l="textAreaLeft" t="textAreaTop" r="textAreaRight" b="textAreaBottom"/>
              <a:pathLst>
                <a:path w="930" h="1204">
                  <a:moveTo>
                    <a:pt x="0" y="1"/>
                  </a:moveTo>
                  <a:lnTo>
                    <a:pt x="0" y="1"/>
                  </a:lnTo>
                  <a:cubicBezTo>
                    <a:pt x="122" y="744"/>
                    <a:pt x="305" y="982"/>
                    <a:pt x="930" y="1204"/>
                  </a:cubicBezTo>
                  <a:cubicBezTo>
                    <a:pt x="632" y="772"/>
                    <a:pt x="445" y="326"/>
                    <a:pt x="0" y="1"/>
                  </a:cubicBezTo>
                  <a:close/>
                </a:path>
              </a:pathLst>
            </a:custGeom>
            <a:solidFill>
              <a:schemeClr val="dk1"/>
            </a:solidFill>
            <a:ln w="0">
              <a:noFill/>
            </a:ln>
          </p:spPr>
          <p:style>
            <a:lnRef idx="0"/>
            <a:fillRef idx="0"/>
            <a:effectRef idx="0"/>
            <a:fontRef idx="minor"/>
          </p:style>
          <p:txBody>
            <a:bodyPr tIns="14400" bIns="144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34" name="Google Shape;3635;p121"/>
            <p:cNvSpPr/>
            <p:nvPr/>
          </p:nvSpPr>
          <p:spPr>
            <a:xfrm>
              <a:off x="2913120" y="14526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23" h="15">
                  <a:moveTo>
                    <a:pt x="13" y="0"/>
                  </a:moveTo>
                  <a:cubicBezTo>
                    <a:pt x="9" y="4"/>
                    <a:pt x="5" y="9"/>
                    <a:pt x="0" y="14"/>
                  </a:cubicBezTo>
                  <a:cubicBezTo>
                    <a:pt x="8" y="12"/>
                    <a:pt x="15" y="11"/>
                    <a:pt x="23" y="8"/>
                  </a:cubicBezTo>
                  <a:cubicBezTo>
                    <a:pt x="23" y="6"/>
                    <a:pt x="21" y="4"/>
                    <a:pt x="21" y="2"/>
                  </a:cubicBezTo>
                  <a:lnTo>
                    <a:pt x="13"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35" name="Google Shape;3636;p121"/>
            <p:cNvSpPr/>
            <p:nvPr/>
          </p:nvSpPr>
          <p:spPr>
            <a:xfrm>
              <a:off x="2909160" y="14482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8" h="16">
                  <a:moveTo>
                    <a:pt x="6" y="0"/>
                  </a:moveTo>
                  <a:cubicBezTo>
                    <a:pt x="4" y="6"/>
                    <a:pt x="3" y="10"/>
                    <a:pt x="0" y="16"/>
                  </a:cubicBezTo>
                  <a:cubicBezTo>
                    <a:pt x="6" y="14"/>
                    <a:pt x="12" y="12"/>
                    <a:pt x="17" y="10"/>
                  </a:cubicBezTo>
                  <a:cubicBezTo>
                    <a:pt x="16" y="8"/>
                    <a:pt x="15" y="5"/>
                    <a:pt x="14" y="1"/>
                  </a:cubicBezTo>
                  <a:cubicBezTo>
                    <a:pt x="10" y="1"/>
                    <a:pt x="8" y="0"/>
                    <a:pt x="6"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36" name="Google Shape;3637;p121"/>
            <p:cNvSpPr/>
            <p:nvPr/>
          </p:nvSpPr>
          <p:spPr>
            <a:xfrm>
              <a:off x="2327760" y="2398680"/>
              <a:ext cx="161640" cy="86040"/>
            </a:xfrm>
            <a:custGeom>
              <a:avLst/>
              <a:gdLst>
                <a:gd name="textAreaLeft" fmla="*/ 0 w 161640"/>
                <a:gd name="textAreaRight" fmla="*/ 162000 w 161640"/>
                <a:gd name="textAreaTop" fmla="*/ 0 h 86040"/>
                <a:gd name="textAreaBottom" fmla="*/ 86400 h 86040"/>
              </a:gdLst>
              <a:ahLst/>
              <a:cxnLst/>
              <a:rect l="textAreaLeft" t="textAreaTop" r="textAreaRight" b="textAreaBottom"/>
              <a:pathLst>
                <a:path w="6662" h="3559">
                  <a:moveTo>
                    <a:pt x="1460" y="1470"/>
                  </a:moveTo>
                  <a:cubicBezTo>
                    <a:pt x="1508" y="1639"/>
                    <a:pt x="1621" y="1746"/>
                    <a:pt x="1814" y="1774"/>
                  </a:cubicBezTo>
                  <a:cubicBezTo>
                    <a:pt x="1621" y="1746"/>
                    <a:pt x="1508" y="1640"/>
                    <a:pt x="1460" y="1470"/>
                  </a:cubicBezTo>
                  <a:close/>
                  <a:moveTo>
                    <a:pt x="2163" y="0"/>
                  </a:moveTo>
                  <a:cubicBezTo>
                    <a:pt x="2012" y="0"/>
                    <a:pt x="1875" y="121"/>
                    <a:pt x="1730" y="365"/>
                  </a:cubicBezTo>
                  <a:cubicBezTo>
                    <a:pt x="1548" y="672"/>
                    <a:pt x="1425" y="1011"/>
                    <a:pt x="1443" y="1383"/>
                  </a:cubicBezTo>
                  <a:cubicBezTo>
                    <a:pt x="1443" y="1383"/>
                    <a:pt x="1442" y="1393"/>
                    <a:pt x="1442" y="1394"/>
                  </a:cubicBezTo>
                  <a:cubicBezTo>
                    <a:pt x="1270" y="1583"/>
                    <a:pt x="1315" y="1829"/>
                    <a:pt x="1270" y="2052"/>
                  </a:cubicBezTo>
                  <a:lnTo>
                    <a:pt x="975" y="2154"/>
                  </a:lnTo>
                  <a:cubicBezTo>
                    <a:pt x="952" y="2144"/>
                    <a:pt x="931" y="2140"/>
                    <a:pt x="913" y="2140"/>
                  </a:cubicBezTo>
                  <a:cubicBezTo>
                    <a:pt x="864" y="2140"/>
                    <a:pt x="836" y="2174"/>
                    <a:pt x="825" y="2240"/>
                  </a:cubicBezTo>
                  <a:cubicBezTo>
                    <a:pt x="746" y="2300"/>
                    <a:pt x="667" y="2327"/>
                    <a:pt x="588" y="2327"/>
                  </a:cubicBezTo>
                  <a:cubicBezTo>
                    <a:pt x="499" y="2327"/>
                    <a:pt x="410" y="2293"/>
                    <a:pt x="322" y="2237"/>
                  </a:cubicBezTo>
                  <a:lnTo>
                    <a:pt x="322" y="2237"/>
                  </a:lnTo>
                  <a:cubicBezTo>
                    <a:pt x="1" y="2686"/>
                    <a:pt x="26" y="3116"/>
                    <a:pt x="358" y="3558"/>
                  </a:cubicBezTo>
                  <a:cubicBezTo>
                    <a:pt x="611" y="3356"/>
                    <a:pt x="412" y="3038"/>
                    <a:pt x="636" y="2875"/>
                  </a:cubicBezTo>
                  <a:lnTo>
                    <a:pt x="839" y="2922"/>
                  </a:lnTo>
                  <a:cubicBezTo>
                    <a:pt x="904" y="3051"/>
                    <a:pt x="937" y="3241"/>
                    <a:pt x="1100" y="3241"/>
                  </a:cubicBezTo>
                  <a:cubicBezTo>
                    <a:pt x="1107" y="3241"/>
                    <a:pt x="1116" y="3240"/>
                    <a:pt x="1124" y="3239"/>
                  </a:cubicBezTo>
                  <a:cubicBezTo>
                    <a:pt x="1225" y="3229"/>
                    <a:pt x="1185" y="3057"/>
                    <a:pt x="1178" y="2952"/>
                  </a:cubicBezTo>
                  <a:cubicBezTo>
                    <a:pt x="1350" y="2847"/>
                    <a:pt x="1702" y="2989"/>
                    <a:pt x="1663" y="2596"/>
                  </a:cubicBezTo>
                  <a:lnTo>
                    <a:pt x="1663" y="2596"/>
                  </a:lnTo>
                  <a:cubicBezTo>
                    <a:pt x="2027" y="2728"/>
                    <a:pt x="1887" y="3244"/>
                    <a:pt x="2281" y="3375"/>
                  </a:cubicBezTo>
                  <a:cubicBezTo>
                    <a:pt x="2244" y="3002"/>
                    <a:pt x="2208" y="2633"/>
                    <a:pt x="2172" y="2265"/>
                  </a:cubicBezTo>
                  <a:lnTo>
                    <a:pt x="2172" y="2265"/>
                  </a:lnTo>
                  <a:cubicBezTo>
                    <a:pt x="2709" y="2435"/>
                    <a:pt x="2428" y="3056"/>
                    <a:pt x="2774" y="3341"/>
                  </a:cubicBezTo>
                  <a:cubicBezTo>
                    <a:pt x="3007" y="3081"/>
                    <a:pt x="2964" y="2741"/>
                    <a:pt x="3025" y="2433"/>
                  </a:cubicBezTo>
                  <a:cubicBezTo>
                    <a:pt x="3049" y="2311"/>
                    <a:pt x="3106" y="2272"/>
                    <a:pt x="3180" y="2272"/>
                  </a:cubicBezTo>
                  <a:cubicBezTo>
                    <a:pt x="3224" y="2272"/>
                    <a:pt x="3273" y="2286"/>
                    <a:pt x="3325" y="2303"/>
                  </a:cubicBezTo>
                  <a:cubicBezTo>
                    <a:pt x="3222" y="2792"/>
                    <a:pt x="3479" y="3145"/>
                    <a:pt x="3735" y="3526"/>
                  </a:cubicBezTo>
                  <a:cubicBezTo>
                    <a:pt x="3874" y="3374"/>
                    <a:pt x="3799" y="3231"/>
                    <a:pt x="3829" y="3105"/>
                  </a:cubicBezTo>
                  <a:cubicBezTo>
                    <a:pt x="3628" y="2769"/>
                    <a:pt x="3514" y="2411"/>
                    <a:pt x="3520" y="2015"/>
                  </a:cubicBezTo>
                  <a:cubicBezTo>
                    <a:pt x="3522" y="1879"/>
                    <a:pt x="3532" y="1672"/>
                    <a:pt x="3454" y="1618"/>
                  </a:cubicBezTo>
                  <a:cubicBezTo>
                    <a:pt x="3020" y="1314"/>
                    <a:pt x="3334" y="1013"/>
                    <a:pt x="3427" y="695"/>
                  </a:cubicBezTo>
                  <a:lnTo>
                    <a:pt x="3427" y="695"/>
                  </a:lnTo>
                  <a:cubicBezTo>
                    <a:pt x="3844" y="937"/>
                    <a:pt x="3800" y="1499"/>
                    <a:pt x="4181" y="1755"/>
                  </a:cubicBezTo>
                  <a:cubicBezTo>
                    <a:pt x="4200" y="1678"/>
                    <a:pt x="4208" y="1549"/>
                    <a:pt x="4261" y="1549"/>
                  </a:cubicBezTo>
                  <a:cubicBezTo>
                    <a:pt x="4286" y="1549"/>
                    <a:pt x="4322" y="1579"/>
                    <a:pt x="4375" y="1661"/>
                  </a:cubicBezTo>
                  <a:cubicBezTo>
                    <a:pt x="4522" y="1888"/>
                    <a:pt x="4704" y="1982"/>
                    <a:pt x="4948" y="1982"/>
                  </a:cubicBezTo>
                  <a:cubicBezTo>
                    <a:pt x="4962" y="1982"/>
                    <a:pt x="4976" y="1982"/>
                    <a:pt x="4990" y="1981"/>
                  </a:cubicBezTo>
                  <a:lnTo>
                    <a:pt x="4990" y="1981"/>
                  </a:lnTo>
                  <a:cubicBezTo>
                    <a:pt x="4975" y="2213"/>
                    <a:pt x="5229" y="2361"/>
                    <a:pt x="5183" y="2601"/>
                  </a:cubicBezTo>
                  <a:cubicBezTo>
                    <a:pt x="5407" y="2799"/>
                    <a:pt x="5613" y="3033"/>
                    <a:pt x="5960" y="3065"/>
                  </a:cubicBezTo>
                  <a:cubicBezTo>
                    <a:pt x="5957" y="2725"/>
                    <a:pt x="5640" y="2571"/>
                    <a:pt x="5679" y="2281"/>
                  </a:cubicBezTo>
                  <a:cubicBezTo>
                    <a:pt x="5557" y="2136"/>
                    <a:pt x="5401" y="2002"/>
                    <a:pt x="5501" y="1785"/>
                  </a:cubicBezTo>
                  <a:lnTo>
                    <a:pt x="5501" y="1785"/>
                  </a:lnTo>
                  <a:cubicBezTo>
                    <a:pt x="5478" y="1795"/>
                    <a:pt x="5455" y="1799"/>
                    <a:pt x="5432" y="1799"/>
                  </a:cubicBezTo>
                  <a:cubicBezTo>
                    <a:pt x="5338" y="1799"/>
                    <a:pt x="5242" y="1728"/>
                    <a:pt x="5147" y="1728"/>
                  </a:cubicBezTo>
                  <a:cubicBezTo>
                    <a:pt x="5105" y="1728"/>
                    <a:pt x="5064" y="1742"/>
                    <a:pt x="5023" y="1781"/>
                  </a:cubicBezTo>
                  <a:cubicBezTo>
                    <a:pt x="4669" y="1445"/>
                    <a:pt x="4779" y="997"/>
                    <a:pt x="4734" y="586"/>
                  </a:cubicBezTo>
                  <a:lnTo>
                    <a:pt x="4734" y="586"/>
                  </a:lnTo>
                  <a:cubicBezTo>
                    <a:pt x="5062" y="935"/>
                    <a:pt x="5376" y="1293"/>
                    <a:pt x="5521" y="1765"/>
                  </a:cubicBezTo>
                  <a:lnTo>
                    <a:pt x="5858" y="1929"/>
                  </a:lnTo>
                  <a:cubicBezTo>
                    <a:pt x="5868" y="1979"/>
                    <a:pt x="5876" y="2028"/>
                    <a:pt x="5884" y="2078"/>
                  </a:cubicBezTo>
                  <a:cubicBezTo>
                    <a:pt x="5965" y="2056"/>
                    <a:pt x="5997" y="2003"/>
                    <a:pt x="5963" y="1929"/>
                  </a:cubicBezTo>
                  <a:cubicBezTo>
                    <a:pt x="5958" y="1920"/>
                    <a:pt x="5940" y="1919"/>
                    <a:pt x="5917" y="1919"/>
                  </a:cubicBezTo>
                  <a:cubicBezTo>
                    <a:pt x="5903" y="1919"/>
                    <a:pt x="5888" y="1919"/>
                    <a:pt x="5874" y="1919"/>
                  </a:cubicBezTo>
                  <a:cubicBezTo>
                    <a:pt x="6002" y="1751"/>
                    <a:pt x="5814" y="1590"/>
                    <a:pt x="5854" y="1425"/>
                  </a:cubicBezTo>
                  <a:cubicBezTo>
                    <a:pt x="5693" y="1354"/>
                    <a:pt x="5722" y="1285"/>
                    <a:pt x="5870" y="1216"/>
                  </a:cubicBezTo>
                  <a:cubicBezTo>
                    <a:pt x="5934" y="1276"/>
                    <a:pt x="5942" y="1334"/>
                    <a:pt x="5901" y="1393"/>
                  </a:cubicBezTo>
                  <a:cubicBezTo>
                    <a:pt x="5934" y="1376"/>
                    <a:pt x="5966" y="1369"/>
                    <a:pt x="5998" y="1369"/>
                  </a:cubicBezTo>
                  <a:cubicBezTo>
                    <a:pt x="6158" y="1369"/>
                    <a:pt x="6306" y="1545"/>
                    <a:pt x="6482" y="1545"/>
                  </a:cubicBezTo>
                  <a:cubicBezTo>
                    <a:pt x="6538" y="1545"/>
                    <a:pt x="6598" y="1526"/>
                    <a:pt x="6661" y="1478"/>
                  </a:cubicBezTo>
                  <a:cubicBezTo>
                    <a:pt x="6345" y="1168"/>
                    <a:pt x="6192" y="702"/>
                    <a:pt x="5665" y="683"/>
                  </a:cubicBezTo>
                  <a:cubicBezTo>
                    <a:pt x="5608" y="711"/>
                    <a:pt x="5557" y="724"/>
                    <a:pt x="5512" y="724"/>
                  </a:cubicBezTo>
                  <a:cubicBezTo>
                    <a:pt x="5386" y="724"/>
                    <a:pt x="5297" y="627"/>
                    <a:pt x="5201" y="511"/>
                  </a:cubicBezTo>
                  <a:cubicBezTo>
                    <a:pt x="5118" y="409"/>
                    <a:pt x="5032" y="351"/>
                    <a:pt x="4952" y="351"/>
                  </a:cubicBezTo>
                  <a:cubicBezTo>
                    <a:pt x="4865" y="351"/>
                    <a:pt x="4785" y="417"/>
                    <a:pt x="4719" y="567"/>
                  </a:cubicBezTo>
                  <a:cubicBezTo>
                    <a:pt x="4665" y="581"/>
                    <a:pt x="4614" y="587"/>
                    <a:pt x="4565" y="587"/>
                  </a:cubicBezTo>
                  <a:cubicBezTo>
                    <a:pt x="4199" y="587"/>
                    <a:pt x="3981" y="230"/>
                    <a:pt x="3659" y="121"/>
                  </a:cubicBezTo>
                  <a:cubicBezTo>
                    <a:pt x="3391" y="238"/>
                    <a:pt x="3004" y="56"/>
                    <a:pt x="2845" y="446"/>
                  </a:cubicBezTo>
                  <a:lnTo>
                    <a:pt x="2845" y="446"/>
                  </a:lnTo>
                  <a:lnTo>
                    <a:pt x="2845" y="446"/>
                  </a:lnTo>
                  <a:cubicBezTo>
                    <a:pt x="2836" y="447"/>
                    <a:pt x="2828" y="448"/>
                    <a:pt x="2820" y="448"/>
                  </a:cubicBezTo>
                  <a:cubicBezTo>
                    <a:pt x="2744" y="448"/>
                    <a:pt x="2709" y="390"/>
                    <a:pt x="2659" y="332"/>
                  </a:cubicBezTo>
                  <a:cubicBezTo>
                    <a:pt x="2467" y="112"/>
                    <a:pt x="2308" y="0"/>
                    <a:pt x="2163" y="0"/>
                  </a:cubicBezTo>
                  <a:close/>
                </a:path>
              </a:pathLst>
            </a:custGeom>
            <a:solidFill>
              <a:schemeClr val="dk1"/>
            </a:solidFill>
            <a:ln w="0">
              <a:noFill/>
            </a:ln>
          </p:spPr>
          <p:style>
            <a:lnRef idx="0"/>
            <a:fillRef idx="0"/>
            <a:effectRef idx="0"/>
            <a:fontRef idx="minor"/>
          </p:style>
          <p:txBody>
            <a:bodyPr tIns="43200" bIns="432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37" name="Google Shape;3638;p121"/>
            <p:cNvSpPr/>
            <p:nvPr/>
          </p:nvSpPr>
          <p:spPr>
            <a:xfrm>
              <a:off x="2469960" y="2432520"/>
              <a:ext cx="720" cy="720"/>
            </a:xfrm>
            <a:custGeom>
              <a:avLst/>
              <a:gdLst>
                <a:gd name="textAreaLeft" fmla="*/ 0 w 720"/>
                <a:gd name="textAreaRight" fmla="*/ 1080 w 720"/>
                <a:gd name="textAreaTop" fmla="*/ 0 h 720"/>
                <a:gd name="textAreaBottom" fmla="*/ 1080 h 720"/>
              </a:gdLst>
              <a:ahLst/>
              <a:cxnLst/>
              <a:rect l="textAreaLeft" t="textAreaTop" r="textAreaRight" b="textAreaBottom"/>
              <a:pathLst>
                <a:path w="47" h="40">
                  <a:moveTo>
                    <a:pt x="47" y="1"/>
                  </a:moveTo>
                  <a:cubicBezTo>
                    <a:pt x="30" y="10"/>
                    <a:pt x="15" y="19"/>
                    <a:pt x="0" y="28"/>
                  </a:cubicBezTo>
                  <a:lnTo>
                    <a:pt x="15" y="39"/>
                  </a:lnTo>
                  <a:cubicBezTo>
                    <a:pt x="27" y="28"/>
                    <a:pt x="38" y="15"/>
                    <a:pt x="47"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38" name="Google Shape;3639;p121"/>
            <p:cNvSpPr/>
            <p:nvPr/>
          </p:nvSpPr>
          <p:spPr>
            <a:xfrm>
              <a:off x="2939040" y="1696680"/>
              <a:ext cx="56520" cy="240480"/>
            </a:xfrm>
            <a:custGeom>
              <a:avLst/>
              <a:gdLst>
                <a:gd name="textAreaLeft" fmla="*/ 0 w 56520"/>
                <a:gd name="textAreaRight" fmla="*/ 56880 w 56520"/>
                <a:gd name="textAreaTop" fmla="*/ 0 h 240480"/>
                <a:gd name="textAreaBottom" fmla="*/ 240840 h 240480"/>
              </a:gdLst>
              <a:ahLst/>
              <a:cxnLst/>
              <a:rect l="textAreaLeft" t="textAreaTop" r="textAreaRight" b="textAreaBottom"/>
              <a:pathLst>
                <a:path w="2335" h="9912">
                  <a:moveTo>
                    <a:pt x="1" y="1"/>
                  </a:moveTo>
                  <a:lnTo>
                    <a:pt x="1" y="1"/>
                  </a:lnTo>
                  <a:cubicBezTo>
                    <a:pt x="76" y="479"/>
                    <a:pt x="129" y="819"/>
                    <a:pt x="182" y="1158"/>
                  </a:cubicBezTo>
                  <a:cubicBezTo>
                    <a:pt x="265" y="1740"/>
                    <a:pt x="237" y="2317"/>
                    <a:pt x="186" y="2904"/>
                  </a:cubicBezTo>
                  <a:cubicBezTo>
                    <a:pt x="38" y="4588"/>
                    <a:pt x="329" y="6232"/>
                    <a:pt x="759" y="7853"/>
                  </a:cubicBezTo>
                  <a:cubicBezTo>
                    <a:pt x="857" y="8233"/>
                    <a:pt x="1045" y="8582"/>
                    <a:pt x="1305" y="8875"/>
                  </a:cubicBezTo>
                  <a:cubicBezTo>
                    <a:pt x="1409" y="9068"/>
                    <a:pt x="1514" y="9261"/>
                    <a:pt x="1617" y="9454"/>
                  </a:cubicBezTo>
                  <a:cubicBezTo>
                    <a:pt x="1615" y="9456"/>
                    <a:pt x="1613" y="9459"/>
                    <a:pt x="1612" y="9462"/>
                  </a:cubicBezTo>
                  <a:cubicBezTo>
                    <a:pt x="1619" y="9459"/>
                    <a:pt x="1624" y="9455"/>
                    <a:pt x="1632" y="9452"/>
                  </a:cubicBezTo>
                  <a:lnTo>
                    <a:pt x="1633" y="9452"/>
                  </a:lnTo>
                  <a:cubicBezTo>
                    <a:pt x="1866" y="9553"/>
                    <a:pt x="1919" y="9911"/>
                    <a:pt x="2223" y="9911"/>
                  </a:cubicBezTo>
                  <a:cubicBezTo>
                    <a:pt x="2243" y="9911"/>
                    <a:pt x="2263" y="9910"/>
                    <a:pt x="2284" y="9907"/>
                  </a:cubicBezTo>
                  <a:cubicBezTo>
                    <a:pt x="2301" y="9836"/>
                    <a:pt x="2318" y="9764"/>
                    <a:pt x="2335" y="9694"/>
                  </a:cubicBezTo>
                  <a:cubicBezTo>
                    <a:pt x="2329" y="9642"/>
                    <a:pt x="2325" y="9589"/>
                    <a:pt x="2319" y="9536"/>
                  </a:cubicBezTo>
                  <a:cubicBezTo>
                    <a:pt x="1891" y="9389"/>
                    <a:pt x="1822" y="8906"/>
                    <a:pt x="1503" y="8656"/>
                  </a:cubicBezTo>
                  <a:cubicBezTo>
                    <a:pt x="796" y="6862"/>
                    <a:pt x="378" y="5019"/>
                    <a:pt x="547" y="3073"/>
                  </a:cubicBezTo>
                  <a:cubicBezTo>
                    <a:pt x="602" y="2436"/>
                    <a:pt x="539" y="1804"/>
                    <a:pt x="442" y="1174"/>
                  </a:cubicBezTo>
                  <a:cubicBezTo>
                    <a:pt x="461" y="777"/>
                    <a:pt x="332" y="433"/>
                    <a:pt x="1"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39" name="Google Shape;3640;p121"/>
            <p:cNvSpPr/>
            <p:nvPr/>
          </p:nvSpPr>
          <p:spPr>
            <a:xfrm>
              <a:off x="2995200" y="1927080"/>
              <a:ext cx="1440" cy="1080"/>
            </a:xfrm>
            <a:custGeom>
              <a:avLst/>
              <a:gdLst>
                <a:gd name="textAreaLeft" fmla="*/ 0 w 1440"/>
                <a:gd name="textAreaRight" fmla="*/ 1800 w 1440"/>
                <a:gd name="textAreaTop" fmla="*/ 0 h 1080"/>
                <a:gd name="textAreaBottom" fmla="*/ 1440 h 1080"/>
              </a:gdLst>
              <a:ahLst/>
              <a:cxnLst/>
              <a:rect l="textAreaLeft" t="textAreaTop" r="textAreaRight" b="textAreaBottom"/>
              <a:pathLst>
                <a:path w="70" h="58">
                  <a:moveTo>
                    <a:pt x="70" y="0"/>
                  </a:moveTo>
                  <a:lnTo>
                    <a:pt x="70" y="0"/>
                  </a:lnTo>
                  <a:cubicBezTo>
                    <a:pt x="42" y="8"/>
                    <a:pt x="18" y="23"/>
                    <a:pt x="0" y="46"/>
                  </a:cubicBezTo>
                  <a:lnTo>
                    <a:pt x="0" y="52"/>
                  </a:lnTo>
                  <a:cubicBezTo>
                    <a:pt x="5" y="54"/>
                    <a:pt x="9" y="56"/>
                    <a:pt x="13" y="57"/>
                  </a:cubicBezTo>
                  <a:lnTo>
                    <a:pt x="8" y="52"/>
                  </a:lnTo>
                  <a:lnTo>
                    <a:pt x="15" y="57"/>
                  </a:lnTo>
                  <a:cubicBezTo>
                    <a:pt x="36" y="41"/>
                    <a:pt x="53" y="21"/>
                    <a:pt x="70" y="0"/>
                  </a:cubicBezTo>
                  <a:close/>
                </a:path>
              </a:pathLst>
            </a:custGeom>
            <a:solidFill>
              <a:schemeClr val="dk1"/>
            </a:solidFill>
            <a:ln w="0">
              <a:noFill/>
            </a:ln>
          </p:spPr>
          <p:style>
            <a:lnRef idx="0"/>
            <a:fillRef idx="0"/>
            <a:effectRef idx="0"/>
            <a:fontRef idx="minor"/>
          </p:style>
          <p:txBody>
            <a:bodyPr tIns="720" bIns="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40" name="Google Shape;3641;p121"/>
            <p:cNvSpPr/>
            <p:nvPr/>
          </p:nvSpPr>
          <p:spPr>
            <a:xfrm>
              <a:off x="2651400" y="1172160"/>
              <a:ext cx="31320" cy="13680"/>
            </a:xfrm>
            <a:custGeom>
              <a:avLst/>
              <a:gdLst>
                <a:gd name="textAreaLeft" fmla="*/ 0 w 31320"/>
                <a:gd name="textAreaRight" fmla="*/ 31680 w 31320"/>
                <a:gd name="textAreaTop" fmla="*/ 0 h 13680"/>
                <a:gd name="textAreaBottom" fmla="*/ 14040 h 13680"/>
              </a:gdLst>
              <a:ahLst/>
              <a:cxnLst/>
              <a:rect l="textAreaLeft" t="textAreaTop" r="textAreaRight" b="textAreaBottom"/>
              <a:pathLst>
                <a:path w="1299" h="577">
                  <a:moveTo>
                    <a:pt x="386" y="0"/>
                  </a:moveTo>
                  <a:cubicBezTo>
                    <a:pt x="283" y="0"/>
                    <a:pt x="167" y="27"/>
                    <a:pt x="1" y="66"/>
                  </a:cubicBezTo>
                  <a:cubicBezTo>
                    <a:pt x="475" y="441"/>
                    <a:pt x="475" y="441"/>
                    <a:pt x="1298" y="577"/>
                  </a:cubicBezTo>
                  <a:cubicBezTo>
                    <a:pt x="784" y="137"/>
                    <a:pt x="620" y="0"/>
                    <a:pt x="386" y="0"/>
                  </a:cubicBezTo>
                  <a:close/>
                </a:path>
              </a:pathLst>
            </a:custGeom>
            <a:solidFill>
              <a:schemeClr val="dk1"/>
            </a:solidFill>
            <a:ln w="0">
              <a:noFill/>
            </a:ln>
          </p:spPr>
          <p:style>
            <a:lnRef idx="0"/>
            <a:fillRef idx="0"/>
            <a:effectRef idx="0"/>
            <a:fontRef idx="minor"/>
          </p:style>
          <p:txBody>
            <a:bodyPr tIns="6840" bIns="68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41" name="Google Shape;3642;p121"/>
            <p:cNvSpPr/>
            <p:nvPr/>
          </p:nvSpPr>
          <p:spPr>
            <a:xfrm>
              <a:off x="2840400" y="13017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9" h="14">
                  <a:moveTo>
                    <a:pt x="11" y="1"/>
                  </a:moveTo>
                  <a:lnTo>
                    <a:pt x="0" y="12"/>
                  </a:lnTo>
                  <a:cubicBezTo>
                    <a:pt x="7" y="12"/>
                    <a:pt x="12" y="13"/>
                    <a:pt x="19" y="13"/>
                  </a:cubicBezTo>
                  <a:cubicBezTo>
                    <a:pt x="17" y="9"/>
                    <a:pt x="13" y="5"/>
                    <a:pt x="11"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42" name="Google Shape;3643;p121"/>
            <p:cNvSpPr/>
            <p:nvPr/>
          </p:nvSpPr>
          <p:spPr>
            <a:xfrm>
              <a:off x="2793960" y="1222560"/>
              <a:ext cx="309240" cy="210960"/>
            </a:xfrm>
            <a:custGeom>
              <a:avLst/>
              <a:gdLst>
                <a:gd name="textAreaLeft" fmla="*/ 0 w 309240"/>
                <a:gd name="textAreaRight" fmla="*/ 309600 w 309240"/>
                <a:gd name="textAreaTop" fmla="*/ 0 h 210960"/>
                <a:gd name="textAreaBottom" fmla="*/ 211320 h 210960"/>
              </a:gdLst>
              <a:ahLst/>
              <a:cxnLst/>
              <a:rect l="textAreaLeft" t="textAreaTop" r="textAreaRight" b="textAreaBottom"/>
              <a:pathLst>
                <a:path w="12751" h="8702">
                  <a:moveTo>
                    <a:pt x="200" y="0"/>
                  </a:moveTo>
                  <a:cubicBezTo>
                    <a:pt x="135" y="0"/>
                    <a:pt x="68" y="4"/>
                    <a:pt x="1" y="12"/>
                  </a:cubicBezTo>
                  <a:cubicBezTo>
                    <a:pt x="297" y="214"/>
                    <a:pt x="582" y="448"/>
                    <a:pt x="954" y="448"/>
                  </a:cubicBezTo>
                  <a:cubicBezTo>
                    <a:pt x="1000" y="448"/>
                    <a:pt x="1048" y="444"/>
                    <a:pt x="1096" y="437"/>
                  </a:cubicBezTo>
                  <a:cubicBezTo>
                    <a:pt x="1699" y="988"/>
                    <a:pt x="2259" y="1471"/>
                    <a:pt x="2914" y="1838"/>
                  </a:cubicBezTo>
                  <a:cubicBezTo>
                    <a:pt x="3430" y="2145"/>
                    <a:pt x="3938" y="2463"/>
                    <a:pt x="4372" y="2883"/>
                  </a:cubicBezTo>
                  <a:cubicBezTo>
                    <a:pt x="4589" y="2958"/>
                    <a:pt x="4827" y="3004"/>
                    <a:pt x="4930" y="3250"/>
                  </a:cubicBezTo>
                  <a:cubicBezTo>
                    <a:pt x="5436" y="3355"/>
                    <a:pt x="5946" y="3451"/>
                    <a:pt x="6268" y="3918"/>
                  </a:cubicBezTo>
                  <a:cubicBezTo>
                    <a:pt x="6318" y="3884"/>
                    <a:pt x="6369" y="3872"/>
                    <a:pt x="6419" y="3872"/>
                  </a:cubicBezTo>
                  <a:cubicBezTo>
                    <a:pt x="6507" y="3872"/>
                    <a:pt x="6596" y="3908"/>
                    <a:pt x="6684" y="3917"/>
                  </a:cubicBezTo>
                  <a:cubicBezTo>
                    <a:pt x="6625" y="4076"/>
                    <a:pt x="6565" y="4135"/>
                    <a:pt x="6505" y="4135"/>
                  </a:cubicBezTo>
                  <a:cubicBezTo>
                    <a:pt x="6426" y="4135"/>
                    <a:pt x="6347" y="4033"/>
                    <a:pt x="6268" y="3923"/>
                  </a:cubicBezTo>
                  <a:cubicBezTo>
                    <a:pt x="5749" y="3842"/>
                    <a:pt x="5256" y="3713"/>
                    <a:pt x="4929" y="3252"/>
                  </a:cubicBezTo>
                  <a:cubicBezTo>
                    <a:pt x="4862" y="3273"/>
                    <a:pt x="4798" y="3283"/>
                    <a:pt x="4738" y="3283"/>
                  </a:cubicBezTo>
                  <a:cubicBezTo>
                    <a:pt x="4470" y="3283"/>
                    <a:pt x="4265" y="3096"/>
                    <a:pt x="4046" y="2951"/>
                  </a:cubicBezTo>
                  <a:cubicBezTo>
                    <a:pt x="3466" y="2656"/>
                    <a:pt x="2917" y="2308"/>
                    <a:pt x="2389" y="1931"/>
                  </a:cubicBezTo>
                  <a:cubicBezTo>
                    <a:pt x="1948" y="1872"/>
                    <a:pt x="1600" y="1514"/>
                    <a:pt x="989" y="1514"/>
                  </a:cubicBezTo>
                  <a:cubicBezTo>
                    <a:pt x="957" y="1514"/>
                    <a:pt x="924" y="1515"/>
                    <a:pt x="890" y="1517"/>
                  </a:cubicBezTo>
                  <a:cubicBezTo>
                    <a:pt x="2016" y="2190"/>
                    <a:pt x="2964" y="2899"/>
                    <a:pt x="4020" y="3356"/>
                  </a:cubicBezTo>
                  <a:cubicBezTo>
                    <a:pt x="5721" y="4092"/>
                    <a:pt x="7365" y="4885"/>
                    <a:pt x="8781" y="6098"/>
                  </a:cubicBezTo>
                  <a:cubicBezTo>
                    <a:pt x="8806" y="6130"/>
                    <a:pt x="8833" y="6146"/>
                    <a:pt x="8861" y="6146"/>
                  </a:cubicBezTo>
                  <a:cubicBezTo>
                    <a:pt x="8886" y="6146"/>
                    <a:pt x="8912" y="6134"/>
                    <a:pt x="8939" y="6110"/>
                  </a:cubicBezTo>
                  <a:cubicBezTo>
                    <a:pt x="9036" y="6072"/>
                    <a:pt x="9058" y="6008"/>
                    <a:pt x="9006" y="5917"/>
                  </a:cubicBezTo>
                  <a:cubicBezTo>
                    <a:pt x="8721" y="5539"/>
                    <a:pt x="8297" y="5328"/>
                    <a:pt x="7946" y="5029"/>
                  </a:cubicBezTo>
                  <a:cubicBezTo>
                    <a:pt x="7623" y="4753"/>
                    <a:pt x="7161" y="4663"/>
                    <a:pt x="6935" y="4264"/>
                  </a:cubicBezTo>
                  <a:cubicBezTo>
                    <a:pt x="6780" y="4243"/>
                    <a:pt x="6622" y="4224"/>
                    <a:pt x="6767" y="4001"/>
                  </a:cubicBezTo>
                  <a:lnTo>
                    <a:pt x="6767" y="4001"/>
                  </a:lnTo>
                  <a:cubicBezTo>
                    <a:pt x="6845" y="4072"/>
                    <a:pt x="7025" y="4074"/>
                    <a:pt x="6951" y="4247"/>
                  </a:cubicBezTo>
                  <a:cubicBezTo>
                    <a:pt x="7039" y="4204"/>
                    <a:pt x="7120" y="4186"/>
                    <a:pt x="7197" y="4186"/>
                  </a:cubicBezTo>
                  <a:cubicBezTo>
                    <a:pt x="7457" y="4186"/>
                    <a:pt x="7665" y="4392"/>
                    <a:pt x="7878" y="4511"/>
                  </a:cubicBezTo>
                  <a:cubicBezTo>
                    <a:pt x="9474" y="5406"/>
                    <a:pt x="10753" y="6646"/>
                    <a:pt x="11787" y="8150"/>
                  </a:cubicBezTo>
                  <a:cubicBezTo>
                    <a:pt x="11926" y="8353"/>
                    <a:pt x="11955" y="8692"/>
                    <a:pt x="12309" y="8702"/>
                  </a:cubicBezTo>
                  <a:cubicBezTo>
                    <a:pt x="12751" y="8592"/>
                    <a:pt x="12434" y="8378"/>
                    <a:pt x="12349" y="8248"/>
                  </a:cubicBezTo>
                  <a:cubicBezTo>
                    <a:pt x="11456" y="6888"/>
                    <a:pt x="10366" y="5709"/>
                    <a:pt x="9039" y="4762"/>
                  </a:cubicBezTo>
                  <a:cubicBezTo>
                    <a:pt x="7928" y="3968"/>
                    <a:pt x="6717" y="3345"/>
                    <a:pt x="5496" y="2743"/>
                  </a:cubicBezTo>
                  <a:cubicBezTo>
                    <a:pt x="4423" y="2216"/>
                    <a:pt x="3371" y="1654"/>
                    <a:pt x="2444" y="888"/>
                  </a:cubicBezTo>
                  <a:cubicBezTo>
                    <a:pt x="2078" y="777"/>
                    <a:pt x="1811" y="400"/>
                    <a:pt x="1341" y="400"/>
                  </a:cubicBezTo>
                  <a:cubicBezTo>
                    <a:pt x="1299" y="400"/>
                    <a:pt x="1256" y="403"/>
                    <a:pt x="1211" y="409"/>
                  </a:cubicBezTo>
                  <a:cubicBezTo>
                    <a:pt x="926" y="134"/>
                    <a:pt x="588" y="0"/>
                    <a:pt x="200" y="0"/>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43" name="Google Shape;3644;p121"/>
            <p:cNvSpPr/>
            <p:nvPr/>
          </p:nvSpPr>
          <p:spPr>
            <a:xfrm>
              <a:off x="2418840" y="1912320"/>
              <a:ext cx="34920" cy="16920"/>
            </a:xfrm>
            <a:custGeom>
              <a:avLst/>
              <a:gdLst>
                <a:gd name="textAreaLeft" fmla="*/ 0 w 34920"/>
                <a:gd name="textAreaRight" fmla="*/ 35280 w 34920"/>
                <a:gd name="textAreaTop" fmla="*/ 0 h 16920"/>
                <a:gd name="textAreaBottom" fmla="*/ 17280 h 16920"/>
              </a:gdLst>
              <a:ahLst/>
              <a:cxnLst/>
              <a:rect l="textAreaLeft" t="textAreaTop" r="textAreaRight" b="textAreaBottom"/>
              <a:pathLst>
                <a:path w="1455" h="712">
                  <a:moveTo>
                    <a:pt x="1454" y="0"/>
                  </a:moveTo>
                  <a:lnTo>
                    <a:pt x="260" y="311"/>
                  </a:lnTo>
                  <a:cubicBezTo>
                    <a:pt x="147" y="381"/>
                    <a:pt x="1" y="421"/>
                    <a:pt x="4" y="711"/>
                  </a:cubicBezTo>
                  <a:cubicBezTo>
                    <a:pt x="525" y="488"/>
                    <a:pt x="1059" y="415"/>
                    <a:pt x="1454" y="0"/>
                  </a:cubicBezTo>
                  <a:close/>
                </a:path>
              </a:pathLst>
            </a:custGeom>
            <a:solidFill>
              <a:schemeClr val="dk1"/>
            </a:solidFill>
            <a:ln w="0">
              <a:noFill/>
            </a:ln>
          </p:spPr>
          <p:style>
            <a:lnRef idx="0"/>
            <a:fillRef idx="0"/>
            <a:effectRef idx="0"/>
            <a:fontRef idx="minor"/>
          </p:style>
          <p:txBody>
            <a:bodyPr tIns="8640" bIns="86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44" name="Google Shape;3645;p121"/>
            <p:cNvSpPr/>
            <p:nvPr/>
          </p:nvSpPr>
          <p:spPr>
            <a:xfrm>
              <a:off x="2715840" y="1776600"/>
              <a:ext cx="20880" cy="20880"/>
            </a:xfrm>
            <a:custGeom>
              <a:avLst/>
              <a:gdLst>
                <a:gd name="textAreaLeft" fmla="*/ 0 w 20880"/>
                <a:gd name="textAreaRight" fmla="*/ 21240 w 20880"/>
                <a:gd name="textAreaTop" fmla="*/ 0 h 20880"/>
                <a:gd name="textAreaBottom" fmla="*/ 21240 h 20880"/>
              </a:gdLst>
              <a:ahLst/>
              <a:cxnLst/>
              <a:rect l="textAreaLeft" t="textAreaTop" r="textAreaRight" b="textAreaBottom"/>
              <a:pathLst>
                <a:path w="868" h="869">
                  <a:moveTo>
                    <a:pt x="1" y="0"/>
                  </a:moveTo>
                  <a:cubicBezTo>
                    <a:pt x="129" y="425"/>
                    <a:pt x="567" y="533"/>
                    <a:pt x="831" y="825"/>
                  </a:cubicBezTo>
                  <a:lnTo>
                    <a:pt x="831" y="825"/>
                  </a:lnTo>
                  <a:cubicBezTo>
                    <a:pt x="585" y="520"/>
                    <a:pt x="472" y="97"/>
                    <a:pt x="1" y="0"/>
                  </a:cubicBezTo>
                  <a:close/>
                  <a:moveTo>
                    <a:pt x="831" y="825"/>
                  </a:moveTo>
                  <a:cubicBezTo>
                    <a:pt x="843" y="840"/>
                    <a:pt x="855" y="854"/>
                    <a:pt x="867" y="869"/>
                  </a:cubicBezTo>
                  <a:cubicBezTo>
                    <a:pt x="856" y="854"/>
                    <a:pt x="843" y="839"/>
                    <a:pt x="831" y="825"/>
                  </a:cubicBezTo>
                  <a:close/>
                </a:path>
              </a:pathLst>
            </a:custGeom>
            <a:solidFill>
              <a:schemeClr val="dk1"/>
            </a:solidFill>
            <a:ln w="0">
              <a:noFill/>
            </a:ln>
          </p:spPr>
          <p:style>
            <a:lnRef idx="0"/>
            <a:fillRef idx="0"/>
            <a:effectRef idx="0"/>
            <a:fontRef idx="minor"/>
          </p:style>
          <p:txBody>
            <a:bodyPr tIns="10440" bIns="10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45" name="Google Shape;3646;p121"/>
            <p:cNvSpPr/>
            <p:nvPr/>
          </p:nvSpPr>
          <p:spPr>
            <a:xfrm>
              <a:off x="2404800" y="2385360"/>
              <a:ext cx="48240" cy="9360"/>
            </a:xfrm>
            <a:custGeom>
              <a:avLst/>
              <a:gdLst>
                <a:gd name="textAreaLeft" fmla="*/ 0 w 48240"/>
                <a:gd name="textAreaRight" fmla="*/ 48600 w 48240"/>
                <a:gd name="textAreaTop" fmla="*/ 0 h 9360"/>
                <a:gd name="textAreaBottom" fmla="*/ 9720 h 9360"/>
              </a:gdLst>
              <a:ahLst/>
              <a:cxnLst/>
              <a:rect l="textAreaLeft" t="textAreaTop" r="textAreaRight" b="textAreaBottom"/>
              <a:pathLst>
                <a:path w="2002" h="401">
                  <a:moveTo>
                    <a:pt x="311" y="0"/>
                  </a:moveTo>
                  <a:cubicBezTo>
                    <a:pt x="207" y="0"/>
                    <a:pt x="104" y="5"/>
                    <a:pt x="0" y="18"/>
                  </a:cubicBezTo>
                  <a:lnTo>
                    <a:pt x="0" y="272"/>
                  </a:lnTo>
                  <a:lnTo>
                    <a:pt x="509" y="366"/>
                  </a:lnTo>
                  <a:cubicBezTo>
                    <a:pt x="846" y="387"/>
                    <a:pt x="1075" y="401"/>
                    <a:pt x="1245" y="401"/>
                  </a:cubicBezTo>
                  <a:cubicBezTo>
                    <a:pt x="1604" y="401"/>
                    <a:pt x="1701" y="339"/>
                    <a:pt x="2001" y="145"/>
                  </a:cubicBezTo>
                  <a:cubicBezTo>
                    <a:pt x="1360" y="134"/>
                    <a:pt x="835" y="0"/>
                    <a:pt x="311" y="0"/>
                  </a:cubicBezTo>
                  <a:close/>
                </a:path>
              </a:pathLst>
            </a:custGeom>
            <a:solidFill>
              <a:schemeClr val="dk1"/>
            </a:solidFill>
            <a:ln w="0">
              <a:noFill/>
            </a:ln>
          </p:spPr>
          <p:style>
            <a:lnRef idx="0"/>
            <a:fillRef idx="0"/>
            <a:effectRef idx="0"/>
            <a:fontRef idx="minor"/>
          </p:style>
          <p:txBody>
            <a:bodyPr tIns="4680" bIns="46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46" name="Google Shape;3647;p121"/>
            <p:cNvSpPr/>
            <p:nvPr/>
          </p:nvSpPr>
          <p:spPr>
            <a:xfrm>
              <a:off x="2419920" y="2453400"/>
              <a:ext cx="15840" cy="24120"/>
            </a:xfrm>
            <a:custGeom>
              <a:avLst/>
              <a:gdLst>
                <a:gd name="textAreaLeft" fmla="*/ 0 w 15840"/>
                <a:gd name="textAreaRight" fmla="*/ 16200 w 15840"/>
                <a:gd name="textAreaTop" fmla="*/ 0 h 24120"/>
                <a:gd name="textAreaBottom" fmla="*/ 24480 h 24120"/>
              </a:gdLst>
              <a:ahLst/>
              <a:cxnLst/>
              <a:rect l="textAreaLeft" t="textAreaTop" r="textAreaRight" b="textAreaBottom"/>
              <a:pathLst>
                <a:path w="669" h="1011">
                  <a:moveTo>
                    <a:pt x="280" y="1"/>
                  </a:moveTo>
                  <a:cubicBezTo>
                    <a:pt x="102" y="1"/>
                    <a:pt x="1" y="98"/>
                    <a:pt x="35" y="315"/>
                  </a:cubicBezTo>
                  <a:cubicBezTo>
                    <a:pt x="65" y="504"/>
                    <a:pt x="154" y="681"/>
                    <a:pt x="217" y="865"/>
                  </a:cubicBezTo>
                  <a:cubicBezTo>
                    <a:pt x="361" y="969"/>
                    <a:pt x="451" y="1010"/>
                    <a:pt x="506" y="1010"/>
                  </a:cubicBezTo>
                  <a:cubicBezTo>
                    <a:pt x="669" y="1010"/>
                    <a:pt x="529" y="654"/>
                    <a:pt x="596" y="542"/>
                  </a:cubicBezTo>
                  <a:cubicBezTo>
                    <a:pt x="527" y="366"/>
                    <a:pt x="459" y="189"/>
                    <a:pt x="391" y="11"/>
                  </a:cubicBezTo>
                  <a:cubicBezTo>
                    <a:pt x="351" y="4"/>
                    <a:pt x="314" y="1"/>
                    <a:pt x="280" y="1"/>
                  </a:cubicBezTo>
                  <a:close/>
                </a:path>
              </a:pathLst>
            </a:custGeom>
            <a:solidFill>
              <a:schemeClr val="dk1"/>
            </a:solidFill>
            <a:ln w="0">
              <a:noFill/>
            </a:ln>
          </p:spPr>
          <p:style>
            <a:lnRef idx="0"/>
            <a:fillRef idx="0"/>
            <a:effectRef idx="0"/>
            <a:fontRef idx="minor"/>
          </p:style>
          <p:txBody>
            <a:bodyPr tIns="12240" bIns="122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47" name="Google Shape;3648;p121"/>
            <p:cNvSpPr/>
            <p:nvPr/>
          </p:nvSpPr>
          <p:spPr>
            <a:xfrm>
              <a:off x="2683080" y="1776960"/>
              <a:ext cx="33840" cy="24480"/>
            </a:xfrm>
            <a:custGeom>
              <a:avLst/>
              <a:gdLst>
                <a:gd name="textAreaLeft" fmla="*/ 0 w 33840"/>
                <a:gd name="textAreaRight" fmla="*/ 34200 w 33840"/>
                <a:gd name="textAreaTop" fmla="*/ 0 h 24480"/>
                <a:gd name="textAreaBottom" fmla="*/ 24840 h 24480"/>
              </a:gdLst>
              <a:ahLst/>
              <a:cxnLst/>
              <a:rect l="textAreaLeft" t="textAreaTop" r="textAreaRight" b="textAreaBottom"/>
              <a:pathLst>
                <a:path w="1404" h="1027">
                  <a:moveTo>
                    <a:pt x="154" y="0"/>
                  </a:moveTo>
                  <a:cubicBezTo>
                    <a:pt x="129" y="0"/>
                    <a:pt x="105" y="13"/>
                    <a:pt x="85" y="57"/>
                  </a:cubicBezTo>
                  <a:cubicBezTo>
                    <a:pt x="0" y="242"/>
                    <a:pt x="171" y="247"/>
                    <a:pt x="260" y="308"/>
                  </a:cubicBezTo>
                  <a:cubicBezTo>
                    <a:pt x="509" y="619"/>
                    <a:pt x="839" y="812"/>
                    <a:pt x="1203" y="956"/>
                  </a:cubicBezTo>
                  <a:cubicBezTo>
                    <a:pt x="1241" y="990"/>
                    <a:pt x="1280" y="1027"/>
                    <a:pt x="1319" y="1027"/>
                  </a:cubicBezTo>
                  <a:cubicBezTo>
                    <a:pt x="1345" y="1027"/>
                    <a:pt x="1371" y="1011"/>
                    <a:pt x="1396" y="970"/>
                  </a:cubicBezTo>
                  <a:cubicBezTo>
                    <a:pt x="1404" y="958"/>
                    <a:pt x="1333" y="897"/>
                    <a:pt x="1298" y="859"/>
                  </a:cubicBezTo>
                  <a:cubicBezTo>
                    <a:pt x="1040" y="482"/>
                    <a:pt x="693" y="213"/>
                    <a:pt x="276" y="29"/>
                  </a:cubicBezTo>
                  <a:cubicBezTo>
                    <a:pt x="275" y="29"/>
                    <a:pt x="273" y="29"/>
                    <a:pt x="272" y="29"/>
                  </a:cubicBezTo>
                  <a:cubicBezTo>
                    <a:pt x="234" y="29"/>
                    <a:pt x="192" y="0"/>
                    <a:pt x="154" y="0"/>
                  </a:cubicBezTo>
                  <a:close/>
                </a:path>
              </a:pathLst>
            </a:custGeom>
            <a:solidFill>
              <a:schemeClr val="dk1"/>
            </a:solidFill>
            <a:ln w="0">
              <a:noFill/>
            </a:ln>
          </p:spPr>
          <p:style>
            <a:lnRef idx="0"/>
            <a:fillRef idx="0"/>
            <a:effectRef idx="0"/>
            <a:fontRef idx="minor"/>
          </p:style>
          <p:txBody>
            <a:bodyPr tIns="12240" bIns="122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48" name="Google Shape;3649;p121"/>
            <p:cNvSpPr/>
            <p:nvPr/>
          </p:nvSpPr>
          <p:spPr>
            <a:xfrm>
              <a:off x="2279520" y="1884240"/>
              <a:ext cx="19080" cy="20160"/>
            </a:xfrm>
            <a:custGeom>
              <a:avLst/>
              <a:gdLst>
                <a:gd name="textAreaLeft" fmla="*/ 0 w 19080"/>
                <a:gd name="textAreaRight" fmla="*/ 19440 w 19080"/>
                <a:gd name="textAreaTop" fmla="*/ 0 h 20160"/>
                <a:gd name="textAreaBottom" fmla="*/ 20520 h 20160"/>
              </a:gdLst>
              <a:ahLst/>
              <a:cxnLst/>
              <a:rect l="textAreaLeft" t="textAreaTop" r="textAreaRight" b="textAreaBottom"/>
              <a:pathLst>
                <a:path w="795" h="852">
                  <a:moveTo>
                    <a:pt x="794" y="1"/>
                  </a:moveTo>
                  <a:lnTo>
                    <a:pt x="794" y="1"/>
                  </a:lnTo>
                  <a:cubicBezTo>
                    <a:pt x="258" y="25"/>
                    <a:pt x="212" y="75"/>
                    <a:pt x="1" y="849"/>
                  </a:cubicBezTo>
                  <a:cubicBezTo>
                    <a:pt x="16" y="851"/>
                    <a:pt x="31" y="852"/>
                    <a:pt x="46" y="852"/>
                  </a:cubicBezTo>
                  <a:cubicBezTo>
                    <a:pt x="314" y="852"/>
                    <a:pt x="397" y="571"/>
                    <a:pt x="592" y="461"/>
                  </a:cubicBezTo>
                  <a:cubicBezTo>
                    <a:pt x="660" y="307"/>
                    <a:pt x="727" y="154"/>
                    <a:pt x="794" y="1"/>
                  </a:cubicBezTo>
                  <a:close/>
                </a:path>
              </a:pathLst>
            </a:custGeom>
            <a:solidFill>
              <a:schemeClr val="dk1"/>
            </a:solidFill>
            <a:ln w="0">
              <a:noFill/>
            </a:ln>
          </p:spPr>
          <p:style>
            <a:lnRef idx="0"/>
            <a:fillRef idx="0"/>
            <a:effectRef idx="0"/>
            <a:fontRef idx="minor"/>
          </p:style>
          <p:txBody>
            <a:bodyPr tIns="10080" bIns="10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49" name="Google Shape;3650;p121"/>
            <p:cNvSpPr/>
            <p:nvPr/>
          </p:nvSpPr>
          <p:spPr>
            <a:xfrm>
              <a:off x="2321280" y="2254320"/>
              <a:ext cx="19440" cy="24120"/>
            </a:xfrm>
            <a:custGeom>
              <a:avLst/>
              <a:gdLst>
                <a:gd name="textAreaLeft" fmla="*/ 0 w 19440"/>
                <a:gd name="textAreaRight" fmla="*/ 19800 w 19440"/>
                <a:gd name="textAreaTop" fmla="*/ 0 h 24120"/>
                <a:gd name="textAreaBottom" fmla="*/ 24480 h 24120"/>
              </a:gdLst>
              <a:ahLst/>
              <a:cxnLst/>
              <a:rect l="textAreaLeft" t="textAreaTop" r="textAreaRight" b="textAreaBottom"/>
              <a:pathLst>
                <a:path w="815" h="1014">
                  <a:moveTo>
                    <a:pt x="586" y="0"/>
                  </a:moveTo>
                  <a:cubicBezTo>
                    <a:pt x="559" y="25"/>
                    <a:pt x="531" y="36"/>
                    <a:pt x="503" y="36"/>
                  </a:cubicBezTo>
                  <a:cubicBezTo>
                    <a:pt x="477" y="36"/>
                    <a:pt x="451" y="26"/>
                    <a:pt x="424" y="7"/>
                  </a:cubicBezTo>
                  <a:lnTo>
                    <a:pt x="424" y="7"/>
                  </a:lnTo>
                  <a:cubicBezTo>
                    <a:pt x="461" y="416"/>
                    <a:pt x="65" y="647"/>
                    <a:pt x="0" y="1013"/>
                  </a:cubicBezTo>
                  <a:cubicBezTo>
                    <a:pt x="384" y="973"/>
                    <a:pt x="562" y="682"/>
                    <a:pt x="727" y="393"/>
                  </a:cubicBezTo>
                  <a:cubicBezTo>
                    <a:pt x="815" y="237"/>
                    <a:pt x="807" y="69"/>
                    <a:pt x="586" y="0"/>
                  </a:cubicBezTo>
                  <a:close/>
                </a:path>
              </a:pathLst>
            </a:custGeom>
            <a:solidFill>
              <a:schemeClr val="dk1"/>
            </a:solidFill>
            <a:ln w="0">
              <a:noFill/>
            </a:ln>
          </p:spPr>
          <p:style>
            <a:lnRef idx="0"/>
            <a:fillRef idx="0"/>
            <a:effectRef idx="0"/>
            <a:fontRef idx="minor"/>
          </p:style>
          <p:txBody>
            <a:bodyPr tIns="12240" bIns="122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50" name="Google Shape;3651;p121"/>
            <p:cNvSpPr/>
            <p:nvPr/>
          </p:nvSpPr>
          <p:spPr>
            <a:xfrm>
              <a:off x="2331360" y="22543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9" h="18">
                  <a:moveTo>
                    <a:pt x="4" y="0"/>
                  </a:moveTo>
                  <a:lnTo>
                    <a:pt x="0" y="13"/>
                  </a:lnTo>
                  <a:cubicBezTo>
                    <a:pt x="3" y="15"/>
                    <a:pt x="6" y="15"/>
                    <a:pt x="8" y="18"/>
                  </a:cubicBezTo>
                  <a:cubicBezTo>
                    <a:pt x="8" y="12"/>
                    <a:pt x="8" y="8"/>
                    <a:pt x="8" y="2"/>
                  </a:cubicBezTo>
                  <a:lnTo>
                    <a:pt x="4"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51" name="Google Shape;3652;p121"/>
            <p:cNvSpPr/>
            <p:nvPr/>
          </p:nvSpPr>
          <p:spPr>
            <a:xfrm>
              <a:off x="2271600" y="2280600"/>
              <a:ext cx="17640" cy="13680"/>
            </a:xfrm>
            <a:custGeom>
              <a:avLst/>
              <a:gdLst>
                <a:gd name="textAreaLeft" fmla="*/ 0 w 17640"/>
                <a:gd name="textAreaRight" fmla="*/ 18000 w 17640"/>
                <a:gd name="textAreaTop" fmla="*/ 0 h 13680"/>
                <a:gd name="textAreaBottom" fmla="*/ 14040 h 13680"/>
              </a:gdLst>
              <a:ahLst/>
              <a:cxnLst/>
              <a:rect l="textAreaLeft" t="textAreaTop" r="textAreaRight" b="textAreaBottom"/>
              <a:pathLst>
                <a:path w="735" h="585">
                  <a:moveTo>
                    <a:pt x="573" y="1"/>
                  </a:moveTo>
                  <a:cubicBezTo>
                    <a:pt x="269" y="1"/>
                    <a:pt x="123" y="219"/>
                    <a:pt x="8" y="467"/>
                  </a:cubicBezTo>
                  <a:cubicBezTo>
                    <a:pt x="0" y="485"/>
                    <a:pt x="12" y="512"/>
                    <a:pt x="19" y="577"/>
                  </a:cubicBezTo>
                  <a:cubicBezTo>
                    <a:pt x="57" y="582"/>
                    <a:pt x="94" y="584"/>
                    <a:pt x="129" y="584"/>
                  </a:cubicBezTo>
                  <a:cubicBezTo>
                    <a:pt x="402" y="584"/>
                    <a:pt x="595" y="442"/>
                    <a:pt x="718" y="180"/>
                  </a:cubicBezTo>
                  <a:cubicBezTo>
                    <a:pt x="734" y="145"/>
                    <a:pt x="640" y="3"/>
                    <a:pt x="595" y="1"/>
                  </a:cubicBezTo>
                  <a:cubicBezTo>
                    <a:pt x="588" y="1"/>
                    <a:pt x="580" y="1"/>
                    <a:pt x="573" y="1"/>
                  </a:cubicBezTo>
                  <a:close/>
                </a:path>
              </a:pathLst>
            </a:custGeom>
            <a:solidFill>
              <a:schemeClr val="dk1"/>
            </a:solidFill>
            <a:ln w="0">
              <a:noFill/>
            </a:ln>
          </p:spPr>
          <p:style>
            <a:lnRef idx="0"/>
            <a:fillRef idx="0"/>
            <a:effectRef idx="0"/>
            <a:fontRef idx="minor"/>
          </p:style>
          <p:txBody>
            <a:bodyPr tIns="6840" bIns="68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52" name="Google Shape;3653;p121"/>
            <p:cNvSpPr/>
            <p:nvPr/>
          </p:nvSpPr>
          <p:spPr>
            <a:xfrm>
              <a:off x="2415600" y="2243160"/>
              <a:ext cx="14040" cy="18360"/>
            </a:xfrm>
            <a:custGeom>
              <a:avLst/>
              <a:gdLst>
                <a:gd name="textAreaLeft" fmla="*/ 0 w 14040"/>
                <a:gd name="textAreaRight" fmla="*/ 14400 w 14040"/>
                <a:gd name="textAreaTop" fmla="*/ 0 h 18360"/>
                <a:gd name="textAreaBottom" fmla="*/ 18720 h 18360"/>
              </a:gdLst>
              <a:ahLst/>
              <a:cxnLst/>
              <a:rect l="textAreaLeft" t="textAreaTop" r="textAreaRight" b="textAreaBottom"/>
              <a:pathLst>
                <a:path w="594" h="768">
                  <a:moveTo>
                    <a:pt x="212" y="0"/>
                  </a:moveTo>
                  <a:cubicBezTo>
                    <a:pt x="175" y="0"/>
                    <a:pt x="105" y="40"/>
                    <a:pt x="97" y="69"/>
                  </a:cubicBezTo>
                  <a:cubicBezTo>
                    <a:pt x="1" y="401"/>
                    <a:pt x="97" y="644"/>
                    <a:pt x="486" y="768"/>
                  </a:cubicBezTo>
                  <a:cubicBezTo>
                    <a:pt x="490" y="468"/>
                    <a:pt x="593" y="163"/>
                    <a:pt x="225" y="3"/>
                  </a:cubicBezTo>
                  <a:cubicBezTo>
                    <a:pt x="221" y="1"/>
                    <a:pt x="217" y="0"/>
                    <a:pt x="212" y="0"/>
                  </a:cubicBezTo>
                  <a:close/>
                </a:path>
              </a:pathLst>
            </a:custGeom>
            <a:solidFill>
              <a:schemeClr val="dk1"/>
            </a:solidFill>
            <a:ln w="0">
              <a:noFill/>
            </a:ln>
          </p:spPr>
          <p:style>
            <a:lnRef idx="0"/>
            <a:fillRef idx="0"/>
            <a:effectRef idx="0"/>
            <a:fontRef idx="minor"/>
          </p:style>
          <p:txBody>
            <a:bodyPr tIns="9360" bIns="9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53" name="Google Shape;3654;p121"/>
            <p:cNvSpPr/>
            <p:nvPr/>
          </p:nvSpPr>
          <p:spPr>
            <a:xfrm>
              <a:off x="2426040" y="1802880"/>
              <a:ext cx="8280" cy="28800"/>
            </a:xfrm>
            <a:custGeom>
              <a:avLst/>
              <a:gdLst>
                <a:gd name="textAreaLeft" fmla="*/ 0 w 8280"/>
                <a:gd name="textAreaRight" fmla="*/ 8640 w 8280"/>
                <a:gd name="textAreaTop" fmla="*/ 0 h 28800"/>
                <a:gd name="textAreaBottom" fmla="*/ 29160 h 28800"/>
              </a:gdLst>
              <a:ahLst/>
              <a:cxnLst/>
              <a:rect l="textAreaLeft" t="textAreaTop" r="textAreaRight" b="textAreaBottom"/>
              <a:pathLst>
                <a:path w="355" h="1199">
                  <a:moveTo>
                    <a:pt x="176" y="1"/>
                  </a:moveTo>
                  <a:lnTo>
                    <a:pt x="176" y="1"/>
                  </a:lnTo>
                  <a:cubicBezTo>
                    <a:pt x="15" y="415"/>
                    <a:pt x="0" y="760"/>
                    <a:pt x="111" y="1198"/>
                  </a:cubicBezTo>
                  <a:cubicBezTo>
                    <a:pt x="354" y="683"/>
                    <a:pt x="354" y="683"/>
                    <a:pt x="176" y="1"/>
                  </a:cubicBezTo>
                  <a:close/>
                </a:path>
              </a:pathLst>
            </a:custGeom>
            <a:solidFill>
              <a:schemeClr val="dk1"/>
            </a:solidFill>
            <a:ln w="0">
              <a:noFill/>
            </a:ln>
          </p:spPr>
          <p:style>
            <a:lnRef idx="0"/>
            <a:fillRef idx="0"/>
            <a:effectRef idx="0"/>
            <a:fontRef idx="minor"/>
          </p:style>
          <p:txBody>
            <a:bodyPr tIns="14400" bIns="144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54" name="Google Shape;3655;p121"/>
            <p:cNvSpPr/>
            <p:nvPr/>
          </p:nvSpPr>
          <p:spPr>
            <a:xfrm>
              <a:off x="2882160" y="1440360"/>
              <a:ext cx="38160" cy="32760"/>
            </a:xfrm>
            <a:custGeom>
              <a:avLst/>
              <a:gdLst>
                <a:gd name="textAreaLeft" fmla="*/ 0 w 38160"/>
                <a:gd name="textAreaRight" fmla="*/ 38520 w 38160"/>
                <a:gd name="textAreaTop" fmla="*/ 0 h 32760"/>
                <a:gd name="textAreaBottom" fmla="*/ 33120 h 32760"/>
              </a:gdLst>
              <a:ahLst/>
              <a:cxnLst/>
              <a:rect l="textAreaLeft" t="textAreaTop" r="textAreaRight" b="textAreaBottom"/>
              <a:pathLst>
                <a:path w="1590" h="1360">
                  <a:moveTo>
                    <a:pt x="433" y="1"/>
                  </a:moveTo>
                  <a:cubicBezTo>
                    <a:pt x="0" y="55"/>
                    <a:pt x="91" y="249"/>
                    <a:pt x="305" y="478"/>
                  </a:cubicBezTo>
                  <a:cubicBezTo>
                    <a:pt x="400" y="856"/>
                    <a:pt x="718" y="1072"/>
                    <a:pt x="940" y="1359"/>
                  </a:cubicBezTo>
                  <a:cubicBezTo>
                    <a:pt x="1084" y="1305"/>
                    <a:pt x="1112" y="1172"/>
                    <a:pt x="1154" y="1047"/>
                  </a:cubicBezTo>
                  <a:cubicBezTo>
                    <a:pt x="1590" y="1047"/>
                    <a:pt x="1315" y="815"/>
                    <a:pt x="1281" y="662"/>
                  </a:cubicBezTo>
                  <a:cubicBezTo>
                    <a:pt x="1266" y="624"/>
                    <a:pt x="1246" y="588"/>
                    <a:pt x="1240" y="549"/>
                  </a:cubicBezTo>
                  <a:cubicBezTo>
                    <a:pt x="1239" y="536"/>
                    <a:pt x="1254" y="522"/>
                    <a:pt x="1267" y="507"/>
                  </a:cubicBezTo>
                  <a:lnTo>
                    <a:pt x="1267" y="507"/>
                  </a:lnTo>
                  <a:cubicBezTo>
                    <a:pt x="1229" y="518"/>
                    <a:pt x="1195" y="524"/>
                    <a:pt x="1168" y="524"/>
                  </a:cubicBezTo>
                  <a:cubicBezTo>
                    <a:pt x="1087" y="524"/>
                    <a:pt x="1057" y="472"/>
                    <a:pt x="1107" y="341"/>
                  </a:cubicBezTo>
                  <a:lnTo>
                    <a:pt x="1107" y="341"/>
                  </a:lnTo>
                  <a:cubicBezTo>
                    <a:pt x="1058" y="356"/>
                    <a:pt x="1014" y="363"/>
                    <a:pt x="972" y="363"/>
                  </a:cubicBezTo>
                  <a:cubicBezTo>
                    <a:pt x="734" y="363"/>
                    <a:pt x="605" y="138"/>
                    <a:pt x="433" y="1"/>
                  </a:cubicBezTo>
                  <a:close/>
                </a:path>
              </a:pathLst>
            </a:custGeom>
            <a:solidFill>
              <a:schemeClr val="dk1"/>
            </a:solidFill>
            <a:ln w="0">
              <a:noFill/>
            </a:ln>
          </p:spPr>
          <p:style>
            <a:lnRef idx="0"/>
            <a:fillRef idx="0"/>
            <a:effectRef idx="0"/>
            <a:fontRef idx="minor"/>
          </p:style>
          <p:txBody>
            <a:bodyPr tIns="16560" bIns="165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55" name="Google Shape;3656;p121"/>
            <p:cNvSpPr/>
            <p:nvPr/>
          </p:nvSpPr>
          <p:spPr>
            <a:xfrm>
              <a:off x="2804040" y="1458360"/>
              <a:ext cx="12240" cy="15840"/>
            </a:xfrm>
            <a:custGeom>
              <a:avLst/>
              <a:gdLst>
                <a:gd name="textAreaLeft" fmla="*/ 0 w 12240"/>
                <a:gd name="textAreaRight" fmla="*/ 12600 w 12240"/>
                <a:gd name="textAreaTop" fmla="*/ 0 h 15840"/>
                <a:gd name="textAreaBottom" fmla="*/ 16200 h 15840"/>
              </a:gdLst>
              <a:ahLst/>
              <a:cxnLst/>
              <a:rect l="textAreaLeft" t="textAreaTop" r="textAreaRight" b="textAreaBottom"/>
              <a:pathLst>
                <a:path w="512" h="664">
                  <a:moveTo>
                    <a:pt x="210" y="1"/>
                  </a:moveTo>
                  <a:cubicBezTo>
                    <a:pt x="161" y="1"/>
                    <a:pt x="112" y="30"/>
                    <a:pt x="92" y="82"/>
                  </a:cubicBezTo>
                  <a:cubicBezTo>
                    <a:pt x="1" y="315"/>
                    <a:pt x="111" y="496"/>
                    <a:pt x="280" y="650"/>
                  </a:cubicBezTo>
                  <a:cubicBezTo>
                    <a:pt x="295" y="664"/>
                    <a:pt x="332" y="656"/>
                    <a:pt x="408" y="664"/>
                  </a:cubicBezTo>
                  <a:cubicBezTo>
                    <a:pt x="512" y="433"/>
                    <a:pt x="498" y="220"/>
                    <a:pt x="295" y="34"/>
                  </a:cubicBezTo>
                  <a:cubicBezTo>
                    <a:pt x="271" y="12"/>
                    <a:pt x="240" y="1"/>
                    <a:pt x="210" y="1"/>
                  </a:cubicBezTo>
                  <a:close/>
                </a:path>
              </a:pathLst>
            </a:custGeom>
            <a:solidFill>
              <a:schemeClr val="dk1"/>
            </a:solidFill>
            <a:ln w="0">
              <a:noFill/>
            </a:ln>
          </p:spPr>
          <p:style>
            <a:lnRef idx="0"/>
            <a:fillRef idx="0"/>
            <a:effectRef idx="0"/>
            <a:fontRef idx="minor"/>
          </p:style>
          <p:txBody>
            <a:bodyPr tIns="7920" bIns="79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56" name="Google Shape;3657;p121"/>
            <p:cNvSpPr/>
            <p:nvPr/>
          </p:nvSpPr>
          <p:spPr>
            <a:xfrm>
              <a:off x="2908440" y="1766880"/>
              <a:ext cx="19800" cy="103320"/>
            </a:xfrm>
            <a:custGeom>
              <a:avLst/>
              <a:gdLst>
                <a:gd name="textAreaLeft" fmla="*/ 0 w 19800"/>
                <a:gd name="textAreaRight" fmla="*/ 20160 w 19800"/>
                <a:gd name="textAreaTop" fmla="*/ 0 h 103320"/>
                <a:gd name="textAreaBottom" fmla="*/ 103680 h 103320"/>
              </a:gdLst>
              <a:ahLst/>
              <a:cxnLst/>
              <a:rect l="textAreaLeft" t="textAreaTop" r="textAreaRight" b="textAreaBottom"/>
              <a:pathLst>
                <a:path w="836" h="4262">
                  <a:moveTo>
                    <a:pt x="0" y="1"/>
                  </a:moveTo>
                  <a:lnTo>
                    <a:pt x="465" y="2661"/>
                  </a:lnTo>
                  <a:cubicBezTo>
                    <a:pt x="454" y="3101"/>
                    <a:pt x="436" y="3542"/>
                    <a:pt x="435" y="3983"/>
                  </a:cubicBezTo>
                  <a:cubicBezTo>
                    <a:pt x="435" y="4129"/>
                    <a:pt x="472" y="4261"/>
                    <a:pt x="621" y="4261"/>
                  </a:cubicBezTo>
                  <a:cubicBezTo>
                    <a:pt x="652" y="4261"/>
                    <a:pt x="687" y="4255"/>
                    <a:pt x="728" y="4243"/>
                  </a:cubicBezTo>
                  <a:cubicBezTo>
                    <a:pt x="722" y="3711"/>
                    <a:pt x="717" y="3180"/>
                    <a:pt x="712" y="2648"/>
                  </a:cubicBezTo>
                  <a:cubicBezTo>
                    <a:pt x="836" y="2129"/>
                    <a:pt x="514" y="1644"/>
                    <a:pt x="590" y="1129"/>
                  </a:cubicBezTo>
                  <a:cubicBezTo>
                    <a:pt x="453" y="793"/>
                    <a:pt x="522" y="361"/>
                    <a:pt x="0" y="1"/>
                  </a:cubicBezTo>
                  <a:close/>
                </a:path>
              </a:pathLst>
            </a:custGeom>
            <a:solidFill>
              <a:schemeClr val="dk1"/>
            </a:solidFill>
            <a:ln w="0">
              <a:noFill/>
            </a:ln>
          </p:spPr>
          <p:style>
            <a:lnRef idx="0"/>
            <a:fillRef idx="0"/>
            <a:effectRef idx="0"/>
            <a:fontRef idx="minor"/>
          </p:style>
          <p:txBody>
            <a:bodyPr tIns="51840" bIns="518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57" name="Google Shape;3658;p121"/>
            <p:cNvSpPr/>
            <p:nvPr/>
          </p:nvSpPr>
          <p:spPr>
            <a:xfrm>
              <a:off x="2827080" y="2266200"/>
              <a:ext cx="20160" cy="32400"/>
            </a:xfrm>
            <a:custGeom>
              <a:avLst/>
              <a:gdLst>
                <a:gd name="textAreaLeft" fmla="*/ 0 w 20160"/>
                <a:gd name="textAreaRight" fmla="*/ 20520 w 20160"/>
                <a:gd name="textAreaTop" fmla="*/ 0 h 32400"/>
                <a:gd name="textAreaBottom" fmla="*/ 32760 h 32400"/>
              </a:gdLst>
              <a:ahLst/>
              <a:cxnLst/>
              <a:rect l="textAreaLeft" t="textAreaTop" r="textAreaRight" b="textAreaBottom"/>
              <a:pathLst>
                <a:path w="842" h="1347">
                  <a:moveTo>
                    <a:pt x="672" y="0"/>
                  </a:moveTo>
                  <a:cubicBezTo>
                    <a:pt x="415" y="281"/>
                    <a:pt x="236" y="602"/>
                    <a:pt x="175" y="981"/>
                  </a:cubicBezTo>
                  <a:lnTo>
                    <a:pt x="197" y="1003"/>
                  </a:lnTo>
                  <a:lnTo>
                    <a:pt x="197" y="1003"/>
                  </a:lnTo>
                  <a:lnTo>
                    <a:pt x="175" y="983"/>
                  </a:lnTo>
                  <a:cubicBezTo>
                    <a:pt x="35" y="1074"/>
                    <a:pt x="1" y="1197"/>
                    <a:pt x="53" y="1347"/>
                  </a:cubicBezTo>
                  <a:cubicBezTo>
                    <a:pt x="176" y="1276"/>
                    <a:pt x="224" y="1164"/>
                    <a:pt x="221" y="1024"/>
                  </a:cubicBezTo>
                  <a:cubicBezTo>
                    <a:pt x="555" y="763"/>
                    <a:pt x="684" y="377"/>
                    <a:pt x="842" y="8"/>
                  </a:cubicBezTo>
                  <a:lnTo>
                    <a:pt x="672" y="0"/>
                  </a:lnTo>
                  <a:close/>
                </a:path>
              </a:pathLst>
            </a:custGeom>
            <a:solidFill>
              <a:schemeClr val="dk1"/>
            </a:solidFill>
            <a:ln w="0">
              <a:noFill/>
            </a:ln>
          </p:spPr>
          <p:style>
            <a:lnRef idx="0"/>
            <a:fillRef idx="0"/>
            <a:effectRef idx="0"/>
            <a:fontRef idx="minor"/>
          </p:style>
          <p:txBody>
            <a:bodyPr tIns="16200" bIns="162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58" name="Google Shape;3659;p121"/>
            <p:cNvSpPr/>
            <p:nvPr/>
          </p:nvSpPr>
          <p:spPr>
            <a:xfrm>
              <a:off x="2318760" y="2238480"/>
              <a:ext cx="15840" cy="15480"/>
            </a:xfrm>
            <a:custGeom>
              <a:avLst/>
              <a:gdLst>
                <a:gd name="textAreaLeft" fmla="*/ 0 w 15840"/>
                <a:gd name="textAreaRight" fmla="*/ 16200 w 15840"/>
                <a:gd name="textAreaTop" fmla="*/ 0 h 15480"/>
                <a:gd name="textAreaBottom" fmla="*/ 15840 h 15480"/>
              </a:gdLst>
              <a:ahLst/>
              <a:cxnLst/>
              <a:rect l="textAreaLeft" t="textAreaTop" r="textAreaRight" b="textAreaBottom"/>
              <a:pathLst>
                <a:path w="672" h="655">
                  <a:moveTo>
                    <a:pt x="361" y="1"/>
                  </a:moveTo>
                  <a:cubicBezTo>
                    <a:pt x="191" y="1"/>
                    <a:pt x="136" y="205"/>
                    <a:pt x="56" y="340"/>
                  </a:cubicBezTo>
                  <a:cubicBezTo>
                    <a:pt x="29" y="385"/>
                    <a:pt x="19" y="438"/>
                    <a:pt x="1" y="487"/>
                  </a:cubicBezTo>
                  <a:cubicBezTo>
                    <a:pt x="148" y="625"/>
                    <a:pt x="353" y="587"/>
                    <a:pt x="523" y="654"/>
                  </a:cubicBezTo>
                  <a:cubicBezTo>
                    <a:pt x="538" y="599"/>
                    <a:pt x="554" y="544"/>
                    <a:pt x="569" y="487"/>
                  </a:cubicBezTo>
                  <a:cubicBezTo>
                    <a:pt x="555" y="317"/>
                    <a:pt x="672" y="78"/>
                    <a:pt x="433" y="12"/>
                  </a:cubicBezTo>
                  <a:cubicBezTo>
                    <a:pt x="407" y="4"/>
                    <a:pt x="383" y="1"/>
                    <a:pt x="361" y="1"/>
                  </a:cubicBezTo>
                  <a:close/>
                </a:path>
              </a:pathLst>
            </a:custGeom>
            <a:solidFill>
              <a:schemeClr val="dk1"/>
            </a:solidFill>
            <a:ln w="0">
              <a:noFill/>
            </a:ln>
          </p:spPr>
          <p:style>
            <a:lnRef idx="0"/>
            <a:fillRef idx="0"/>
            <a:effectRef idx="0"/>
            <a:fontRef idx="minor"/>
          </p:style>
          <p:txBody>
            <a:bodyPr tIns="7920" bIns="79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59" name="Google Shape;3660;p121"/>
            <p:cNvSpPr/>
            <p:nvPr/>
          </p:nvSpPr>
          <p:spPr>
            <a:xfrm>
              <a:off x="2437200" y="2456280"/>
              <a:ext cx="12960" cy="21240"/>
            </a:xfrm>
            <a:custGeom>
              <a:avLst/>
              <a:gdLst>
                <a:gd name="textAreaLeft" fmla="*/ 0 w 12960"/>
                <a:gd name="textAreaRight" fmla="*/ 13320 w 12960"/>
                <a:gd name="textAreaTop" fmla="*/ 0 h 21240"/>
                <a:gd name="textAreaBottom" fmla="*/ 21600 h 21240"/>
              </a:gdLst>
              <a:ahLst/>
              <a:cxnLst/>
              <a:rect l="textAreaLeft" t="textAreaTop" r="textAreaRight" b="textAreaBottom"/>
              <a:pathLst>
                <a:path w="545" h="888">
                  <a:moveTo>
                    <a:pt x="147" y="1"/>
                  </a:moveTo>
                  <a:cubicBezTo>
                    <a:pt x="122" y="1"/>
                    <a:pt x="93" y="9"/>
                    <a:pt x="60" y="28"/>
                  </a:cubicBezTo>
                  <a:cubicBezTo>
                    <a:pt x="0" y="62"/>
                    <a:pt x="39" y="262"/>
                    <a:pt x="32" y="387"/>
                  </a:cubicBezTo>
                  <a:lnTo>
                    <a:pt x="508" y="887"/>
                  </a:lnTo>
                  <a:lnTo>
                    <a:pt x="544" y="563"/>
                  </a:lnTo>
                  <a:cubicBezTo>
                    <a:pt x="496" y="453"/>
                    <a:pt x="447" y="345"/>
                    <a:pt x="399" y="236"/>
                  </a:cubicBezTo>
                  <a:cubicBezTo>
                    <a:pt x="305" y="173"/>
                    <a:pt x="262" y="1"/>
                    <a:pt x="147" y="1"/>
                  </a:cubicBezTo>
                  <a:close/>
                </a:path>
              </a:pathLst>
            </a:custGeom>
            <a:solidFill>
              <a:schemeClr val="dk1"/>
            </a:solidFill>
            <a:ln w="0">
              <a:noFill/>
            </a:ln>
          </p:spPr>
          <p:style>
            <a:lnRef idx="0"/>
            <a:fillRef idx="0"/>
            <a:effectRef idx="0"/>
            <a:fontRef idx="minor"/>
          </p:style>
          <p:txBody>
            <a:bodyPr tIns="10800" bIns="108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60" name="Google Shape;3661;p121"/>
            <p:cNvSpPr/>
            <p:nvPr/>
          </p:nvSpPr>
          <p:spPr>
            <a:xfrm>
              <a:off x="2913120" y="1881720"/>
              <a:ext cx="19080" cy="34200"/>
            </a:xfrm>
            <a:custGeom>
              <a:avLst/>
              <a:gdLst>
                <a:gd name="textAreaLeft" fmla="*/ 0 w 19080"/>
                <a:gd name="textAreaRight" fmla="*/ 19440 w 19080"/>
                <a:gd name="textAreaTop" fmla="*/ 0 h 34200"/>
                <a:gd name="textAreaBottom" fmla="*/ 34560 h 34200"/>
              </a:gdLst>
              <a:ahLst/>
              <a:cxnLst/>
              <a:rect l="textAreaLeft" t="textAreaTop" r="textAreaRight" b="textAreaBottom"/>
              <a:pathLst>
                <a:path w="800" h="1420">
                  <a:moveTo>
                    <a:pt x="518" y="1"/>
                  </a:moveTo>
                  <a:cubicBezTo>
                    <a:pt x="0" y="1"/>
                    <a:pt x="328" y="374"/>
                    <a:pt x="281" y="583"/>
                  </a:cubicBezTo>
                  <a:lnTo>
                    <a:pt x="561" y="1419"/>
                  </a:lnTo>
                  <a:cubicBezTo>
                    <a:pt x="617" y="1414"/>
                    <a:pt x="674" y="1407"/>
                    <a:pt x="730" y="1402"/>
                  </a:cubicBezTo>
                  <a:cubicBezTo>
                    <a:pt x="799" y="917"/>
                    <a:pt x="456" y="488"/>
                    <a:pt x="537" y="1"/>
                  </a:cubicBezTo>
                  <a:cubicBezTo>
                    <a:pt x="530" y="1"/>
                    <a:pt x="524" y="1"/>
                    <a:pt x="518" y="1"/>
                  </a:cubicBezTo>
                  <a:close/>
                </a:path>
              </a:pathLst>
            </a:custGeom>
            <a:solidFill>
              <a:schemeClr val="dk1"/>
            </a:solidFill>
            <a:ln w="0">
              <a:noFill/>
            </a:ln>
          </p:spPr>
          <p:style>
            <a:lnRef idx="0"/>
            <a:fillRef idx="0"/>
            <a:effectRef idx="0"/>
            <a:fontRef idx="minor"/>
          </p:style>
          <p:txBody>
            <a:bodyPr tIns="17280" bIns="172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61" name="Google Shape;3662;p121"/>
            <p:cNvSpPr/>
            <p:nvPr/>
          </p:nvSpPr>
          <p:spPr>
            <a:xfrm>
              <a:off x="2895120" y="1429920"/>
              <a:ext cx="26640" cy="23400"/>
            </a:xfrm>
            <a:custGeom>
              <a:avLst/>
              <a:gdLst>
                <a:gd name="textAreaLeft" fmla="*/ 0 w 26640"/>
                <a:gd name="textAreaRight" fmla="*/ 27000 w 26640"/>
                <a:gd name="textAreaTop" fmla="*/ 0 h 23400"/>
                <a:gd name="textAreaBottom" fmla="*/ 23760 h 23400"/>
              </a:gdLst>
              <a:ahLst/>
              <a:cxnLst/>
              <a:rect l="textAreaLeft" t="textAreaTop" r="textAreaRight" b="textAreaBottom"/>
              <a:pathLst>
                <a:path w="1108" h="972">
                  <a:moveTo>
                    <a:pt x="101" y="0"/>
                  </a:moveTo>
                  <a:cubicBezTo>
                    <a:pt x="81" y="44"/>
                    <a:pt x="45" y="80"/>
                    <a:pt x="0" y="101"/>
                  </a:cubicBezTo>
                  <a:cubicBezTo>
                    <a:pt x="29" y="158"/>
                    <a:pt x="57" y="216"/>
                    <a:pt x="85" y="274"/>
                  </a:cubicBezTo>
                  <a:lnTo>
                    <a:pt x="264" y="255"/>
                  </a:lnTo>
                  <a:cubicBezTo>
                    <a:pt x="267" y="367"/>
                    <a:pt x="328" y="418"/>
                    <a:pt x="437" y="423"/>
                  </a:cubicBezTo>
                  <a:cubicBezTo>
                    <a:pt x="488" y="539"/>
                    <a:pt x="539" y="654"/>
                    <a:pt x="590" y="769"/>
                  </a:cubicBezTo>
                  <a:cubicBezTo>
                    <a:pt x="690" y="780"/>
                    <a:pt x="751" y="832"/>
                    <a:pt x="757" y="938"/>
                  </a:cubicBezTo>
                  <a:lnTo>
                    <a:pt x="909" y="971"/>
                  </a:lnTo>
                  <a:lnTo>
                    <a:pt x="1107" y="916"/>
                  </a:lnTo>
                  <a:cubicBezTo>
                    <a:pt x="1038" y="602"/>
                    <a:pt x="885" y="401"/>
                    <a:pt x="583" y="401"/>
                  </a:cubicBezTo>
                  <a:cubicBezTo>
                    <a:pt x="539" y="401"/>
                    <a:pt x="491" y="405"/>
                    <a:pt x="441" y="414"/>
                  </a:cubicBezTo>
                  <a:cubicBezTo>
                    <a:pt x="493" y="277"/>
                    <a:pt x="449" y="237"/>
                    <a:pt x="366" y="237"/>
                  </a:cubicBezTo>
                  <a:cubicBezTo>
                    <a:pt x="338" y="237"/>
                    <a:pt x="306" y="242"/>
                    <a:pt x="271" y="248"/>
                  </a:cubicBezTo>
                  <a:cubicBezTo>
                    <a:pt x="313" y="101"/>
                    <a:pt x="199" y="55"/>
                    <a:pt x="101" y="0"/>
                  </a:cubicBezTo>
                  <a:close/>
                </a:path>
              </a:pathLst>
            </a:custGeom>
            <a:solidFill>
              <a:schemeClr val="dk1"/>
            </a:solidFill>
            <a:ln w="0">
              <a:noFill/>
            </a:ln>
          </p:spPr>
          <p:style>
            <a:lnRef idx="0"/>
            <a:fillRef idx="0"/>
            <a:effectRef idx="0"/>
            <a:fontRef idx="minor"/>
          </p:style>
          <p:txBody>
            <a:bodyPr tIns="11880" bIns="118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62" name="Google Shape;3663;p121"/>
            <p:cNvSpPr/>
            <p:nvPr/>
          </p:nvSpPr>
          <p:spPr>
            <a:xfrm>
              <a:off x="2881080" y="13953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5" h="11">
                  <a:moveTo>
                    <a:pt x="11" y="0"/>
                  </a:moveTo>
                  <a:lnTo>
                    <a:pt x="0" y="10"/>
                  </a:lnTo>
                  <a:cubicBezTo>
                    <a:pt x="6" y="8"/>
                    <a:pt x="10" y="9"/>
                    <a:pt x="15" y="8"/>
                  </a:cubicBezTo>
                  <a:cubicBezTo>
                    <a:pt x="14" y="5"/>
                    <a:pt x="13" y="2"/>
                    <a:pt x="11"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63" name="Google Shape;3664;p121"/>
            <p:cNvSpPr/>
            <p:nvPr/>
          </p:nvSpPr>
          <p:spPr>
            <a:xfrm>
              <a:off x="2754360" y="2224080"/>
              <a:ext cx="61560" cy="6840"/>
            </a:xfrm>
            <a:custGeom>
              <a:avLst/>
              <a:gdLst>
                <a:gd name="textAreaLeft" fmla="*/ 0 w 61560"/>
                <a:gd name="textAreaRight" fmla="*/ 61920 w 61560"/>
                <a:gd name="textAreaTop" fmla="*/ 0 h 6840"/>
                <a:gd name="textAreaBottom" fmla="*/ 7200 h 6840"/>
              </a:gdLst>
              <a:ahLst/>
              <a:cxnLst/>
              <a:rect l="textAreaLeft" t="textAreaTop" r="textAreaRight" b="textAreaBottom"/>
              <a:pathLst>
                <a:path w="2544" h="302">
                  <a:moveTo>
                    <a:pt x="2156" y="0"/>
                  </a:moveTo>
                  <a:cubicBezTo>
                    <a:pt x="1894" y="0"/>
                    <a:pt x="1634" y="48"/>
                    <a:pt x="1374" y="84"/>
                  </a:cubicBezTo>
                  <a:lnTo>
                    <a:pt x="51" y="115"/>
                  </a:lnTo>
                  <a:cubicBezTo>
                    <a:pt x="51" y="87"/>
                    <a:pt x="46" y="77"/>
                    <a:pt x="39" y="77"/>
                  </a:cubicBezTo>
                  <a:cubicBezTo>
                    <a:pt x="22" y="77"/>
                    <a:pt x="1" y="162"/>
                    <a:pt x="103" y="162"/>
                  </a:cubicBezTo>
                  <a:cubicBezTo>
                    <a:pt x="109" y="162"/>
                    <a:pt x="115" y="162"/>
                    <a:pt x="122" y="161"/>
                  </a:cubicBezTo>
                  <a:cubicBezTo>
                    <a:pt x="398" y="185"/>
                    <a:pt x="698" y="302"/>
                    <a:pt x="1011" y="302"/>
                  </a:cubicBezTo>
                  <a:cubicBezTo>
                    <a:pt x="1129" y="302"/>
                    <a:pt x="1249" y="285"/>
                    <a:pt x="1371" y="241"/>
                  </a:cubicBezTo>
                  <a:cubicBezTo>
                    <a:pt x="1553" y="249"/>
                    <a:pt x="1738" y="281"/>
                    <a:pt x="1919" y="281"/>
                  </a:cubicBezTo>
                  <a:cubicBezTo>
                    <a:pt x="2138" y="281"/>
                    <a:pt x="2351" y="234"/>
                    <a:pt x="2543" y="42"/>
                  </a:cubicBezTo>
                  <a:cubicBezTo>
                    <a:pt x="2414" y="12"/>
                    <a:pt x="2285" y="0"/>
                    <a:pt x="2156" y="0"/>
                  </a:cubicBezTo>
                  <a:close/>
                </a:path>
              </a:pathLst>
            </a:custGeom>
            <a:solidFill>
              <a:schemeClr val="dk1"/>
            </a:solidFill>
            <a:ln w="0">
              <a:noFill/>
            </a:ln>
          </p:spPr>
          <p:style>
            <a:lnRef idx="0"/>
            <a:fillRef idx="0"/>
            <a:effectRef idx="0"/>
            <a:fontRef idx="minor"/>
          </p:style>
          <p:txBody>
            <a:bodyPr tIns="3600" bIns="36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64" name="Google Shape;3665;p121"/>
            <p:cNvSpPr/>
            <p:nvPr/>
          </p:nvSpPr>
          <p:spPr>
            <a:xfrm>
              <a:off x="2156400" y="18226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4" h="14">
                  <a:moveTo>
                    <a:pt x="2" y="0"/>
                  </a:moveTo>
                  <a:cubicBezTo>
                    <a:pt x="2" y="5"/>
                    <a:pt x="2" y="9"/>
                    <a:pt x="1" y="13"/>
                  </a:cubicBezTo>
                  <a:lnTo>
                    <a:pt x="14"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65" name="Google Shape;3666;p121"/>
            <p:cNvSpPr/>
            <p:nvPr/>
          </p:nvSpPr>
          <p:spPr>
            <a:xfrm>
              <a:off x="2144520" y="1813320"/>
              <a:ext cx="12240" cy="9000"/>
            </a:xfrm>
            <a:custGeom>
              <a:avLst/>
              <a:gdLst>
                <a:gd name="textAreaLeft" fmla="*/ 0 w 12240"/>
                <a:gd name="textAreaRight" fmla="*/ 12600 w 12240"/>
                <a:gd name="textAreaTop" fmla="*/ 0 h 9000"/>
                <a:gd name="textAreaBottom" fmla="*/ 9360 h 9000"/>
              </a:gdLst>
              <a:ahLst/>
              <a:cxnLst/>
              <a:rect l="textAreaLeft" t="textAreaTop" r="textAreaRight" b="textAreaBottom"/>
              <a:pathLst>
                <a:path w="518" h="381">
                  <a:moveTo>
                    <a:pt x="363" y="0"/>
                  </a:moveTo>
                  <a:cubicBezTo>
                    <a:pt x="303" y="0"/>
                    <a:pt x="221" y="30"/>
                    <a:pt x="109" y="99"/>
                  </a:cubicBezTo>
                  <a:cubicBezTo>
                    <a:pt x="73" y="191"/>
                    <a:pt x="37" y="284"/>
                    <a:pt x="0" y="377"/>
                  </a:cubicBezTo>
                  <a:lnTo>
                    <a:pt x="497" y="380"/>
                  </a:lnTo>
                  <a:cubicBezTo>
                    <a:pt x="517" y="169"/>
                    <a:pt x="504" y="0"/>
                    <a:pt x="363" y="0"/>
                  </a:cubicBezTo>
                  <a:close/>
                </a:path>
              </a:pathLst>
            </a:custGeom>
            <a:solidFill>
              <a:schemeClr val="dk1"/>
            </a:solidFill>
            <a:ln w="0">
              <a:noFill/>
            </a:ln>
          </p:spPr>
          <p:style>
            <a:lnRef idx="0"/>
            <a:fillRef idx="0"/>
            <a:effectRef idx="0"/>
            <a:fontRef idx="minor"/>
          </p:style>
          <p:txBody>
            <a:bodyPr tIns="4680" bIns="46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66" name="Google Shape;3667;p121"/>
            <p:cNvSpPr/>
            <p:nvPr/>
          </p:nvSpPr>
          <p:spPr>
            <a:xfrm>
              <a:off x="2412360" y="1763280"/>
              <a:ext cx="249480" cy="152280"/>
            </a:xfrm>
            <a:custGeom>
              <a:avLst/>
              <a:gdLst>
                <a:gd name="textAreaLeft" fmla="*/ 0 w 249480"/>
                <a:gd name="textAreaRight" fmla="*/ 249840 w 249480"/>
                <a:gd name="textAreaTop" fmla="*/ 0 h 152280"/>
                <a:gd name="textAreaBottom" fmla="*/ 152640 h 152280"/>
              </a:gdLst>
              <a:ahLst/>
              <a:cxnLst/>
              <a:rect l="textAreaLeft" t="textAreaTop" r="textAreaRight" b="textAreaBottom"/>
              <a:pathLst>
                <a:path w="10287" h="6282">
                  <a:moveTo>
                    <a:pt x="4944" y="999"/>
                  </a:moveTo>
                  <a:cubicBezTo>
                    <a:pt x="5006" y="999"/>
                    <a:pt x="5073" y="1015"/>
                    <a:pt x="5147" y="1053"/>
                  </a:cubicBezTo>
                  <a:lnTo>
                    <a:pt x="5147" y="1054"/>
                  </a:lnTo>
                  <a:cubicBezTo>
                    <a:pt x="5059" y="1166"/>
                    <a:pt x="5064" y="1376"/>
                    <a:pt x="4936" y="1459"/>
                  </a:cubicBezTo>
                  <a:cubicBezTo>
                    <a:pt x="4829" y="1529"/>
                    <a:pt x="4744" y="1567"/>
                    <a:pt x="4680" y="1567"/>
                  </a:cubicBezTo>
                  <a:cubicBezTo>
                    <a:pt x="4583" y="1567"/>
                    <a:pt x="4535" y="1479"/>
                    <a:pt x="4527" y="1275"/>
                  </a:cubicBezTo>
                  <a:cubicBezTo>
                    <a:pt x="4648" y="1117"/>
                    <a:pt x="4778" y="999"/>
                    <a:pt x="4944" y="999"/>
                  </a:cubicBezTo>
                  <a:close/>
                  <a:moveTo>
                    <a:pt x="4043" y="1273"/>
                  </a:moveTo>
                  <a:lnTo>
                    <a:pt x="4043" y="1275"/>
                  </a:lnTo>
                  <a:lnTo>
                    <a:pt x="4202" y="1279"/>
                  </a:lnTo>
                  <a:cubicBezTo>
                    <a:pt x="4234" y="1382"/>
                    <a:pt x="4260" y="1485"/>
                    <a:pt x="4300" y="1585"/>
                  </a:cubicBezTo>
                  <a:cubicBezTo>
                    <a:pt x="4378" y="1772"/>
                    <a:pt x="4324" y="1940"/>
                    <a:pt x="4138" y="1959"/>
                  </a:cubicBezTo>
                  <a:cubicBezTo>
                    <a:pt x="4133" y="1959"/>
                    <a:pt x="4127" y="1960"/>
                    <a:pt x="4122" y="1960"/>
                  </a:cubicBezTo>
                  <a:cubicBezTo>
                    <a:pt x="3981" y="1960"/>
                    <a:pt x="4001" y="1761"/>
                    <a:pt x="3957" y="1648"/>
                  </a:cubicBezTo>
                  <a:cubicBezTo>
                    <a:pt x="3900" y="1500"/>
                    <a:pt x="4039" y="1404"/>
                    <a:pt x="4043" y="1273"/>
                  </a:cubicBezTo>
                  <a:close/>
                  <a:moveTo>
                    <a:pt x="2073" y="4178"/>
                  </a:moveTo>
                  <a:lnTo>
                    <a:pt x="2172" y="4249"/>
                  </a:lnTo>
                  <a:cubicBezTo>
                    <a:pt x="2152" y="4292"/>
                    <a:pt x="2132" y="4335"/>
                    <a:pt x="2111" y="4378"/>
                  </a:cubicBezTo>
                  <a:cubicBezTo>
                    <a:pt x="2078" y="4355"/>
                    <a:pt x="2017" y="4332"/>
                    <a:pt x="2017" y="4310"/>
                  </a:cubicBezTo>
                  <a:cubicBezTo>
                    <a:pt x="2018" y="4265"/>
                    <a:pt x="2052" y="4221"/>
                    <a:pt x="2073" y="4178"/>
                  </a:cubicBezTo>
                  <a:close/>
                  <a:moveTo>
                    <a:pt x="9670" y="1"/>
                  </a:moveTo>
                  <a:cubicBezTo>
                    <a:pt x="9570" y="1"/>
                    <a:pt x="9469" y="7"/>
                    <a:pt x="9373" y="9"/>
                  </a:cubicBezTo>
                  <a:cubicBezTo>
                    <a:pt x="8216" y="30"/>
                    <a:pt x="7113" y="281"/>
                    <a:pt x="6065" y="789"/>
                  </a:cubicBezTo>
                  <a:cubicBezTo>
                    <a:pt x="5908" y="865"/>
                    <a:pt x="5769" y="1039"/>
                    <a:pt x="5580" y="1039"/>
                  </a:cubicBezTo>
                  <a:cubicBezTo>
                    <a:pt x="5526" y="1039"/>
                    <a:pt x="5468" y="1025"/>
                    <a:pt x="5404" y="990"/>
                  </a:cubicBezTo>
                  <a:cubicBezTo>
                    <a:pt x="5343" y="830"/>
                    <a:pt x="5545" y="569"/>
                    <a:pt x="5220" y="512"/>
                  </a:cubicBezTo>
                  <a:cubicBezTo>
                    <a:pt x="5022" y="634"/>
                    <a:pt x="4864" y="825"/>
                    <a:pt x="4600" y="825"/>
                  </a:cubicBezTo>
                  <a:cubicBezTo>
                    <a:pt x="4592" y="825"/>
                    <a:pt x="4583" y="825"/>
                    <a:pt x="4575" y="824"/>
                  </a:cubicBezTo>
                  <a:cubicBezTo>
                    <a:pt x="4570" y="824"/>
                    <a:pt x="4566" y="824"/>
                    <a:pt x="4561" y="824"/>
                  </a:cubicBezTo>
                  <a:cubicBezTo>
                    <a:pt x="4383" y="824"/>
                    <a:pt x="4297" y="982"/>
                    <a:pt x="4212" y="1120"/>
                  </a:cubicBezTo>
                  <a:cubicBezTo>
                    <a:pt x="4208" y="1172"/>
                    <a:pt x="4207" y="1224"/>
                    <a:pt x="4206" y="1276"/>
                  </a:cubicBezTo>
                  <a:cubicBezTo>
                    <a:pt x="4206" y="1224"/>
                    <a:pt x="4208" y="1171"/>
                    <a:pt x="4212" y="1119"/>
                  </a:cubicBezTo>
                  <a:lnTo>
                    <a:pt x="4212" y="1119"/>
                  </a:lnTo>
                  <a:cubicBezTo>
                    <a:pt x="4128" y="1139"/>
                    <a:pt x="4060" y="1176"/>
                    <a:pt x="4034" y="1265"/>
                  </a:cubicBezTo>
                  <a:cubicBezTo>
                    <a:pt x="3995" y="1256"/>
                    <a:pt x="3959" y="1252"/>
                    <a:pt x="3925" y="1252"/>
                  </a:cubicBezTo>
                  <a:cubicBezTo>
                    <a:pt x="3745" y="1252"/>
                    <a:pt x="3644" y="1367"/>
                    <a:pt x="3607" y="1571"/>
                  </a:cubicBezTo>
                  <a:cubicBezTo>
                    <a:pt x="3640" y="1806"/>
                    <a:pt x="3696" y="2042"/>
                    <a:pt x="3702" y="2279"/>
                  </a:cubicBezTo>
                  <a:cubicBezTo>
                    <a:pt x="3709" y="2558"/>
                    <a:pt x="3476" y="2702"/>
                    <a:pt x="3281" y="2831"/>
                  </a:cubicBezTo>
                  <a:cubicBezTo>
                    <a:pt x="3239" y="2858"/>
                    <a:pt x="3204" y="2870"/>
                    <a:pt x="3174" y="2870"/>
                  </a:cubicBezTo>
                  <a:cubicBezTo>
                    <a:pt x="3030" y="2870"/>
                    <a:pt x="2992" y="2611"/>
                    <a:pt x="2839" y="2603"/>
                  </a:cubicBezTo>
                  <a:lnTo>
                    <a:pt x="2839" y="2604"/>
                  </a:lnTo>
                  <a:cubicBezTo>
                    <a:pt x="2814" y="2587"/>
                    <a:pt x="2786" y="2578"/>
                    <a:pt x="2757" y="2578"/>
                  </a:cubicBezTo>
                  <a:cubicBezTo>
                    <a:pt x="2734" y="2578"/>
                    <a:pt x="2710" y="2583"/>
                    <a:pt x="2685" y="2594"/>
                  </a:cubicBezTo>
                  <a:cubicBezTo>
                    <a:pt x="2686" y="2710"/>
                    <a:pt x="2687" y="2826"/>
                    <a:pt x="2688" y="2941"/>
                  </a:cubicBezTo>
                  <a:lnTo>
                    <a:pt x="2517" y="3110"/>
                  </a:lnTo>
                  <a:cubicBezTo>
                    <a:pt x="2248" y="2889"/>
                    <a:pt x="2526" y="2677"/>
                    <a:pt x="2528" y="2461"/>
                  </a:cubicBezTo>
                  <a:lnTo>
                    <a:pt x="2528" y="2461"/>
                  </a:lnTo>
                  <a:lnTo>
                    <a:pt x="2195" y="2778"/>
                  </a:lnTo>
                  <a:cubicBezTo>
                    <a:pt x="2195" y="2915"/>
                    <a:pt x="2167" y="3037"/>
                    <a:pt x="2041" y="3118"/>
                  </a:cubicBezTo>
                  <a:cubicBezTo>
                    <a:pt x="2019" y="3324"/>
                    <a:pt x="1898" y="3430"/>
                    <a:pt x="1697" y="3452"/>
                  </a:cubicBezTo>
                  <a:lnTo>
                    <a:pt x="1697" y="3771"/>
                  </a:lnTo>
                  <a:cubicBezTo>
                    <a:pt x="1776" y="3774"/>
                    <a:pt x="1828" y="3813"/>
                    <a:pt x="1807" y="3893"/>
                  </a:cubicBezTo>
                  <a:cubicBezTo>
                    <a:pt x="1800" y="3923"/>
                    <a:pt x="1740" y="3939"/>
                    <a:pt x="1704" y="3961"/>
                  </a:cubicBezTo>
                  <a:lnTo>
                    <a:pt x="1706" y="3961"/>
                  </a:lnTo>
                  <a:cubicBezTo>
                    <a:pt x="1736" y="4017"/>
                    <a:pt x="1727" y="4068"/>
                    <a:pt x="1679" y="4111"/>
                  </a:cubicBezTo>
                  <a:cubicBezTo>
                    <a:pt x="1637" y="4204"/>
                    <a:pt x="1594" y="4297"/>
                    <a:pt x="1552" y="4391"/>
                  </a:cubicBezTo>
                  <a:cubicBezTo>
                    <a:pt x="1691" y="4475"/>
                    <a:pt x="1642" y="4599"/>
                    <a:pt x="1619" y="4717"/>
                  </a:cubicBezTo>
                  <a:cubicBezTo>
                    <a:pt x="1541" y="4763"/>
                    <a:pt x="1464" y="4808"/>
                    <a:pt x="1387" y="4854"/>
                  </a:cubicBezTo>
                  <a:cubicBezTo>
                    <a:pt x="1377" y="4915"/>
                    <a:pt x="1367" y="4976"/>
                    <a:pt x="1358" y="5036"/>
                  </a:cubicBezTo>
                  <a:cubicBezTo>
                    <a:pt x="1795" y="5234"/>
                    <a:pt x="1398" y="5425"/>
                    <a:pt x="1354" y="5621"/>
                  </a:cubicBezTo>
                  <a:cubicBezTo>
                    <a:pt x="1087" y="5643"/>
                    <a:pt x="806" y="5637"/>
                    <a:pt x="686" y="5952"/>
                  </a:cubicBezTo>
                  <a:cubicBezTo>
                    <a:pt x="626" y="5920"/>
                    <a:pt x="566" y="5907"/>
                    <a:pt x="507" y="5907"/>
                  </a:cubicBezTo>
                  <a:cubicBezTo>
                    <a:pt x="407" y="5907"/>
                    <a:pt x="311" y="5946"/>
                    <a:pt x="231" y="6001"/>
                  </a:cubicBezTo>
                  <a:cubicBezTo>
                    <a:pt x="1" y="6165"/>
                    <a:pt x="113" y="6251"/>
                    <a:pt x="327" y="6282"/>
                  </a:cubicBezTo>
                  <a:cubicBezTo>
                    <a:pt x="404" y="6125"/>
                    <a:pt x="649" y="6159"/>
                    <a:pt x="690" y="5965"/>
                  </a:cubicBezTo>
                  <a:cubicBezTo>
                    <a:pt x="964" y="5956"/>
                    <a:pt x="1233" y="5937"/>
                    <a:pt x="1358" y="5631"/>
                  </a:cubicBezTo>
                  <a:cubicBezTo>
                    <a:pt x="1416" y="5646"/>
                    <a:pt x="1464" y="5653"/>
                    <a:pt x="1505" y="5653"/>
                  </a:cubicBezTo>
                  <a:cubicBezTo>
                    <a:pt x="1690" y="5653"/>
                    <a:pt x="1717" y="5505"/>
                    <a:pt x="1667" y="5287"/>
                  </a:cubicBezTo>
                  <a:cubicBezTo>
                    <a:pt x="1689" y="5136"/>
                    <a:pt x="1712" y="4985"/>
                    <a:pt x="1736" y="4833"/>
                  </a:cubicBezTo>
                  <a:cubicBezTo>
                    <a:pt x="1753" y="4832"/>
                    <a:pt x="1769" y="4832"/>
                    <a:pt x="1785" y="4832"/>
                  </a:cubicBezTo>
                  <a:cubicBezTo>
                    <a:pt x="2199" y="4832"/>
                    <a:pt x="2076" y="5066"/>
                    <a:pt x="1941" y="5304"/>
                  </a:cubicBezTo>
                  <a:cubicBezTo>
                    <a:pt x="1983" y="5429"/>
                    <a:pt x="2087" y="5457"/>
                    <a:pt x="2200" y="5468"/>
                  </a:cubicBezTo>
                  <a:cubicBezTo>
                    <a:pt x="2174" y="5121"/>
                    <a:pt x="2287" y="4801"/>
                    <a:pt x="2394" y="4480"/>
                  </a:cubicBezTo>
                  <a:cubicBezTo>
                    <a:pt x="2403" y="4008"/>
                    <a:pt x="2603" y="3583"/>
                    <a:pt x="2724" y="3139"/>
                  </a:cubicBezTo>
                  <a:cubicBezTo>
                    <a:pt x="2731" y="3138"/>
                    <a:pt x="2737" y="3138"/>
                    <a:pt x="2743" y="3138"/>
                  </a:cubicBezTo>
                  <a:cubicBezTo>
                    <a:pt x="2980" y="3138"/>
                    <a:pt x="3080" y="3241"/>
                    <a:pt x="2990" y="3490"/>
                  </a:cubicBezTo>
                  <a:cubicBezTo>
                    <a:pt x="2871" y="3822"/>
                    <a:pt x="2752" y="4154"/>
                    <a:pt x="2633" y="4486"/>
                  </a:cubicBezTo>
                  <a:cubicBezTo>
                    <a:pt x="2695" y="4625"/>
                    <a:pt x="2747" y="4674"/>
                    <a:pt x="2794" y="4674"/>
                  </a:cubicBezTo>
                  <a:cubicBezTo>
                    <a:pt x="2879" y="4674"/>
                    <a:pt x="2946" y="4518"/>
                    <a:pt x="3022" y="4444"/>
                  </a:cubicBezTo>
                  <a:cubicBezTo>
                    <a:pt x="3041" y="4129"/>
                    <a:pt x="3165" y="3853"/>
                    <a:pt x="3352" y="3607"/>
                  </a:cubicBezTo>
                  <a:cubicBezTo>
                    <a:pt x="3391" y="3556"/>
                    <a:pt x="3436" y="3527"/>
                    <a:pt x="3481" y="3527"/>
                  </a:cubicBezTo>
                  <a:cubicBezTo>
                    <a:pt x="3525" y="3527"/>
                    <a:pt x="3571" y="3555"/>
                    <a:pt x="3612" y="3615"/>
                  </a:cubicBezTo>
                  <a:cubicBezTo>
                    <a:pt x="3636" y="3971"/>
                    <a:pt x="3211" y="4223"/>
                    <a:pt x="3384" y="4612"/>
                  </a:cubicBezTo>
                  <a:cubicBezTo>
                    <a:pt x="3738" y="4425"/>
                    <a:pt x="3867" y="4066"/>
                    <a:pt x="3950" y="3730"/>
                  </a:cubicBezTo>
                  <a:cubicBezTo>
                    <a:pt x="3995" y="3550"/>
                    <a:pt x="3968" y="3498"/>
                    <a:pt x="3912" y="3498"/>
                  </a:cubicBezTo>
                  <a:cubicBezTo>
                    <a:pt x="3837" y="3498"/>
                    <a:pt x="3708" y="3593"/>
                    <a:pt x="3631" y="3593"/>
                  </a:cubicBezTo>
                  <a:cubicBezTo>
                    <a:pt x="3625" y="3593"/>
                    <a:pt x="3620" y="3592"/>
                    <a:pt x="3615" y="3591"/>
                  </a:cubicBezTo>
                  <a:cubicBezTo>
                    <a:pt x="3490" y="3087"/>
                    <a:pt x="3885" y="2892"/>
                    <a:pt x="4199" y="2697"/>
                  </a:cubicBezTo>
                  <a:cubicBezTo>
                    <a:pt x="4931" y="2242"/>
                    <a:pt x="5670" y="1791"/>
                    <a:pt x="6440" y="1408"/>
                  </a:cubicBezTo>
                  <a:cubicBezTo>
                    <a:pt x="7525" y="868"/>
                    <a:pt x="8609" y="295"/>
                    <a:pt x="9856" y="295"/>
                  </a:cubicBezTo>
                  <a:cubicBezTo>
                    <a:pt x="9973" y="295"/>
                    <a:pt x="10091" y="300"/>
                    <a:pt x="10212" y="311"/>
                  </a:cubicBezTo>
                  <a:cubicBezTo>
                    <a:pt x="10212" y="311"/>
                    <a:pt x="10212" y="311"/>
                    <a:pt x="10212" y="311"/>
                  </a:cubicBezTo>
                  <a:cubicBezTo>
                    <a:pt x="10228" y="311"/>
                    <a:pt x="10245" y="275"/>
                    <a:pt x="10287" y="229"/>
                  </a:cubicBezTo>
                  <a:cubicBezTo>
                    <a:pt x="10110" y="33"/>
                    <a:pt x="9891" y="1"/>
                    <a:pt x="9670" y="1"/>
                  </a:cubicBezTo>
                  <a:close/>
                </a:path>
              </a:pathLst>
            </a:custGeom>
            <a:solidFill>
              <a:schemeClr val="dk1"/>
            </a:solidFill>
            <a:ln w="0">
              <a:noFill/>
            </a:ln>
          </p:spPr>
          <p:style>
            <a:lnRef idx="0"/>
            <a:fillRef idx="0"/>
            <a:effectRef idx="0"/>
            <a:fontRef idx="minor"/>
          </p:style>
          <p:txBody>
            <a:bodyPr tIns="76320" bIns="763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67" name="Google Shape;3668;p121"/>
            <p:cNvSpPr/>
            <p:nvPr/>
          </p:nvSpPr>
          <p:spPr>
            <a:xfrm>
              <a:off x="2467080" y="2270520"/>
              <a:ext cx="9360" cy="6480"/>
            </a:xfrm>
            <a:custGeom>
              <a:avLst/>
              <a:gdLst>
                <a:gd name="textAreaLeft" fmla="*/ 0 w 9360"/>
                <a:gd name="textAreaRight" fmla="*/ 9720 w 9360"/>
                <a:gd name="textAreaTop" fmla="*/ 0 h 6480"/>
                <a:gd name="textAreaBottom" fmla="*/ 6840 h 6480"/>
              </a:gdLst>
              <a:ahLst/>
              <a:cxnLst/>
              <a:rect l="textAreaLeft" t="textAreaTop" r="textAreaRight" b="textAreaBottom"/>
              <a:pathLst>
                <a:path w="399" h="287">
                  <a:moveTo>
                    <a:pt x="111" y="0"/>
                  </a:moveTo>
                  <a:cubicBezTo>
                    <a:pt x="105" y="0"/>
                    <a:pt x="99" y="0"/>
                    <a:pt x="94" y="0"/>
                  </a:cubicBezTo>
                  <a:cubicBezTo>
                    <a:pt x="62" y="3"/>
                    <a:pt x="1" y="70"/>
                    <a:pt x="8" y="90"/>
                  </a:cubicBezTo>
                  <a:cubicBezTo>
                    <a:pt x="53" y="233"/>
                    <a:pt x="181" y="271"/>
                    <a:pt x="311" y="286"/>
                  </a:cubicBezTo>
                  <a:cubicBezTo>
                    <a:pt x="312" y="286"/>
                    <a:pt x="312" y="286"/>
                    <a:pt x="313" y="286"/>
                  </a:cubicBezTo>
                  <a:cubicBezTo>
                    <a:pt x="338" y="286"/>
                    <a:pt x="369" y="229"/>
                    <a:pt x="398" y="198"/>
                  </a:cubicBezTo>
                  <a:cubicBezTo>
                    <a:pt x="340" y="75"/>
                    <a:pt x="245" y="0"/>
                    <a:pt x="111" y="0"/>
                  </a:cubicBezTo>
                  <a:close/>
                </a:path>
              </a:pathLst>
            </a:custGeom>
            <a:solidFill>
              <a:schemeClr val="dk1"/>
            </a:solidFill>
            <a:ln w="0">
              <a:noFill/>
            </a:ln>
          </p:spPr>
          <p:style>
            <a:lnRef idx="0"/>
            <a:fillRef idx="0"/>
            <a:effectRef idx="0"/>
            <a:fontRef idx="minor"/>
          </p:style>
          <p:txBody>
            <a:bodyPr tIns="3240" bIns="32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68" name="Google Shape;3669;p121"/>
            <p:cNvSpPr/>
            <p:nvPr/>
          </p:nvSpPr>
          <p:spPr>
            <a:xfrm>
              <a:off x="2709360" y="1933200"/>
              <a:ext cx="13680" cy="15480"/>
            </a:xfrm>
            <a:custGeom>
              <a:avLst/>
              <a:gdLst>
                <a:gd name="textAreaLeft" fmla="*/ 0 w 13680"/>
                <a:gd name="textAreaRight" fmla="*/ 14040 w 13680"/>
                <a:gd name="textAreaTop" fmla="*/ 0 h 15480"/>
                <a:gd name="textAreaBottom" fmla="*/ 15840 h 15480"/>
              </a:gdLst>
              <a:ahLst/>
              <a:cxnLst/>
              <a:rect l="textAreaLeft" t="textAreaTop" r="textAreaRight" b="textAreaBottom"/>
              <a:pathLst>
                <a:path w="584" h="646">
                  <a:moveTo>
                    <a:pt x="431" y="1"/>
                  </a:moveTo>
                  <a:cubicBezTo>
                    <a:pt x="383" y="1"/>
                    <a:pt x="289" y="59"/>
                    <a:pt x="252" y="108"/>
                  </a:cubicBezTo>
                  <a:cubicBezTo>
                    <a:pt x="188" y="193"/>
                    <a:pt x="157" y="304"/>
                    <a:pt x="111" y="404"/>
                  </a:cubicBezTo>
                  <a:cubicBezTo>
                    <a:pt x="43" y="471"/>
                    <a:pt x="1" y="548"/>
                    <a:pt x="33" y="645"/>
                  </a:cubicBezTo>
                  <a:cubicBezTo>
                    <a:pt x="39" y="645"/>
                    <a:pt x="45" y="645"/>
                    <a:pt x="51" y="645"/>
                  </a:cubicBezTo>
                  <a:cubicBezTo>
                    <a:pt x="140" y="645"/>
                    <a:pt x="189" y="592"/>
                    <a:pt x="217" y="507"/>
                  </a:cubicBezTo>
                  <a:cubicBezTo>
                    <a:pt x="296" y="433"/>
                    <a:pt x="389" y="368"/>
                    <a:pt x="450" y="281"/>
                  </a:cubicBezTo>
                  <a:cubicBezTo>
                    <a:pt x="508" y="198"/>
                    <a:pt x="583" y="77"/>
                    <a:pt x="449" y="5"/>
                  </a:cubicBezTo>
                  <a:cubicBezTo>
                    <a:pt x="444" y="2"/>
                    <a:pt x="438" y="1"/>
                    <a:pt x="431" y="1"/>
                  </a:cubicBezTo>
                  <a:close/>
                </a:path>
              </a:pathLst>
            </a:custGeom>
            <a:solidFill>
              <a:schemeClr val="dk1"/>
            </a:solidFill>
            <a:ln w="0">
              <a:noFill/>
            </a:ln>
          </p:spPr>
          <p:style>
            <a:lnRef idx="0"/>
            <a:fillRef idx="0"/>
            <a:effectRef idx="0"/>
            <a:fontRef idx="minor"/>
          </p:style>
          <p:txBody>
            <a:bodyPr tIns="7920" bIns="79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69" name="Google Shape;3670;p121"/>
            <p:cNvSpPr/>
            <p:nvPr/>
          </p:nvSpPr>
          <p:spPr>
            <a:xfrm>
              <a:off x="3022560" y="1521360"/>
              <a:ext cx="28800" cy="34560"/>
            </a:xfrm>
            <a:custGeom>
              <a:avLst/>
              <a:gdLst>
                <a:gd name="textAreaLeft" fmla="*/ 0 w 28800"/>
                <a:gd name="textAreaRight" fmla="*/ 29160 w 28800"/>
                <a:gd name="textAreaTop" fmla="*/ 0 h 34560"/>
                <a:gd name="textAreaBottom" fmla="*/ 34920 h 34560"/>
              </a:gdLst>
              <a:ahLst/>
              <a:cxnLst/>
              <a:rect l="textAreaLeft" t="textAreaTop" r="textAreaRight" b="textAreaBottom"/>
              <a:pathLst>
                <a:path w="1197" h="1441">
                  <a:moveTo>
                    <a:pt x="320" y="0"/>
                  </a:moveTo>
                  <a:cubicBezTo>
                    <a:pt x="289" y="0"/>
                    <a:pt x="252" y="6"/>
                    <a:pt x="208" y="20"/>
                  </a:cubicBezTo>
                  <a:cubicBezTo>
                    <a:pt x="0" y="132"/>
                    <a:pt x="137" y="240"/>
                    <a:pt x="212" y="350"/>
                  </a:cubicBezTo>
                  <a:cubicBezTo>
                    <a:pt x="266" y="487"/>
                    <a:pt x="312" y="648"/>
                    <a:pt x="425" y="648"/>
                  </a:cubicBezTo>
                  <a:cubicBezTo>
                    <a:pt x="437" y="648"/>
                    <a:pt x="450" y="646"/>
                    <a:pt x="464" y="642"/>
                  </a:cubicBezTo>
                  <a:lnTo>
                    <a:pt x="464" y="642"/>
                  </a:lnTo>
                  <a:cubicBezTo>
                    <a:pt x="462" y="650"/>
                    <a:pt x="462" y="658"/>
                    <a:pt x="464" y="665"/>
                  </a:cubicBezTo>
                  <a:cubicBezTo>
                    <a:pt x="543" y="996"/>
                    <a:pt x="599" y="1373"/>
                    <a:pt x="1043" y="1440"/>
                  </a:cubicBezTo>
                  <a:cubicBezTo>
                    <a:pt x="1169" y="1389"/>
                    <a:pt x="1197" y="1299"/>
                    <a:pt x="1126" y="1192"/>
                  </a:cubicBezTo>
                  <a:cubicBezTo>
                    <a:pt x="995" y="989"/>
                    <a:pt x="855" y="791"/>
                    <a:pt x="718" y="591"/>
                  </a:cubicBezTo>
                  <a:cubicBezTo>
                    <a:pt x="684" y="580"/>
                    <a:pt x="649" y="574"/>
                    <a:pt x="614" y="574"/>
                  </a:cubicBezTo>
                  <a:cubicBezTo>
                    <a:pt x="602" y="574"/>
                    <a:pt x="590" y="574"/>
                    <a:pt x="578" y="576"/>
                  </a:cubicBezTo>
                  <a:cubicBezTo>
                    <a:pt x="595" y="562"/>
                    <a:pt x="613" y="545"/>
                    <a:pt x="633" y="526"/>
                  </a:cubicBezTo>
                  <a:cubicBezTo>
                    <a:pt x="614" y="468"/>
                    <a:pt x="596" y="410"/>
                    <a:pt x="578" y="352"/>
                  </a:cubicBezTo>
                  <a:cubicBezTo>
                    <a:pt x="501" y="225"/>
                    <a:pt x="512" y="0"/>
                    <a:pt x="320" y="0"/>
                  </a:cubicBezTo>
                  <a:close/>
                </a:path>
              </a:pathLst>
            </a:custGeom>
            <a:solidFill>
              <a:schemeClr val="dk1"/>
            </a:solidFill>
            <a:ln w="0">
              <a:noFill/>
            </a:ln>
          </p:spPr>
          <p:style>
            <a:lnRef idx="0"/>
            <a:fillRef idx="0"/>
            <a:effectRef idx="0"/>
            <a:fontRef idx="minor"/>
          </p:style>
          <p:txBody>
            <a:bodyPr tIns="17280" bIns="172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70" name="Google Shape;3671;p121"/>
            <p:cNvSpPr/>
            <p:nvPr/>
          </p:nvSpPr>
          <p:spPr>
            <a:xfrm>
              <a:off x="2833200" y="1296000"/>
              <a:ext cx="2160" cy="1080"/>
            </a:xfrm>
            <a:custGeom>
              <a:avLst/>
              <a:gdLst>
                <a:gd name="textAreaLeft" fmla="*/ 0 w 2160"/>
                <a:gd name="textAreaRight" fmla="*/ 2520 w 2160"/>
                <a:gd name="textAreaTop" fmla="*/ 0 h 1080"/>
                <a:gd name="textAreaBottom" fmla="*/ 1440 h 1080"/>
              </a:gdLst>
              <a:ahLst/>
              <a:cxnLst/>
              <a:rect l="textAreaLeft" t="textAreaTop" r="textAreaRight" b="textAreaBottom"/>
              <a:pathLst>
                <a:path w="104" h="56">
                  <a:moveTo>
                    <a:pt x="47" y="1"/>
                  </a:moveTo>
                  <a:cubicBezTo>
                    <a:pt x="35" y="1"/>
                    <a:pt x="20" y="8"/>
                    <a:pt x="0" y="27"/>
                  </a:cubicBezTo>
                  <a:lnTo>
                    <a:pt x="103" y="56"/>
                  </a:lnTo>
                  <a:cubicBezTo>
                    <a:pt x="87" y="33"/>
                    <a:pt x="73" y="1"/>
                    <a:pt x="47" y="1"/>
                  </a:cubicBezTo>
                  <a:close/>
                </a:path>
              </a:pathLst>
            </a:custGeom>
            <a:solidFill>
              <a:schemeClr val="dk1"/>
            </a:solidFill>
            <a:ln w="0">
              <a:noFill/>
            </a:ln>
          </p:spPr>
          <p:style>
            <a:lnRef idx="0"/>
            <a:fillRef idx="0"/>
            <a:effectRef idx="0"/>
            <a:fontRef idx="minor"/>
          </p:style>
          <p:txBody>
            <a:bodyPr tIns="720" bIns="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71" name="Google Shape;3672;p121"/>
            <p:cNvSpPr/>
            <p:nvPr/>
          </p:nvSpPr>
          <p:spPr>
            <a:xfrm>
              <a:off x="2835720" y="1297080"/>
              <a:ext cx="720" cy="360"/>
            </a:xfrm>
            <a:custGeom>
              <a:avLst/>
              <a:gdLst>
                <a:gd name="textAreaLeft" fmla="*/ 0 w 720"/>
                <a:gd name="textAreaRight" fmla="*/ 1080 w 720"/>
                <a:gd name="textAreaTop" fmla="*/ 0 h 360"/>
                <a:gd name="textAreaBottom" fmla="*/ 720 h 360"/>
              </a:gdLst>
              <a:ahLst/>
              <a:cxnLst/>
              <a:rect l="textAreaLeft" t="textAreaTop" r="textAreaRight" b="textAreaBottom"/>
              <a:pathLst>
                <a:path w="38" h="23">
                  <a:moveTo>
                    <a:pt x="0" y="1"/>
                  </a:moveTo>
                  <a:lnTo>
                    <a:pt x="0" y="1"/>
                  </a:lnTo>
                  <a:cubicBezTo>
                    <a:pt x="6" y="11"/>
                    <a:pt x="14" y="19"/>
                    <a:pt x="25" y="23"/>
                  </a:cubicBezTo>
                  <a:lnTo>
                    <a:pt x="38" y="11"/>
                  </a:lnTo>
                  <a:lnTo>
                    <a:pt x="0"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72" name="Google Shape;3673;p121"/>
            <p:cNvSpPr/>
            <p:nvPr/>
          </p:nvSpPr>
          <p:spPr>
            <a:xfrm>
              <a:off x="3021840" y="1380960"/>
              <a:ext cx="14760" cy="10080"/>
            </a:xfrm>
            <a:custGeom>
              <a:avLst/>
              <a:gdLst>
                <a:gd name="textAreaLeft" fmla="*/ 0 w 14760"/>
                <a:gd name="textAreaRight" fmla="*/ 15120 w 14760"/>
                <a:gd name="textAreaTop" fmla="*/ 0 h 10080"/>
                <a:gd name="textAreaBottom" fmla="*/ 10440 h 10080"/>
              </a:gdLst>
              <a:ahLst/>
              <a:cxnLst/>
              <a:rect l="textAreaLeft" t="textAreaTop" r="textAreaRight" b="textAreaBottom"/>
              <a:pathLst>
                <a:path w="625" h="431">
                  <a:moveTo>
                    <a:pt x="228" y="0"/>
                  </a:moveTo>
                  <a:lnTo>
                    <a:pt x="228" y="0"/>
                  </a:lnTo>
                  <a:cubicBezTo>
                    <a:pt x="1" y="232"/>
                    <a:pt x="39" y="337"/>
                    <a:pt x="391" y="431"/>
                  </a:cubicBezTo>
                  <a:cubicBezTo>
                    <a:pt x="624" y="179"/>
                    <a:pt x="346" y="119"/>
                    <a:pt x="228" y="0"/>
                  </a:cubicBezTo>
                  <a:close/>
                </a:path>
              </a:pathLst>
            </a:custGeom>
            <a:solidFill>
              <a:schemeClr val="dk1"/>
            </a:solidFill>
            <a:ln w="0">
              <a:noFill/>
            </a:ln>
          </p:spPr>
          <p:style>
            <a:lnRef idx="0"/>
            <a:fillRef idx="0"/>
            <a:effectRef idx="0"/>
            <a:fontRef idx="minor"/>
          </p:style>
          <p:txBody>
            <a:bodyPr tIns="5040" bIns="50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73" name="Google Shape;3674;p121"/>
            <p:cNvSpPr/>
            <p:nvPr/>
          </p:nvSpPr>
          <p:spPr>
            <a:xfrm>
              <a:off x="3015360" y="1373040"/>
              <a:ext cx="10080" cy="9720"/>
            </a:xfrm>
            <a:custGeom>
              <a:avLst/>
              <a:gdLst>
                <a:gd name="textAreaLeft" fmla="*/ 0 w 10080"/>
                <a:gd name="textAreaRight" fmla="*/ 10440 w 10080"/>
                <a:gd name="textAreaTop" fmla="*/ 0 h 9720"/>
                <a:gd name="textAreaBottom" fmla="*/ 10080 h 9720"/>
              </a:gdLst>
              <a:ahLst/>
              <a:cxnLst/>
              <a:rect l="textAreaLeft" t="textAreaTop" r="textAreaRight" b="textAreaBottom"/>
              <a:pathLst>
                <a:path w="435" h="417">
                  <a:moveTo>
                    <a:pt x="173" y="1"/>
                  </a:moveTo>
                  <a:cubicBezTo>
                    <a:pt x="127" y="1"/>
                    <a:pt x="71" y="26"/>
                    <a:pt x="1" y="90"/>
                  </a:cubicBezTo>
                  <a:cubicBezTo>
                    <a:pt x="49" y="250"/>
                    <a:pt x="94" y="416"/>
                    <a:pt x="203" y="416"/>
                  </a:cubicBezTo>
                  <a:cubicBezTo>
                    <a:pt x="260" y="416"/>
                    <a:pt x="334" y="371"/>
                    <a:pt x="435" y="255"/>
                  </a:cubicBezTo>
                  <a:cubicBezTo>
                    <a:pt x="347" y="170"/>
                    <a:pt x="292" y="1"/>
                    <a:pt x="173" y="1"/>
                  </a:cubicBezTo>
                  <a:close/>
                </a:path>
              </a:pathLst>
            </a:custGeom>
            <a:solidFill>
              <a:schemeClr val="dk1"/>
            </a:solidFill>
            <a:ln w="0">
              <a:noFill/>
            </a:ln>
          </p:spPr>
          <p:style>
            <a:lnRef idx="0"/>
            <a:fillRef idx="0"/>
            <a:effectRef idx="0"/>
            <a:fontRef idx="minor"/>
          </p:style>
          <p:txBody>
            <a:bodyPr tIns="5040" bIns="50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74" name="Google Shape;3675;p121"/>
            <p:cNvSpPr/>
            <p:nvPr/>
          </p:nvSpPr>
          <p:spPr>
            <a:xfrm>
              <a:off x="3002400" y="1476720"/>
              <a:ext cx="9720" cy="9000"/>
            </a:xfrm>
            <a:custGeom>
              <a:avLst/>
              <a:gdLst>
                <a:gd name="textAreaLeft" fmla="*/ 0 w 9720"/>
                <a:gd name="textAreaRight" fmla="*/ 10080 w 9720"/>
                <a:gd name="textAreaTop" fmla="*/ 0 h 9000"/>
                <a:gd name="textAreaBottom" fmla="*/ 9360 h 9000"/>
              </a:gdLst>
              <a:ahLst/>
              <a:cxnLst/>
              <a:rect l="textAreaLeft" t="textAreaTop" r="textAreaRight" b="textAreaBottom"/>
              <a:pathLst>
                <a:path w="419" h="379">
                  <a:moveTo>
                    <a:pt x="201" y="1"/>
                  </a:moveTo>
                  <a:lnTo>
                    <a:pt x="201" y="1"/>
                  </a:lnTo>
                  <a:cubicBezTo>
                    <a:pt x="134" y="75"/>
                    <a:pt x="68" y="150"/>
                    <a:pt x="1" y="225"/>
                  </a:cubicBezTo>
                  <a:cubicBezTo>
                    <a:pt x="22" y="294"/>
                    <a:pt x="33" y="378"/>
                    <a:pt x="98" y="378"/>
                  </a:cubicBezTo>
                  <a:cubicBezTo>
                    <a:pt x="121" y="378"/>
                    <a:pt x="150" y="368"/>
                    <a:pt x="188" y="343"/>
                  </a:cubicBezTo>
                  <a:cubicBezTo>
                    <a:pt x="419" y="237"/>
                    <a:pt x="272" y="118"/>
                    <a:pt x="201" y="1"/>
                  </a:cubicBezTo>
                  <a:close/>
                </a:path>
              </a:pathLst>
            </a:custGeom>
            <a:solidFill>
              <a:schemeClr val="dk1"/>
            </a:solidFill>
            <a:ln w="0">
              <a:noFill/>
            </a:ln>
          </p:spPr>
          <p:style>
            <a:lnRef idx="0"/>
            <a:fillRef idx="0"/>
            <a:effectRef idx="0"/>
            <a:fontRef idx="minor"/>
          </p:style>
          <p:txBody>
            <a:bodyPr tIns="4680" bIns="46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75" name="Google Shape;3676;p121"/>
            <p:cNvSpPr/>
            <p:nvPr/>
          </p:nvSpPr>
          <p:spPr>
            <a:xfrm>
              <a:off x="2827800" y="22989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8" h="22">
                  <a:moveTo>
                    <a:pt x="12" y="1"/>
                  </a:moveTo>
                  <a:cubicBezTo>
                    <a:pt x="7" y="3"/>
                    <a:pt x="5" y="6"/>
                    <a:pt x="1" y="8"/>
                  </a:cubicBezTo>
                  <a:cubicBezTo>
                    <a:pt x="3" y="13"/>
                    <a:pt x="5" y="17"/>
                    <a:pt x="7" y="22"/>
                  </a:cubicBezTo>
                  <a:cubicBezTo>
                    <a:pt x="11" y="22"/>
                    <a:pt x="14" y="21"/>
                    <a:pt x="17" y="19"/>
                  </a:cubicBezTo>
                  <a:cubicBezTo>
                    <a:pt x="15" y="13"/>
                    <a:pt x="14" y="7"/>
                    <a:pt x="12"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76" name="Google Shape;3677;p121"/>
            <p:cNvSpPr/>
            <p:nvPr/>
          </p:nvSpPr>
          <p:spPr>
            <a:xfrm>
              <a:off x="2664720" y="1768680"/>
              <a:ext cx="9000" cy="6120"/>
            </a:xfrm>
            <a:custGeom>
              <a:avLst/>
              <a:gdLst>
                <a:gd name="textAreaLeft" fmla="*/ 0 w 9000"/>
                <a:gd name="textAreaRight" fmla="*/ 9360 w 9000"/>
                <a:gd name="textAreaTop" fmla="*/ 0 h 6120"/>
                <a:gd name="textAreaBottom" fmla="*/ 6480 h 6120"/>
              </a:gdLst>
              <a:ahLst/>
              <a:cxnLst/>
              <a:rect l="textAreaLeft" t="textAreaTop" r="textAreaRight" b="textAreaBottom"/>
              <a:pathLst>
                <a:path w="380" h="267">
                  <a:moveTo>
                    <a:pt x="159" y="0"/>
                  </a:moveTo>
                  <a:cubicBezTo>
                    <a:pt x="151" y="0"/>
                    <a:pt x="144" y="0"/>
                    <a:pt x="137" y="1"/>
                  </a:cubicBezTo>
                  <a:cubicBezTo>
                    <a:pt x="76" y="6"/>
                    <a:pt x="20" y="56"/>
                    <a:pt x="1" y="65"/>
                  </a:cubicBezTo>
                  <a:cubicBezTo>
                    <a:pt x="74" y="246"/>
                    <a:pt x="177" y="266"/>
                    <a:pt x="276" y="266"/>
                  </a:cubicBezTo>
                  <a:cubicBezTo>
                    <a:pt x="279" y="266"/>
                    <a:pt x="282" y="266"/>
                    <a:pt x="285" y="266"/>
                  </a:cubicBezTo>
                  <a:cubicBezTo>
                    <a:pt x="315" y="266"/>
                    <a:pt x="379" y="177"/>
                    <a:pt x="370" y="150"/>
                  </a:cubicBezTo>
                  <a:cubicBezTo>
                    <a:pt x="339" y="59"/>
                    <a:pt x="253" y="0"/>
                    <a:pt x="159" y="0"/>
                  </a:cubicBezTo>
                  <a:close/>
                </a:path>
              </a:pathLst>
            </a:custGeom>
            <a:solidFill>
              <a:schemeClr val="dk1"/>
            </a:solidFill>
            <a:ln w="0">
              <a:noFill/>
            </a:ln>
          </p:spPr>
          <p:style>
            <a:lnRef idx="0"/>
            <a:fillRef idx="0"/>
            <a:effectRef idx="0"/>
            <a:fontRef idx="minor"/>
          </p:style>
          <p:txBody>
            <a:bodyPr tIns="3240" bIns="32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77" name="Google Shape;3678;p121"/>
            <p:cNvSpPr/>
            <p:nvPr/>
          </p:nvSpPr>
          <p:spPr>
            <a:xfrm>
              <a:off x="2921040" y="1451160"/>
              <a:ext cx="26280" cy="25200"/>
            </a:xfrm>
            <a:custGeom>
              <a:avLst/>
              <a:gdLst>
                <a:gd name="textAreaLeft" fmla="*/ 0 w 26280"/>
                <a:gd name="textAreaRight" fmla="*/ 26640 w 26280"/>
                <a:gd name="textAreaTop" fmla="*/ 0 h 25200"/>
                <a:gd name="textAreaBottom" fmla="*/ 25560 h 25200"/>
              </a:gdLst>
              <a:ahLst/>
              <a:cxnLst/>
              <a:rect l="textAreaLeft" t="textAreaTop" r="textAreaRight" b="textAreaBottom"/>
              <a:pathLst>
                <a:path w="1100" h="1051">
                  <a:moveTo>
                    <a:pt x="157" y="1"/>
                  </a:moveTo>
                  <a:cubicBezTo>
                    <a:pt x="124" y="1"/>
                    <a:pt x="86" y="10"/>
                    <a:pt x="41" y="32"/>
                  </a:cubicBezTo>
                  <a:cubicBezTo>
                    <a:pt x="29" y="56"/>
                    <a:pt x="1" y="88"/>
                    <a:pt x="8" y="99"/>
                  </a:cubicBezTo>
                  <a:cubicBezTo>
                    <a:pt x="33" y="141"/>
                    <a:pt x="69" y="175"/>
                    <a:pt x="101" y="211"/>
                  </a:cubicBezTo>
                  <a:cubicBezTo>
                    <a:pt x="174" y="292"/>
                    <a:pt x="248" y="369"/>
                    <a:pt x="366" y="377"/>
                  </a:cubicBezTo>
                  <a:cubicBezTo>
                    <a:pt x="372" y="483"/>
                    <a:pt x="428" y="538"/>
                    <a:pt x="534" y="542"/>
                  </a:cubicBezTo>
                  <a:cubicBezTo>
                    <a:pt x="538" y="650"/>
                    <a:pt x="590" y="708"/>
                    <a:pt x="700" y="708"/>
                  </a:cubicBezTo>
                  <a:cubicBezTo>
                    <a:pt x="701" y="708"/>
                    <a:pt x="702" y="708"/>
                    <a:pt x="703" y="708"/>
                  </a:cubicBezTo>
                  <a:lnTo>
                    <a:pt x="703" y="708"/>
                  </a:lnTo>
                  <a:cubicBezTo>
                    <a:pt x="700" y="810"/>
                    <a:pt x="733" y="876"/>
                    <a:pt x="829" y="876"/>
                  </a:cubicBezTo>
                  <a:cubicBezTo>
                    <a:pt x="843" y="876"/>
                    <a:pt x="858" y="875"/>
                    <a:pt x="874" y="872"/>
                  </a:cubicBezTo>
                  <a:lnTo>
                    <a:pt x="874" y="872"/>
                  </a:lnTo>
                  <a:cubicBezTo>
                    <a:pt x="860" y="979"/>
                    <a:pt x="878" y="1051"/>
                    <a:pt x="967" y="1051"/>
                  </a:cubicBezTo>
                  <a:cubicBezTo>
                    <a:pt x="989" y="1051"/>
                    <a:pt x="1017" y="1046"/>
                    <a:pt x="1049" y="1036"/>
                  </a:cubicBezTo>
                  <a:cubicBezTo>
                    <a:pt x="1100" y="901"/>
                    <a:pt x="1083" y="835"/>
                    <a:pt x="1001" y="835"/>
                  </a:cubicBezTo>
                  <a:cubicBezTo>
                    <a:pt x="971" y="835"/>
                    <a:pt x="932" y="844"/>
                    <a:pt x="885" y="861"/>
                  </a:cubicBezTo>
                  <a:cubicBezTo>
                    <a:pt x="930" y="732"/>
                    <a:pt x="913" y="667"/>
                    <a:pt x="832" y="667"/>
                  </a:cubicBezTo>
                  <a:cubicBezTo>
                    <a:pt x="803" y="667"/>
                    <a:pt x="765" y="675"/>
                    <a:pt x="719" y="692"/>
                  </a:cubicBezTo>
                  <a:cubicBezTo>
                    <a:pt x="768" y="561"/>
                    <a:pt x="742" y="504"/>
                    <a:pt x="661" y="504"/>
                  </a:cubicBezTo>
                  <a:cubicBezTo>
                    <a:pt x="632" y="504"/>
                    <a:pt x="595" y="512"/>
                    <a:pt x="552" y="526"/>
                  </a:cubicBezTo>
                  <a:cubicBezTo>
                    <a:pt x="595" y="396"/>
                    <a:pt x="559" y="346"/>
                    <a:pt x="474" y="346"/>
                  </a:cubicBezTo>
                  <a:cubicBezTo>
                    <a:pt x="451" y="346"/>
                    <a:pt x="426" y="350"/>
                    <a:pt x="397" y="356"/>
                  </a:cubicBezTo>
                  <a:cubicBezTo>
                    <a:pt x="409" y="343"/>
                    <a:pt x="420" y="330"/>
                    <a:pt x="418" y="319"/>
                  </a:cubicBezTo>
                  <a:cubicBezTo>
                    <a:pt x="410" y="280"/>
                    <a:pt x="388" y="243"/>
                    <a:pt x="372" y="205"/>
                  </a:cubicBezTo>
                  <a:cubicBezTo>
                    <a:pt x="320" y="100"/>
                    <a:pt x="264" y="1"/>
                    <a:pt x="157" y="1"/>
                  </a:cubicBezTo>
                  <a:close/>
                </a:path>
              </a:pathLst>
            </a:custGeom>
            <a:solidFill>
              <a:schemeClr val="dk1"/>
            </a:solidFill>
            <a:ln w="0">
              <a:noFill/>
            </a:ln>
          </p:spPr>
          <p:style>
            <a:lnRef idx="0"/>
            <a:fillRef idx="0"/>
            <a:effectRef idx="0"/>
            <a:fontRef idx="minor"/>
          </p:style>
          <p:txBody>
            <a:bodyPr tIns="12600" bIns="126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78" name="Google Shape;3679;p121"/>
            <p:cNvSpPr/>
            <p:nvPr/>
          </p:nvSpPr>
          <p:spPr>
            <a:xfrm>
              <a:off x="2677680" y="1774800"/>
              <a:ext cx="3600" cy="2160"/>
            </a:xfrm>
            <a:custGeom>
              <a:avLst/>
              <a:gdLst>
                <a:gd name="textAreaLeft" fmla="*/ 0 w 3600"/>
                <a:gd name="textAreaRight" fmla="*/ 3960 w 3600"/>
                <a:gd name="textAreaTop" fmla="*/ 0 h 2160"/>
                <a:gd name="textAreaBottom" fmla="*/ 2520 h 2160"/>
              </a:gdLst>
              <a:ahLst/>
              <a:cxnLst/>
              <a:rect l="textAreaLeft" t="textAreaTop" r="textAreaRight" b="textAreaBottom"/>
              <a:pathLst>
                <a:path w="167" h="106">
                  <a:moveTo>
                    <a:pt x="114" y="0"/>
                  </a:moveTo>
                  <a:cubicBezTo>
                    <a:pt x="113" y="0"/>
                    <a:pt x="112" y="1"/>
                    <a:pt x="112" y="1"/>
                  </a:cubicBezTo>
                  <a:cubicBezTo>
                    <a:pt x="73" y="10"/>
                    <a:pt x="37" y="35"/>
                    <a:pt x="0" y="53"/>
                  </a:cubicBezTo>
                  <a:cubicBezTo>
                    <a:pt x="17" y="71"/>
                    <a:pt x="40" y="106"/>
                    <a:pt x="54" y="106"/>
                  </a:cubicBezTo>
                  <a:cubicBezTo>
                    <a:pt x="55" y="106"/>
                    <a:pt x="55" y="106"/>
                    <a:pt x="56" y="106"/>
                  </a:cubicBezTo>
                  <a:cubicBezTo>
                    <a:pt x="94" y="97"/>
                    <a:pt x="131" y="71"/>
                    <a:pt x="167" y="53"/>
                  </a:cubicBezTo>
                  <a:cubicBezTo>
                    <a:pt x="150" y="36"/>
                    <a:pt x="128" y="0"/>
                    <a:pt x="114" y="0"/>
                  </a:cubicBezTo>
                  <a:close/>
                </a:path>
              </a:pathLst>
            </a:custGeom>
            <a:solidFill>
              <a:schemeClr val="dk1"/>
            </a:solidFill>
            <a:ln w="0">
              <a:noFill/>
            </a:ln>
          </p:spPr>
          <p:style>
            <a:lnRef idx="0"/>
            <a:fillRef idx="0"/>
            <a:effectRef idx="0"/>
            <a:fontRef idx="minor"/>
          </p:style>
          <p:txBody>
            <a:bodyPr tIns="1080" bIns="1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79" name="Google Shape;3680;p121"/>
            <p:cNvSpPr/>
            <p:nvPr/>
          </p:nvSpPr>
          <p:spPr>
            <a:xfrm>
              <a:off x="2185920" y="1950840"/>
              <a:ext cx="5400" cy="4680"/>
            </a:xfrm>
            <a:custGeom>
              <a:avLst/>
              <a:gdLst>
                <a:gd name="textAreaLeft" fmla="*/ 0 w 5400"/>
                <a:gd name="textAreaRight" fmla="*/ 5760 w 5400"/>
                <a:gd name="textAreaTop" fmla="*/ 0 h 4680"/>
                <a:gd name="textAreaBottom" fmla="*/ 5040 h 4680"/>
              </a:gdLst>
              <a:ahLst/>
              <a:cxnLst/>
              <a:rect l="textAreaLeft" t="textAreaTop" r="textAreaRight" b="textAreaBottom"/>
              <a:pathLst>
                <a:path w="235" h="208">
                  <a:moveTo>
                    <a:pt x="104" y="1"/>
                  </a:moveTo>
                  <a:cubicBezTo>
                    <a:pt x="88" y="1"/>
                    <a:pt x="72" y="9"/>
                    <a:pt x="56" y="31"/>
                  </a:cubicBezTo>
                  <a:cubicBezTo>
                    <a:pt x="0" y="105"/>
                    <a:pt x="112" y="154"/>
                    <a:pt x="163" y="207"/>
                  </a:cubicBezTo>
                  <a:cubicBezTo>
                    <a:pt x="143" y="141"/>
                    <a:pt x="169" y="105"/>
                    <a:pt x="234" y="93"/>
                  </a:cubicBezTo>
                  <a:cubicBezTo>
                    <a:pt x="191" y="69"/>
                    <a:pt x="148" y="1"/>
                    <a:pt x="104" y="1"/>
                  </a:cubicBezTo>
                  <a:close/>
                </a:path>
              </a:pathLst>
            </a:custGeom>
            <a:solidFill>
              <a:schemeClr val="dk1"/>
            </a:solidFill>
            <a:ln w="0">
              <a:noFill/>
            </a:ln>
          </p:spPr>
          <p:style>
            <a:lnRef idx="0"/>
            <a:fillRef idx="0"/>
            <a:effectRef idx="0"/>
            <a:fontRef idx="minor"/>
          </p:style>
          <p:txBody>
            <a:bodyPr tIns="2520" bIns="25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80" name="Google Shape;3681;p121"/>
            <p:cNvSpPr/>
            <p:nvPr/>
          </p:nvSpPr>
          <p:spPr>
            <a:xfrm>
              <a:off x="2707920" y="1949040"/>
              <a:ext cx="1800" cy="1440"/>
            </a:xfrm>
            <a:custGeom>
              <a:avLst/>
              <a:gdLst>
                <a:gd name="textAreaLeft" fmla="*/ 0 w 1800"/>
                <a:gd name="textAreaRight" fmla="*/ 2160 w 1800"/>
                <a:gd name="textAreaTop" fmla="*/ 0 h 1440"/>
                <a:gd name="textAreaBottom" fmla="*/ 1800 h 1440"/>
              </a:gdLst>
              <a:ahLst/>
              <a:cxnLst/>
              <a:rect l="textAreaLeft" t="textAreaTop" r="textAreaRight" b="textAreaBottom"/>
              <a:pathLst>
                <a:path w="82" h="68">
                  <a:moveTo>
                    <a:pt x="68" y="0"/>
                  </a:moveTo>
                  <a:cubicBezTo>
                    <a:pt x="22" y="0"/>
                    <a:pt x="0" y="22"/>
                    <a:pt x="9" y="67"/>
                  </a:cubicBezTo>
                  <a:cubicBezTo>
                    <a:pt x="9" y="68"/>
                    <a:pt x="14" y="68"/>
                    <a:pt x="20" y="68"/>
                  </a:cubicBezTo>
                  <a:cubicBezTo>
                    <a:pt x="33" y="68"/>
                    <a:pt x="54" y="66"/>
                    <a:pt x="59" y="60"/>
                  </a:cubicBezTo>
                  <a:cubicBezTo>
                    <a:pt x="69" y="42"/>
                    <a:pt x="77" y="21"/>
                    <a:pt x="81" y="1"/>
                  </a:cubicBezTo>
                  <a:cubicBezTo>
                    <a:pt x="76" y="1"/>
                    <a:pt x="72" y="0"/>
                    <a:pt x="68" y="0"/>
                  </a:cubicBezTo>
                  <a:close/>
                </a:path>
              </a:pathLst>
            </a:custGeom>
            <a:solidFill>
              <a:schemeClr val="dk1"/>
            </a:solidFill>
            <a:ln w="0">
              <a:noFill/>
            </a:ln>
          </p:spPr>
          <p:style>
            <a:lnRef idx="0"/>
            <a:fillRef idx="0"/>
            <a:effectRef idx="0"/>
            <a:fontRef idx="minor"/>
          </p:style>
          <p:txBody>
            <a:bodyPr tIns="720" bIns="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81" name="Google Shape;3682;p121"/>
            <p:cNvSpPr/>
            <p:nvPr/>
          </p:nvSpPr>
          <p:spPr>
            <a:xfrm>
              <a:off x="2709720" y="19490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9" h="15">
                  <a:moveTo>
                    <a:pt x="4" y="1"/>
                  </a:moveTo>
                  <a:cubicBezTo>
                    <a:pt x="2" y="4"/>
                    <a:pt x="1" y="10"/>
                    <a:pt x="0" y="14"/>
                  </a:cubicBezTo>
                  <a:cubicBezTo>
                    <a:pt x="2" y="14"/>
                    <a:pt x="4" y="14"/>
                    <a:pt x="6" y="14"/>
                  </a:cubicBezTo>
                  <a:cubicBezTo>
                    <a:pt x="10" y="14"/>
                    <a:pt x="15" y="14"/>
                    <a:pt x="19" y="14"/>
                  </a:cubicBezTo>
                  <a:lnTo>
                    <a:pt x="4"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82" name="Google Shape;3683;p121"/>
            <p:cNvSpPr/>
            <p:nvPr/>
          </p:nvSpPr>
          <p:spPr>
            <a:xfrm>
              <a:off x="2127960" y="19368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2" h="3">
                  <a:moveTo>
                    <a:pt x="1" y="0"/>
                  </a:moveTo>
                  <a:cubicBezTo>
                    <a:pt x="1" y="1"/>
                    <a:pt x="1" y="1"/>
                    <a:pt x="1" y="2"/>
                  </a:cubicBezTo>
                  <a:lnTo>
                    <a:pt x="2"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83" name="Google Shape;3684;p121"/>
            <p:cNvSpPr/>
            <p:nvPr/>
          </p:nvSpPr>
          <p:spPr>
            <a:xfrm>
              <a:off x="2127960" y="1936440"/>
              <a:ext cx="2880" cy="2880"/>
            </a:xfrm>
            <a:custGeom>
              <a:avLst/>
              <a:gdLst>
                <a:gd name="textAreaLeft" fmla="*/ 0 w 2880"/>
                <a:gd name="textAreaRight" fmla="*/ 3240 w 2880"/>
                <a:gd name="textAreaTop" fmla="*/ 0 h 2880"/>
                <a:gd name="textAreaBottom" fmla="*/ 3240 h 2880"/>
              </a:gdLst>
              <a:ahLst/>
              <a:cxnLst/>
              <a:rect l="textAreaLeft" t="textAreaTop" r="textAreaRight" b="textAreaBottom"/>
              <a:pathLst>
                <a:path w="139" h="134">
                  <a:moveTo>
                    <a:pt x="56" y="0"/>
                  </a:moveTo>
                  <a:cubicBezTo>
                    <a:pt x="39" y="0"/>
                    <a:pt x="19" y="5"/>
                    <a:pt x="1" y="15"/>
                  </a:cubicBezTo>
                  <a:cubicBezTo>
                    <a:pt x="19" y="51"/>
                    <a:pt x="25" y="133"/>
                    <a:pt x="55" y="133"/>
                  </a:cubicBezTo>
                  <a:cubicBezTo>
                    <a:pt x="69" y="133"/>
                    <a:pt x="89" y="114"/>
                    <a:pt x="119" y="62"/>
                  </a:cubicBezTo>
                  <a:cubicBezTo>
                    <a:pt x="138" y="29"/>
                    <a:pt x="102" y="0"/>
                    <a:pt x="56" y="0"/>
                  </a:cubicBezTo>
                  <a:close/>
                </a:path>
              </a:pathLst>
            </a:custGeom>
            <a:solidFill>
              <a:schemeClr val="dk1"/>
            </a:solidFill>
            <a:ln w="0">
              <a:noFill/>
            </a:ln>
          </p:spPr>
          <p:style>
            <a:lnRef idx="0"/>
            <a:fillRef idx="0"/>
            <a:effectRef idx="0"/>
            <a:fontRef idx="minor"/>
          </p:style>
          <p:txBody>
            <a:bodyPr tIns="1440" bIns="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84" name="Google Shape;3685;p121"/>
            <p:cNvSpPr/>
            <p:nvPr/>
          </p:nvSpPr>
          <p:spPr>
            <a:xfrm>
              <a:off x="2710080" y="19486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6" h="16">
                  <a:moveTo>
                    <a:pt x="13" y="1"/>
                  </a:moveTo>
                  <a:cubicBezTo>
                    <a:pt x="10" y="1"/>
                    <a:pt x="7" y="1"/>
                    <a:pt x="5" y="1"/>
                  </a:cubicBezTo>
                  <a:cubicBezTo>
                    <a:pt x="3" y="1"/>
                    <a:pt x="2" y="1"/>
                    <a:pt x="1" y="1"/>
                  </a:cubicBezTo>
                  <a:lnTo>
                    <a:pt x="1" y="1"/>
                  </a:lnTo>
                  <a:lnTo>
                    <a:pt x="16" y="15"/>
                  </a:lnTo>
                  <a:cubicBezTo>
                    <a:pt x="14" y="11"/>
                    <a:pt x="15" y="6"/>
                    <a:pt x="13"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85" name="Google Shape;3686;p121"/>
            <p:cNvSpPr/>
            <p:nvPr/>
          </p:nvSpPr>
          <p:spPr>
            <a:xfrm>
              <a:off x="3034800" y="1393560"/>
              <a:ext cx="7920" cy="7200"/>
            </a:xfrm>
            <a:custGeom>
              <a:avLst/>
              <a:gdLst>
                <a:gd name="textAreaLeft" fmla="*/ 0 w 7920"/>
                <a:gd name="textAreaRight" fmla="*/ 8280 w 7920"/>
                <a:gd name="textAreaTop" fmla="*/ 0 h 7200"/>
                <a:gd name="textAreaBottom" fmla="*/ 7560 h 7200"/>
              </a:gdLst>
              <a:ahLst/>
              <a:cxnLst/>
              <a:rect l="textAreaLeft" t="textAreaTop" r="textAreaRight" b="textAreaBottom"/>
              <a:pathLst>
                <a:path w="343" h="314">
                  <a:moveTo>
                    <a:pt x="179" y="1"/>
                  </a:moveTo>
                  <a:cubicBezTo>
                    <a:pt x="133" y="1"/>
                    <a:pt x="89" y="29"/>
                    <a:pt x="46" y="85"/>
                  </a:cubicBezTo>
                  <a:cubicBezTo>
                    <a:pt x="1" y="210"/>
                    <a:pt x="43" y="314"/>
                    <a:pt x="166" y="314"/>
                  </a:cubicBezTo>
                  <a:cubicBezTo>
                    <a:pt x="169" y="314"/>
                    <a:pt x="171" y="314"/>
                    <a:pt x="174" y="314"/>
                  </a:cubicBezTo>
                  <a:cubicBezTo>
                    <a:pt x="300" y="310"/>
                    <a:pt x="343" y="199"/>
                    <a:pt x="309" y="73"/>
                  </a:cubicBezTo>
                  <a:cubicBezTo>
                    <a:pt x="264" y="25"/>
                    <a:pt x="221" y="1"/>
                    <a:pt x="179" y="1"/>
                  </a:cubicBezTo>
                  <a:close/>
                </a:path>
              </a:pathLst>
            </a:custGeom>
            <a:solidFill>
              <a:schemeClr val="dk1"/>
            </a:solidFill>
            <a:ln w="0">
              <a:noFill/>
            </a:ln>
          </p:spPr>
          <p:style>
            <a:lnRef idx="0"/>
            <a:fillRef idx="0"/>
            <a:effectRef idx="0"/>
            <a:fontRef idx="minor"/>
          </p:style>
          <p:txBody>
            <a:bodyPr tIns="3600" bIns="36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86" name="Google Shape;3687;p121"/>
            <p:cNvSpPr/>
            <p:nvPr/>
          </p:nvSpPr>
          <p:spPr>
            <a:xfrm>
              <a:off x="2417400" y="1857960"/>
              <a:ext cx="1440" cy="1080"/>
            </a:xfrm>
            <a:custGeom>
              <a:avLst/>
              <a:gdLst>
                <a:gd name="textAreaLeft" fmla="*/ 0 w 1440"/>
                <a:gd name="textAreaRight" fmla="*/ 1800 w 1440"/>
                <a:gd name="textAreaTop" fmla="*/ 0 h 1080"/>
                <a:gd name="textAreaBottom" fmla="*/ 1440 h 1080"/>
              </a:gdLst>
              <a:ahLst/>
              <a:cxnLst/>
              <a:rect l="textAreaLeft" t="textAreaTop" r="textAreaRight" b="textAreaBottom"/>
              <a:pathLst>
                <a:path w="79" h="55">
                  <a:moveTo>
                    <a:pt x="28" y="0"/>
                  </a:moveTo>
                  <a:cubicBezTo>
                    <a:pt x="24" y="0"/>
                    <a:pt x="11" y="30"/>
                    <a:pt x="0" y="54"/>
                  </a:cubicBezTo>
                  <a:cubicBezTo>
                    <a:pt x="66" y="37"/>
                    <a:pt x="79" y="17"/>
                    <a:pt x="28" y="0"/>
                  </a:cubicBezTo>
                  <a:cubicBezTo>
                    <a:pt x="28" y="0"/>
                    <a:pt x="28" y="0"/>
                    <a:pt x="28" y="0"/>
                  </a:cubicBezTo>
                  <a:close/>
                </a:path>
              </a:pathLst>
            </a:custGeom>
            <a:solidFill>
              <a:schemeClr val="dk1"/>
            </a:solidFill>
            <a:ln w="0">
              <a:noFill/>
            </a:ln>
          </p:spPr>
          <p:style>
            <a:lnRef idx="0"/>
            <a:fillRef idx="0"/>
            <a:effectRef idx="0"/>
            <a:fontRef idx="minor"/>
          </p:style>
          <p:txBody>
            <a:bodyPr tIns="720" bIns="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87" name="Google Shape;3688;p121"/>
            <p:cNvSpPr/>
            <p:nvPr/>
          </p:nvSpPr>
          <p:spPr>
            <a:xfrm>
              <a:off x="2416680" y="18590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20" h="26">
                  <a:moveTo>
                    <a:pt x="19" y="0"/>
                  </a:moveTo>
                  <a:lnTo>
                    <a:pt x="19" y="0"/>
                  </a:lnTo>
                  <a:cubicBezTo>
                    <a:pt x="13" y="2"/>
                    <a:pt x="8" y="4"/>
                    <a:pt x="0" y="6"/>
                  </a:cubicBezTo>
                  <a:cubicBezTo>
                    <a:pt x="3" y="12"/>
                    <a:pt x="3" y="19"/>
                    <a:pt x="5" y="26"/>
                  </a:cubicBezTo>
                  <a:cubicBezTo>
                    <a:pt x="7" y="22"/>
                    <a:pt x="9" y="19"/>
                    <a:pt x="12" y="17"/>
                  </a:cubicBezTo>
                  <a:cubicBezTo>
                    <a:pt x="14" y="13"/>
                    <a:pt x="16" y="6"/>
                    <a:pt x="19"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88" name="Google Shape;3689;p121"/>
            <p:cNvSpPr/>
            <p:nvPr/>
          </p:nvSpPr>
          <p:spPr>
            <a:xfrm>
              <a:off x="2877840" y="1368000"/>
              <a:ext cx="2160" cy="1800"/>
            </a:xfrm>
            <a:custGeom>
              <a:avLst/>
              <a:gdLst>
                <a:gd name="textAreaLeft" fmla="*/ 0 w 2160"/>
                <a:gd name="textAreaRight" fmla="*/ 2520 w 2160"/>
                <a:gd name="textAreaTop" fmla="*/ 0 h 1800"/>
                <a:gd name="textAreaBottom" fmla="*/ 2160 h 1800"/>
              </a:gdLst>
              <a:ahLst/>
              <a:cxnLst/>
              <a:rect l="textAreaLeft" t="textAreaTop" r="textAreaRight" b="textAreaBottom"/>
              <a:pathLst>
                <a:path w="107" h="84">
                  <a:moveTo>
                    <a:pt x="57" y="0"/>
                  </a:moveTo>
                  <a:cubicBezTo>
                    <a:pt x="39" y="0"/>
                    <a:pt x="20" y="24"/>
                    <a:pt x="1" y="37"/>
                  </a:cubicBezTo>
                  <a:cubicBezTo>
                    <a:pt x="17" y="53"/>
                    <a:pt x="34" y="81"/>
                    <a:pt x="52" y="83"/>
                  </a:cubicBezTo>
                  <a:cubicBezTo>
                    <a:pt x="52" y="83"/>
                    <a:pt x="52" y="83"/>
                    <a:pt x="53" y="83"/>
                  </a:cubicBezTo>
                  <a:cubicBezTo>
                    <a:pt x="71" y="83"/>
                    <a:pt x="91" y="59"/>
                    <a:pt x="107" y="48"/>
                  </a:cubicBezTo>
                  <a:cubicBezTo>
                    <a:pt x="91" y="31"/>
                    <a:pt x="77" y="2"/>
                    <a:pt x="59" y="0"/>
                  </a:cubicBezTo>
                  <a:cubicBezTo>
                    <a:pt x="59" y="0"/>
                    <a:pt x="58" y="0"/>
                    <a:pt x="57" y="0"/>
                  </a:cubicBezTo>
                  <a:close/>
                </a:path>
              </a:pathLst>
            </a:custGeom>
            <a:solidFill>
              <a:schemeClr val="dk1"/>
            </a:solidFill>
            <a:ln w="0">
              <a:noFill/>
            </a:ln>
          </p:spPr>
          <p:style>
            <a:lnRef idx="0"/>
            <a:fillRef idx="0"/>
            <a:effectRef idx="0"/>
            <a:fontRef idx="minor"/>
          </p:style>
          <p:txBody>
            <a:bodyPr tIns="1080" bIns="1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89" name="Google Shape;3690;p121"/>
            <p:cNvSpPr/>
            <p:nvPr/>
          </p:nvSpPr>
          <p:spPr>
            <a:xfrm>
              <a:off x="2895120" y="2068560"/>
              <a:ext cx="720" cy="1080"/>
            </a:xfrm>
            <a:custGeom>
              <a:avLst/>
              <a:gdLst>
                <a:gd name="textAreaLeft" fmla="*/ 0 w 720"/>
                <a:gd name="textAreaRight" fmla="*/ 1080 w 720"/>
                <a:gd name="textAreaTop" fmla="*/ 0 h 1080"/>
                <a:gd name="textAreaBottom" fmla="*/ 1440 h 1080"/>
              </a:gdLst>
              <a:ahLst/>
              <a:cxnLst/>
              <a:rect l="textAreaLeft" t="textAreaTop" r="textAreaRight" b="textAreaBottom"/>
              <a:pathLst>
                <a:path w="42" h="55">
                  <a:moveTo>
                    <a:pt x="1" y="0"/>
                  </a:moveTo>
                  <a:lnTo>
                    <a:pt x="13" y="54"/>
                  </a:lnTo>
                  <a:lnTo>
                    <a:pt x="41" y="6"/>
                  </a:lnTo>
                  <a:lnTo>
                    <a:pt x="1" y="0"/>
                  </a:lnTo>
                  <a:close/>
                </a:path>
              </a:pathLst>
            </a:custGeom>
            <a:solidFill>
              <a:schemeClr val="dk1"/>
            </a:solidFill>
            <a:ln w="0">
              <a:noFill/>
            </a:ln>
          </p:spPr>
          <p:style>
            <a:lnRef idx="0"/>
            <a:fillRef idx="0"/>
            <a:effectRef idx="0"/>
            <a:fontRef idx="minor"/>
          </p:style>
          <p:txBody>
            <a:bodyPr tIns="720" bIns="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90" name="Google Shape;3691;p121"/>
            <p:cNvSpPr/>
            <p:nvPr/>
          </p:nvSpPr>
          <p:spPr>
            <a:xfrm>
              <a:off x="2434320" y="1795320"/>
              <a:ext cx="1800" cy="2520"/>
            </a:xfrm>
            <a:custGeom>
              <a:avLst/>
              <a:gdLst>
                <a:gd name="textAreaLeft" fmla="*/ 0 w 1800"/>
                <a:gd name="textAreaRight" fmla="*/ 2160 w 1800"/>
                <a:gd name="textAreaTop" fmla="*/ 0 h 2520"/>
                <a:gd name="textAreaBottom" fmla="*/ 2880 h 2520"/>
              </a:gdLst>
              <a:ahLst/>
              <a:cxnLst/>
              <a:rect l="textAreaLeft" t="textAreaTop" r="textAreaRight" b="textAreaBottom"/>
              <a:pathLst>
                <a:path w="96" h="117">
                  <a:moveTo>
                    <a:pt x="51" y="1"/>
                  </a:moveTo>
                  <a:cubicBezTo>
                    <a:pt x="33" y="20"/>
                    <a:pt x="2" y="38"/>
                    <a:pt x="1" y="57"/>
                  </a:cubicBezTo>
                  <a:cubicBezTo>
                    <a:pt x="1" y="77"/>
                    <a:pt x="31" y="97"/>
                    <a:pt x="47" y="117"/>
                  </a:cubicBezTo>
                  <a:cubicBezTo>
                    <a:pt x="64" y="98"/>
                    <a:pt x="96" y="80"/>
                    <a:pt x="96" y="60"/>
                  </a:cubicBezTo>
                  <a:cubicBezTo>
                    <a:pt x="96" y="40"/>
                    <a:pt x="67" y="21"/>
                    <a:pt x="51" y="1"/>
                  </a:cubicBezTo>
                  <a:close/>
                </a:path>
              </a:pathLst>
            </a:custGeom>
            <a:solidFill>
              <a:schemeClr val="dk1"/>
            </a:solidFill>
            <a:ln w="0">
              <a:noFill/>
            </a:ln>
          </p:spPr>
          <p:style>
            <a:lnRef idx="0"/>
            <a:fillRef idx="0"/>
            <a:effectRef idx="0"/>
            <a:fontRef idx="minor"/>
          </p:style>
          <p:txBody>
            <a:bodyPr tIns="1440" bIns="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91" name="Google Shape;3692;p121"/>
            <p:cNvSpPr/>
            <p:nvPr/>
          </p:nvSpPr>
          <p:spPr>
            <a:xfrm>
              <a:off x="2465280" y="2079720"/>
              <a:ext cx="6480" cy="5400"/>
            </a:xfrm>
            <a:custGeom>
              <a:avLst/>
              <a:gdLst>
                <a:gd name="textAreaLeft" fmla="*/ 0 w 6480"/>
                <a:gd name="textAreaRight" fmla="*/ 6840 w 6480"/>
                <a:gd name="textAreaTop" fmla="*/ 0 h 5400"/>
                <a:gd name="textAreaBottom" fmla="*/ 5760 h 5400"/>
              </a:gdLst>
              <a:ahLst/>
              <a:cxnLst/>
              <a:rect l="textAreaLeft" t="textAreaTop" r="textAreaRight" b="textAreaBottom"/>
              <a:pathLst>
                <a:path w="282" h="236">
                  <a:moveTo>
                    <a:pt x="129" y="1"/>
                  </a:moveTo>
                  <a:cubicBezTo>
                    <a:pt x="129" y="1"/>
                    <a:pt x="129" y="1"/>
                    <a:pt x="128" y="1"/>
                  </a:cubicBezTo>
                  <a:cubicBezTo>
                    <a:pt x="0" y="114"/>
                    <a:pt x="133" y="165"/>
                    <a:pt x="191" y="236"/>
                  </a:cubicBezTo>
                  <a:cubicBezTo>
                    <a:pt x="188" y="175"/>
                    <a:pt x="217" y="145"/>
                    <a:pt x="275" y="145"/>
                  </a:cubicBezTo>
                  <a:cubicBezTo>
                    <a:pt x="278" y="145"/>
                    <a:pt x="280" y="145"/>
                    <a:pt x="282" y="145"/>
                  </a:cubicBezTo>
                  <a:cubicBezTo>
                    <a:pt x="229" y="96"/>
                    <a:pt x="138" y="1"/>
                    <a:pt x="129" y="1"/>
                  </a:cubicBezTo>
                  <a:close/>
                </a:path>
              </a:pathLst>
            </a:custGeom>
            <a:solidFill>
              <a:schemeClr val="dk1"/>
            </a:solidFill>
            <a:ln w="0">
              <a:noFill/>
            </a:ln>
          </p:spPr>
          <p:style>
            <a:lnRef idx="0"/>
            <a:fillRef idx="0"/>
            <a:effectRef idx="0"/>
            <a:fontRef idx="minor"/>
          </p:style>
          <p:txBody>
            <a:bodyPr tIns="2880" bIns="28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92" name="Google Shape;3693;p121"/>
            <p:cNvSpPr/>
            <p:nvPr/>
          </p:nvSpPr>
          <p:spPr>
            <a:xfrm>
              <a:off x="2879640" y="1393560"/>
              <a:ext cx="1080" cy="1080"/>
            </a:xfrm>
            <a:custGeom>
              <a:avLst/>
              <a:gdLst>
                <a:gd name="textAreaLeft" fmla="*/ 0 w 1080"/>
                <a:gd name="textAreaRight" fmla="*/ 1440 w 1080"/>
                <a:gd name="textAreaTop" fmla="*/ 0 h 1080"/>
                <a:gd name="textAreaBottom" fmla="*/ 1440 h 1080"/>
              </a:gdLst>
              <a:ahLst/>
              <a:cxnLst/>
              <a:rect l="textAreaLeft" t="textAreaTop" r="textAreaRight" b="textAreaBottom"/>
              <a:pathLst>
                <a:path w="52" h="62">
                  <a:moveTo>
                    <a:pt x="27" y="0"/>
                  </a:moveTo>
                  <a:cubicBezTo>
                    <a:pt x="20" y="0"/>
                    <a:pt x="12" y="8"/>
                    <a:pt x="3" y="25"/>
                  </a:cubicBezTo>
                  <a:cubicBezTo>
                    <a:pt x="0" y="27"/>
                    <a:pt x="29" y="46"/>
                    <a:pt x="51" y="61"/>
                  </a:cubicBezTo>
                  <a:cubicBezTo>
                    <a:pt x="46" y="21"/>
                    <a:pt x="38" y="0"/>
                    <a:pt x="27" y="0"/>
                  </a:cubicBezTo>
                  <a:close/>
                </a:path>
              </a:pathLst>
            </a:custGeom>
            <a:solidFill>
              <a:schemeClr val="dk1"/>
            </a:solidFill>
            <a:ln w="0">
              <a:noFill/>
            </a:ln>
          </p:spPr>
          <p:style>
            <a:lnRef idx="0"/>
            <a:fillRef idx="0"/>
            <a:effectRef idx="0"/>
            <a:fontRef idx="minor"/>
          </p:style>
          <p:txBody>
            <a:bodyPr tIns="720" bIns="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93" name="Google Shape;3694;p121"/>
            <p:cNvSpPr/>
            <p:nvPr/>
          </p:nvSpPr>
          <p:spPr>
            <a:xfrm>
              <a:off x="2880720" y="13950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5" h="20">
                  <a:moveTo>
                    <a:pt x="0" y="0"/>
                  </a:moveTo>
                  <a:cubicBezTo>
                    <a:pt x="1" y="6"/>
                    <a:pt x="3" y="11"/>
                    <a:pt x="3" y="19"/>
                  </a:cubicBezTo>
                  <a:lnTo>
                    <a:pt x="14" y="9"/>
                  </a:lnTo>
                  <a:lnTo>
                    <a:pt x="0"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94" name="Google Shape;3695;p121"/>
            <p:cNvSpPr/>
            <p:nvPr/>
          </p:nvSpPr>
          <p:spPr>
            <a:xfrm>
              <a:off x="3030120" y="1390320"/>
              <a:ext cx="7560" cy="5760"/>
            </a:xfrm>
            <a:custGeom>
              <a:avLst/>
              <a:gdLst>
                <a:gd name="textAreaLeft" fmla="*/ 0 w 7560"/>
                <a:gd name="textAreaRight" fmla="*/ 7920 w 7560"/>
                <a:gd name="textAreaTop" fmla="*/ 0 h 5760"/>
                <a:gd name="textAreaBottom" fmla="*/ 6120 h 5760"/>
              </a:gdLst>
              <a:ahLst/>
              <a:cxnLst/>
              <a:rect l="textAreaLeft" t="textAreaTop" r="textAreaRight" b="textAreaBottom"/>
              <a:pathLst>
                <a:path w="332" h="252">
                  <a:moveTo>
                    <a:pt x="180" y="0"/>
                  </a:moveTo>
                  <a:cubicBezTo>
                    <a:pt x="137" y="0"/>
                    <a:pt x="106" y="47"/>
                    <a:pt x="66" y="53"/>
                  </a:cubicBezTo>
                  <a:cubicBezTo>
                    <a:pt x="33" y="125"/>
                    <a:pt x="1" y="203"/>
                    <a:pt x="92" y="248"/>
                  </a:cubicBezTo>
                  <a:cubicBezTo>
                    <a:pt x="98" y="250"/>
                    <a:pt x="105" y="251"/>
                    <a:pt x="112" y="251"/>
                  </a:cubicBezTo>
                  <a:cubicBezTo>
                    <a:pt x="146" y="251"/>
                    <a:pt x="191" y="227"/>
                    <a:pt x="230" y="218"/>
                  </a:cubicBezTo>
                  <a:cubicBezTo>
                    <a:pt x="238" y="158"/>
                    <a:pt x="332" y="119"/>
                    <a:pt x="247" y="36"/>
                  </a:cubicBezTo>
                  <a:cubicBezTo>
                    <a:pt x="221" y="10"/>
                    <a:pt x="200" y="0"/>
                    <a:pt x="180" y="0"/>
                  </a:cubicBezTo>
                  <a:close/>
                </a:path>
              </a:pathLst>
            </a:custGeom>
            <a:solidFill>
              <a:schemeClr val="dk1"/>
            </a:solidFill>
            <a:ln w="0">
              <a:noFill/>
            </a:ln>
          </p:spPr>
          <p:style>
            <a:lnRef idx="0"/>
            <a:fillRef idx="0"/>
            <a:effectRef idx="0"/>
            <a:fontRef idx="minor"/>
          </p:style>
          <p:txBody>
            <a:bodyPr tIns="2880" bIns="28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95" name="Google Shape;3696;p121"/>
            <p:cNvSpPr/>
            <p:nvPr/>
          </p:nvSpPr>
          <p:spPr>
            <a:xfrm>
              <a:off x="3004920" y="1483920"/>
              <a:ext cx="22320" cy="37440"/>
            </a:xfrm>
            <a:custGeom>
              <a:avLst/>
              <a:gdLst>
                <a:gd name="textAreaLeft" fmla="*/ 0 w 22320"/>
                <a:gd name="textAreaRight" fmla="*/ 22680 w 22320"/>
                <a:gd name="textAreaTop" fmla="*/ 0 h 37440"/>
                <a:gd name="textAreaBottom" fmla="*/ 37800 h 37440"/>
              </a:gdLst>
              <a:ahLst/>
              <a:cxnLst/>
              <a:rect l="textAreaLeft" t="textAreaTop" r="textAreaRight" b="textAreaBottom"/>
              <a:pathLst>
                <a:path w="933" h="1552">
                  <a:moveTo>
                    <a:pt x="212" y="0"/>
                  </a:moveTo>
                  <a:cubicBezTo>
                    <a:pt x="179" y="0"/>
                    <a:pt x="130" y="31"/>
                    <a:pt x="91" y="44"/>
                  </a:cubicBezTo>
                  <a:cubicBezTo>
                    <a:pt x="84" y="102"/>
                    <a:pt x="1" y="146"/>
                    <a:pt x="81" y="225"/>
                  </a:cubicBezTo>
                  <a:cubicBezTo>
                    <a:pt x="107" y="250"/>
                    <a:pt x="128" y="259"/>
                    <a:pt x="148" y="259"/>
                  </a:cubicBezTo>
                  <a:cubicBezTo>
                    <a:pt x="187" y="259"/>
                    <a:pt x="218" y="224"/>
                    <a:pt x="256" y="216"/>
                  </a:cubicBezTo>
                  <a:lnTo>
                    <a:pt x="256" y="216"/>
                  </a:lnTo>
                  <a:cubicBezTo>
                    <a:pt x="171" y="716"/>
                    <a:pt x="458" y="1287"/>
                    <a:pt x="928" y="1552"/>
                  </a:cubicBezTo>
                  <a:cubicBezTo>
                    <a:pt x="932" y="1045"/>
                    <a:pt x="744" y="664"/>
                    <a:pt x="262" y="214"/>
                  </a:cubicBezTo>
                  <a:cubicBezTo>
                    <a:pt x="292" y="137"/>
                    <a:pt x="318" y="52"/>
                    <a:pt x="229" y="4"/>
                  </a:cubicBezTo>
                  <a:cubicBezTo>
                    <a:pt x="224" y="2"/>
                    <a:pt x="218" y="0"/>
                    <a:pt x="212" y="0"/>
                  </a:cubicBezTo>
                  <a:close/>
                </a:path>
              </a:pathLst>
            </a:custGeom>
            <a:solidFill>
              <a:schemeClr val="dk1"/>
            </a:solidFill>
            <a:ln w="0">
              <a:noFill/>
            </a:ln>
          </p:spPr>
          <p:style>
            <a:lnRef idx="0"/>
            <a:fillRef idx="0"/>
            <a:effectRef idx="0"/>
            <a:fontRef idx="minor"/>
          </p:style>
          <p:txBody>
            <a:bodyPr tIns="18720" bIns="18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96" name="Google Shape;3697;p121"/>
            <p:cNvSpPr/>
            <p:nvPr/>
          </p:nvSpPr>
          <p:spPr>
            <a:xfrm>
              <a:off x="3010320" y="1369800"/>
              <a:ext cx="7200" cy="5400"/>
            </a:xfrm>
            <a:custGeom>
              <a:avLst/>
              <a:gdLst>
                <a:gd name="textAreaLeft" fmla="*/ 0 w 7200"/>
                <a:gd name="textAreaRight" fmla="*/ 7560 w 7200"/>
                <a:gd name="textAreaTop" fmla="*/ 0 h 5400"/>
                <a:gd name="textAreaBottom" fmla="*/ 5760 h 5400"/>
              </a:gdLst>
              <a:ahLst/>
              <a:cxnLst/>
              <a:rect l="textAreaLeft" t="textAreaTop" r="textAreaRight" b="textAreaBottom"/>
              <a:pathLst>
                <a:path w="310" h="239">
                  <a:moveTo>
                    <a:pt x="154" y="0"/>
                  </a:moveTo>
                  <a:cubicBezTo>
                    <a:pt x="109" y="0"/>
                    <a:pt x="77" y="48"/>
                    <a:pt x="35" y="54"/>
                  </a:cubicBezTo>
                  <a:cubicBezTo>
                    <a:pt x="0" y="178"/>
                    <a:pt x="28" y="238"/>
                    <a:pt x="116" y="238"/>
                  </a:cubicBezTo>
                  <a:cubicBezTo>
                    <a:pt x="141" y="238"/>
                    <a:pt x="170" y="234"/>
                    <a:pt x="204" y="224"/>
                  </a:cubicBezTo>
                  <a:cubicBezTo>
                    <a:pt x="214" y="164"/>
                    <a:pt x="310" y="124"/>
                    <a:pt x="223" y="37"/>
                  </a:cubicBezTo>
                  <a:cubicBezTo>
                    <a:pt x="196" y="10"/>
                    <a:pt x="173" y="0"/>
                    <a:pt x="154" y="0"/>
                  </a:cubicBezTo>
                  <a:close/>
                </a:path>
              </a:pathLst>
            </a:custGeom>
            <a:solidFill>
              <a:schemeClr val="dk1"/>
            </a:solidFill>
            <a:ln w="0">
              <a:noFill/>
            </a:ln>
          </p:spPr>
          <p:style>
            <a:lnRef idx="0"/>
            <a:fillRef idx="0"/>
            <a:effectRef idx="0"/>
            <a:fontRef idx="minor"/>
          </p:style>
          <p:txBody>
            <a:bodyPr tIns="2880" bIns="28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97" name="Google Shape;3698;p121"/>
            <p:cNvSpPr/>
            <p:nvPr/>
          </p:nvSpPr>
          <p:spPr>
            <a:xfrm>
              <a:off x="2123640" y="19936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36" h="30">
                  <a:moveTo>
                    <a:pt x="11" y="1"/>
                  </a:moveTo>
                  <a:lnTo>
                    <a:pt x="0" y="12"/>
                  </a:lnTo>
                  <a:lnTo>
                    <a:pt x="36" y="29"/>
                  </a:lnTo>
                  <a:lnTo>
                    <a:pt x="11"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98" name="Google Shape;3699;p121"/>
            <p:cNvSpPr/>
            <p:nvPr/>
          </p:nvSpPr>
          <p:spPr>
            <a:xfrm>
              <a:off x="2357640" y="2482920"/>
              <a:ext cx="360" cy="1080"/>
            </a:xfrm>
            <a:custGeom>
              <a:avLst/>
              <a:gdLst>
                <a:gd name="textAreaLeft" fmla="*/ 0 w 360"/>
                <a:gd name="textAreaRight" fmla="*/ 720 w 360"/>
                <a:gd name="textAreaTop" fmla="*/ 0 h 1080"/>
                <a:gd name="textAreaBottom" fmla="*/ 1440 h 1080"/>
              </a:gdLst>
              <a:ahLst/>
              <a:cxnLst/>
              <a:rect l="textAreaLeft" t="textAreaTop" r="textAreaRight" b="textAreaBottom"/>
              <a:pathLst>
                <a:path w="36" h="52">
                  <a:moveTo>
                    <a:pt x="22" y="0"/>
                  </a:moveTo>
                  <a:lnTo>
                    <a:pt x="0" y="48"/>
                  </a:lnTo>
                  <a:lnTo>
                    <a:pt x="35" y="51"/>
                  </a:lnTo>
                  <a:lnTo>
                    <a:pt x="22" y="0"/>
                  </a:lnTo>
                  <a:close/>
                </a:path>
              </a:pathLst>
            </a:custGeom>
            <a:solidFill>
              <a:schemeClr val="dk1"/>
            </a:solidFill>
            <a:ln w="0">
              <a:noFill/>
            </a:ln>
          </p:spPr>
          <p:style>
            <a:lnRef idx="0"/>
            <a:fillRef idx="0"/>
            <a:effectRef idx="0"/>
            <a:fontRef idx="minor"/>
          </p:style>
          <p:txBody>
            <a:bodyPr tIns="720" bIns="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99" name="Google Shape;3700;p121"/>
            <p:cNvSpPr/>
            <p:nvPr/>
          </p:nvSpPr>
          <p:spPr>
            <a:xfrm>
              <a:off x="2803680" y="1962720"/>
              <a:ext cx="4680" cy="3960"/>
            </a:xfrm>
            <a:custGeom>
              <a:avLst/>
              <a:gdLst>
                <a:gd name="textAreaLeft" fmla="*/ 0 w 4680"/>
                <a:gd name="textAreaRight" fmla="*/ 5040 w 4680"/>
                <a:gd name="textAreaTop" fmla="*/ 0 h 3960"/>
                <a:gd name="textAreaBottom" fmla="*/ 4320 h 3960"/>
              </a:gdLst>
              <a:ahLst/>
              <a:cxnLst/>
              <a:rect l="textAreaLeft" t="textAreaTop" r="textAreaRight" b="textAreaBottom"/>
              <a:pathLst>
                <a:path w="203" h="185">
                  <a:moveTo>
                    <a:pt x="96" y="0"/>
                  </a:moveTo>
                  <a:cubicBezTo>
                    <a:pt x="94" y="0"/>
                    <a:pt x="93" y="0"/>
                    <a:pt x="92" y="1"/>
                  </a:cubicBezTo>
                  <a:cubicBezTo>
                    <a:pt x="0" y="55"/>
                    <a:pt x="42" y="123"/>
                    <a:pt x="93" y="184"/>
                  </a:cubicBezTo>
                  <a:cubicBezTo>
                    <a:pt x="132" y="152"/>
                    <a:pt x="168" y="118"/>
                    <a:pt x="202" y="81"/>
                  </a:cubicBezTo>
                  <a:cubicBezTo>
                    <a:pt x="168" y="54"/>
                    <a:pt x="116" y="0"/>
                    <a:pt x="96" y="0"/>
                  </a:cubicBezTo>
                  <a:close/>
                </a:path>
              </a:pathLst>
            </a:custGeom>
            <a:solidFill>
              <a:schemeClr val="dk1"/>
            </a:solidFill>
            <a:ln w="0">
              <a:noFill/>
            </a:ln>
          </p:spPr>
          <p:style>
            <a:lnRef idx="0"/>
            <a:fillRef idx="0"/>
            <a:effectRef idx="0"/>
            <a:fontRef idx="minor"/>
          </p:style>
          <p:txBody>
            <a:bodyPr tIns="2160" bIns="21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00" name="Google Shape;3701;p121"/>
            <p:cNvSpPr/>
            <p:nvPr/>
          </p:nvSpPr>
          <p:spPr>
            <a:xfrm>
              <a:off x="2119680" y="19897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3" h="15">
                  <a:moveTo>
                    <a:pt x="6" y="0"/>
                  </a:moveTo>
                  <a:cubicBezTo>
                    <a:pt x="4" y="5"/>
                    <a:pt x="3" y="9"/>
                    <a:pt x="1" y="14"/>
                  </a:cubicBezTo>
                  <a:lnTo>
                    <a:pt x="13"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01" name="Google Shape;3702;p121"/>
            <p:cNvSpPr/>
            <p:nvPr/>
          </p:nvSpPr>
          <p:spPr>
            <a:xfrm>
              <a:off x="2120400" y="1990080"/>
              <a:ext cx="2880" cy="3240"/>
            </a:xfrm>
            <a:custGeom>
              <a:avLst/>
              <a:gdLst>
                <a:gd name="textAreaLeft" fmla="*/ 0 w 2880"/>
                <a:gd name="textAreaRight" fmla="*/ 3240 w 2880"/>
                <a:gd name="textAreaTop" fmla="*/ 0 h 3240"/>
                <a:gd name="textAreaBottom" fmla="*/ 3600 h 3240"/>
              </a:gdLst>
              <a:ahLst/>
              <a:cxnLst/>
              <a:rect l="textAreaLeft" t="textAreaTop" r="textAreaRight" b="textAreaBottom"/>
              <a:pathLst>
                <a:path w="135" h="141">
                  <a:moveTo>
                    <a:pt x="0" y="1"/>
                  </a:moveTo>
                  <a:lnTo>
                    <a:pt x="135" y="141"/>
                  </a:lnTo>
                  <a:cubicBezTo>
                    <a:pt x="123" y="60"/>
                    <a:pt x="85" y="7"/>
                    <a:pt x="0" y="1"/>
                  </a:cubicBezTo>
                  <a:close/>
                </a:path>
              </a:pathLst>
            </a:custGeom>
            <a:solidFill>
              <a:schemeClr val="dk1"/>
            </a:solidFill>
            <a:ln w="0">
              <a:noFill/>
            </a:ln>
          </p:spPr>
          <p:style>
            <a:lnRef idx="0"/>
            <a:fillRef idx="0"/>
            <a:effectRef idx="0"/>
            <a:fontRef idx="minor"/>
          </p:style>
          <p:txBody>
            <a:bodyPr tIns="1800" bIns="18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02" name="Google Shape;3703;p121"/>
            <p:cNvSpPr/>
            <p:nvPr/>
          </p:nvSpPr>
          <p:spPr>
            <a:xfrm>
              <a:off x="2119680" y="19897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30" h="18">
                  <a:moveTo>
                    <a:pt x="13" y="0"/>
                  </a:moveTo>
                  <a:lnTo>
                    <a:pt x="1" y="14"/>
                  </a:lnTo>
                  <a:cubicBezTo>
                    <a:pt x="11" y="14"/>
                    <a:pt x="19" y="16"/>
                    <a:pt x="29" y="18"/>
                  </a:cubicBezTo>
                  <a:cubicBezTo>
                    <a:pt x="24" y="11"/>
                    <a:pt x="18" y="6"/>
                    <a:pt x="13"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03" name="Google Shape;3704;p121"/>
            <p:cNvSpPr/>
            <p:nvPr/>
          </p:nvSpPr>
          <p:spPr>
            <a:xfrm>
              <a:off x="2123640" y="19933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7" h="29">
                  <a:moveTo>
                    <a:pt x="1" y="1"/>
                  </a:moveTo>
                  <a:cubicBezTo>
                    <a:pt x="2" y="10"/>
                    <a:pt x="4" y="19"/>
                    <a:pt x="5" y="29"/>
                  </a:cubicBezTo>
                  <a:lnTo>
                    <a:pt x="16" y="18"/>
                  </a:lnTo>
                  <a:lnTo>
                    <a:pt x="1"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04" name="Google Shape;3705;p121"/>
            <p:cNvSpPr/>
            <p:nvPr/>
          </p:nvSpPr>
          <p:spPr>
            <a:xfrm>
              <a:off x="2786760" y="2038320"/>
              <a:ext cx="360" cy="720"/>
            </a:xfrm>
            <a:custGeom>
              <a:avLst/>
              <a:gdLst>
                <a:gd name="textAreaLeft" fmla="*/ 0 w 360"/>
                <a:gd name="textAreaRight" fmla="*/ 720 w 360"/>
                <a:gd name="textAreaTop" fmla="*/ 0 h 720"/>
                <a:gd name="textAreaBottom" fmla="*/ 1080 h 720"/>
              </a:gdLst>
              <a:ahLst/>
              <a:cxnLst/>
              <a:rect l="textAreaLeft" t="textAreaTop" r="textAreaRight" b="textAreaBottom"/>
              <a:pathLst>
                <a:path w="33" h="41">
                  <a:moveTo>
                    <a:pt x="20" y="0"/>
                  </a:moveTo>
                  <a:lnTo>
                    <a:pt x="1" y="40"/>
                  </a:lnTo>
                  <a:cubicBezTo>
                    <a:pt x="1" y="40"/>
                    <a:pt x="33" y="14"/>
                    <a:pt x="33" y="14"/>
                  </a:cubicBezTo>
                  <a:lnTo>
                    <a:pt x="20"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05" name="Google Shape;3706;p121"/>
            <p:cNvSpPr/>
            <p:nvPr/>
          </p:nvSpPr>
          <p:spPr>
            <a:xfrm>
              <a:off x="3124800" y="1555920"/>
              <a:ext cx="6120" cy="7200"/>
            </a:xfrm>
            <a:custGeom>
              <a:avLst/>
              <a:gdLst>
                <a:gd name="textAreaLeft" fmla="*/ 0 w 6120"/>
                <a:gd name="textAreaRight" fmla="*/ 6480 w 6120"/>
                <a:gd name="textAreaTop" fmla="*/ 0 h 7200"/>
                <a:gd name="textAreaBottom" fmla="*/ 7560 h 7200"/>
              </a:gdLst>
              <a:ahLst/>
              <a:cxnLst/>
              <a:rect l="textAreaLeft" t="textAreaTop" r="textAreaRight" b="textAreaBottom"/>
              <a:pathLst>
                <a:path w="264" h="311">
                  <a:moveTo>
                    <a:pt x="100" y="1"/>
                  </a:moveTo>
                  <a:cubicBezTo>
                    <a:pt x="69" y="1"/>
                    <a:pt x="36" y="5"/>
                    <a:pt x="4" y="11"/>
                  </a:cubicBezTo>
                  <a:lnTo>
                    <a:pt x="1" y="305"/>
                  </a:lnTo>
                  <a:cubicBezTo>
                    <a:pt x="26" y="308"/>
                    <a:pt x="51" y="310"/>
                    <a:pt x="74" y="310"/>
                  </a:cubicBezTo>
                  <a:cubicBezTo>
                    <a:pt x="184" y="310"/>
                    <a:pt x="264" y="266"/>
                    <a:pt x="246" y="121"/>
                  </a:cubicBezTo>
                  <a:cubicBezTo>
                    <a:pt x="234" y="26"/>
                    <a:pt x="173" y="1"/>
                    <a:pt x="100" y="1"/>
                  </a:cubicBezTo>
                  <a:close/>
                </a:path>
              </a:pathLst>
            </a:custGeom>
            <a:solidFill>
              <a:schemeClr val="dk1"/>
            </a:solidFill>
            <a:ln w="0">
              <a:noFill/>
            </a:ln>
          </p:spPr>
          <p:style>
            <a:lnRef idx="0"/>
            <a:fillRef idx="0"/>
            <a:effectRef idx="0"/>
            <a:fontRef idx="minor"/>
          </p:style>
          <p:txBody>
            <a:bodyPr tIns="3600" bIns="36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06" name="Google Shape;3707;p121"/>
            <p:cNvSpPr/>
            <p:nvPr/>
          </p:nvSpPr>
          <p:spPr>
            <a:xfrm>
              <a:off x="2791440" y="20343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4" h="12">
                  <a:moveTo>
                    <a:pt x="0" y="1"/>
                  </a:moveTo>
                  <a:lnTo>
                    <a:pt x="13" y="12"/>
                  </a:lnTo>
                  <a:lnTo>
                    <a:pt x="13" y="9"/>
                  </a:lnTo>
                  <a:cubicBezTo>
                    <a:pt x="9" y="6"/>
                    <a:pt x="4" y="4"/>
                    <a:pt x="0"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07" name="Google Shape;3708;p121"/>
            <p:cNvSpPr/>
            <p:nvPr/>
          </p:nvSpPr>
          <p:spPr>
            <a:xfrm>
              <a:off x="2791440" y="20343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4" h="25">
                  <a:moveTo>
                    <a:pt x="0" y="1"/>
                  </a:moveTo>
                  <a:lnTo>
                    <a:pt x="0" y="1"/>
                  </a:lnTo>
                  <a:cubicBezTo>
                    <a:pt x="1" y="9"/>
                    <a:pt x="1" y="16"/>
                    <a:pt x="1" y="24"/>
                  </a:cubicBezTo>
                  <a:lnTo>
                    <a:pt x="13" y="12"/>
                  </a:lnTo>
                  <a:lnTo>
                    <a:pt x="0"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08" name="Google Shape;3709;p121"/>
            <p:cNvSpPr/>
            <p:nvPr/>
          </p:nvSpPr>
          <p:spPr>
            <a:xfrm>
              <a:off x="2787840" y="2034720"/>
              <a:ext cx="3240" cy="2880"/>
            </a:xfrm>
            <a:custGeom>
              <a:avLst/>
              <a:gdLst>
                <a:gd name="textAreaLeft" fmla="*/ 0 w 3240"/>
                <a:gd name="textAreaRight" fmla="*/ 3600 w 3240"/>
                <a:gd name="textAreaTop" fmla="*/ 0 h 2880"/>
                <a:gd name="textAreaBottom" fmla="*/ 3240 h 2880"/>
              </a:gdLst>
              <a:ahLst/>
              <a:cxnLst/>
              <a:rect l="textAreaLeft" t="textAreaTop" r="textAreaRight" b="textAreaBottom"/>
              <a:pathLst>
                <a:path w="153" h="139">
                  <a:moveTo>
                    <a:pt x="146" y="0"/>
                  </a:moveTo>
                  <a:lnTo>
                    <a:pt x="146" y="0"/>
                  </a:lnTo>
                  <a:cubicBezTo>
                    <a:pt x="98" y="45"/>
                    <a:pt x="49" y="92"/>
                    <a:pt x="1" y="138"/>
                  </a:cubicBezTo>
                  <a:cubicBezTo>
                    <a:pt x="81" y="127"/>
                    <a:pt x="153" y="105"/>
                    <a:pt x="146" y="0"/>
                  </a:cubicBezTo>
                  <a:close/>
                </a:path>
              </a:pathLst>
            </a:custGeom>
            <a:solidFill>
              <a:schemeClr val="dk1"/>
            </a:solidFill>
            <a:ln w="0">
              <a:noFill/>
            </a:ln>
          </p:spPr>
          <p:style>
            <a:lnRef idx="0"/>
            <a:fillRef idx="0"/>
            <a:effectRef idx="0"/>
            <a:fontRef idx="minor"/>
          </p:style>
          <p:txBody>
            <a:bodyPr tIns="1440" bIns="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09" name="Google Shape;3710;p121"/>
            <p:cNvSpPr/>
            <p:nvPr/>
          </p:nvSpPr>
          <p:spPr>
            <a:xfrm>
              <a:off x="2787120" y="20383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33" h="18">
                  <a:moveTo>
                    <a:pt x="33" y="0"/>
                  </a:moveTo>
                  <a:lnTo>
                    <a:pt x="1" y="4"/>
                  </a:lnTo>
                  <a:cubicBezTo>
                    <a:pt x="1" y="4"/>
                    <a:pt x="14" y="18"/>
                    <a:pt x="14" y="18"/>
                  </a:cubicBezTo>
                  <a:lnTo>
                    <a:pt x="33"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10" name="Google Shape;3711;p121"/>
            <p:cNvSpPr/>
            <p:nvPr/>
          </p:nvSpPr>
          <p:spPr>
            <a:xfrm>
              <a:off x="2836440" y="1297800"/>
              <a:ext cx="3600" cy="3240"/>
            </a:xfrm>
            <a:custGeom>
              <a:avLst/>
              <a:gdLst>
                <a:gd name="textAreaLeft" fmla="*/ 0 w 3600"/>
                <a:gd name="textAreaRight" fmla="*/ 3960 w 3600"/>
                <a:gd name="textAreaTop" fmla="*/ 0 h 3240"/>
                <a:gd name="textAreaBottom" fmla="*/ 3600 h 3240"/>
              </a:gdLst>
              <a:ahLst/>
              <a:cxnLst/>
              <a:rect l="textAreaLeft" t="textAreaTop" r="textAreaRight" b="textAreaBottom"/>
              <a:pathLst>
                <a:path w="166" h="155">
                  <a:moveTo>
                    <a:pt x="1" y="0"/>
                  </a:moveTo>
                  <a:lnTo>
                    <a:pt x="1" y="0"/>
                  </a:lnTo>
                  <a:cubicBezTo>
                    <a:pt x="4" y="98"/>
                    <a:pt x="63" y="143"/>
                    <a:pt x="154" y="155"/>
                  </a:cubicBezTo>
                  <a:cubicBezTo>
                    <a:pt x="165" y="42"/>
                    <a:pt x="88" y="17"/>
                    <a:pt x="1" y="0"/>
                  </a:cubicBezTo>
                  <a:close/>
                </a:path>
              </a:pathLst>
            </a:custGeom>
            <a:solidFill>
              <a:schemeClr val="dk1"/>
            </a:solidFill>
            <a:ln w="0">
              <a:noFill/>
            </a:ln>
          </p:spPr>
          <p:style>
            <a:lnRef idx="0"/>
            <a:fillRef idx="0"/>
            <a:effectRef idx="0"/>
            <a:fontRef idx="minor"/>
          </p:style>
          <p:txBody>
            <a:bodyPr tIns="1800" bIns="18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11" name="Google Shape;3712;p121"/>
            <p:cNvSpPr/>
            <p:nvPr/>
          </p:nvSpPr>
          <p:spPr>
            <a:xfrm>
              <a:off x="2836080" y="12974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5" h="15">
                  <a:moveTo>
                    <a:pt x="13" y="1"/>
                  </a:moveTo>
                  <a:lnTo>
                    <a:pt x="0" y="12"/>
                  </a:lnTo>
                  <a:lnTo>
                    <a:pt x="15" y="14"/>
                  </a:lnTo>
                  <a:cubicBezTo>
                    <a:pt x="15" y="10"/>
                    <a:pt x="13" y="6"/>
                    <a:pt x="13"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12" name="Google Shape;3713;p121"/>
            <p:cNvSpPr/>
            <p:nvPr/>
          </p:nvSpPr>
          <p:spPr>
            <a:xfrm>
              <a:off x="2840400" y="13014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2" h="14">
                  <a:moveTo>
                    <a:pt x="0" y="1"/>
                  </a:moveTo>
                  <a:cubicBezTo>
                    <a:pt x="0" y="5"/>
                    <a:pt x="1" y="10"/>
                    <a:pt x="0" y="14"/>
                  </a:cubicBezTo>
                  <a:lnTo>
                    <a:pt x="11" y="3"/>
                  </a:lnTo>
                  <a:cubicBezTo>
                    <a:pt x="7" y="3"/>
                    <a:pt x="5" y="2"/>
                    <a:pt x="0"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13" name="Google Shape;3714;p121"/>
            <p:cNvSpPr/>
            <p:nvPr/>
          </p:nvSpPr>
          <p:spPr>
            <a:xfrm>
              <a:off x="3070800" y="2551680"/>
              <a:ext cx="258120" cy="301680"/>
            </a:xfrm>
            <a:custGeom>
              <a:avLst/>
              <a:gdLst>
                <a:gd name="textAreaLeft" fmla="*/ 0 w 258120"/>
                <a:gd name="textAreaRight" fmla="*/ 258480 w 258120"/>
                <a:gd name="textAreaTop" fmla="*/ 0 h 301680"/>
                <a:gd name="textAreaBottom" fmla="*/ 302040 h 301680"/>
              </a:gdLst>
              <a:ahLst/>
              <a:cxnLst/>
              <a:rect l="textAreaLeft" t="textAreaTop" r="textAreaRight" b="textAreaBottom"/>
              <a:pathLst>
                <a:path w="10643" h="12439">
                  <a:moveTo>
                    <a:pt x="10464" y="0"/>
                  </a:moveTo>
                  <a:cubicBezTo>
                    <a:pt x="10374" y="0"/>
                    <a:pt x="10304" y="80"/>
                    <a:pt x="10239" y="171"/>
                  </a:cubicBezTo>
                  <a:cubicBezTo>
                    <a:pt x="10175" y="257"/>
                    <a:pt x="10145" y="342"/>
                    <a:pt x="10195" y="416"/>
                  </a:cubicBezTo>
                  <a:cubicBezTo>
                    <a:pt x="10171" y="402"/>
                    <a:pt x="10148" y="396"/>
                    <a:pt x="10128" y="396"/>
                  </a:cubicBezTo>
                  <a:cubicBezTo>
                    <a:pt x="10034" y="396"/>
                    <a:pt x="9974" y="520"/>
                    <a:pt x="9919" y="597"/>
                  </a:cubicBezTo>
                  <a:cubicBezTo>
                    <a:pt x="9513" y="1163"/>
                    <a:pt x="9105" y="1727"/>
                    <a:pt x="8725" y="2311"/>
                  </a:cubicBezTo>
                  <a:cubicBezTo>
                    <a:pt x="7994" y="3432"/>
                    <a:pt x="7239" y="4537"/>
                    <a:pt x="6340" y="5530"/>
                  </a:cubicBezTo>
                  <a:cubicBezTo>
                    <a:pt x="4732" y="7307"/>
                    <a:pt x="3102" y="9058"/>
                    <a:pt x="1765" y="11064"/>
                  </a:cubicBezTo>
                  <a:cubicBezTo>
                    <a:pt x="1461" y="11521"/>
                    <a:pt x="1084" y="12032"/>
                    <a:pt x="453" y="12032"/>
                  </a:cubicBezTo>
                  <a:cubicBezTo>
                    <a:pt x="347" y="12032"/>
                    <a:pt x="235" y="12018"/>
                    <a:pt x="114" y="11986"/>
                  </a:cubicBezTo>
                  <a:cubicBezTo>
                    <a:pt x="114" y="11986"/>
                    <a:pt x="114" y="11986"/>
                    <a:pt x="114" y="11986"/>
                  </a:cubicBezTo>
                  <a:cubicBezTo>
                    <a:pt x="105" y="11986"/>
                    <a:pt x="85" y="12031"/>
                    <a:pt x="70" y="12055"/>
                  </a:cubicBezTo>
                  <a:cubicBezTo>
                    <a:pt x="48" y="12100"/>
                    <a:pt x="1" y="12182"/>
                    <a:pt x="7" y="12185"/>
                  </a:cubicBezTo>
                  <a:cubicBezTo>
                    <a:pt x="249" y="12353"/>
                    <a:pt x="498" y="12439"/>
                    <a:pt x="741" y="12439"/>
                  </a:cubicBezTo>
                  <a:cubicBezTo>
                    <a:pt x="993" y="12439"/>
                    <a:pt x="1238" y="12347"/>
                    <a:pt x="1459" y="12161"/>
                  </a:cubicBezTo>
                  <a:cubicBezTo>
                    <a:pt x="1844" y="11835"/>
                    <a:pt x="2152" y="11436"/>
                    <a:pt x="2443" y="11027"/>
                  </a:cubicBezTo>
                  <a:cubicBezTo>
                    <a:pt x="3286" y="9846"/>
                    <a:pt x="4212" y="8735"/>
                    <a:pt x="5177" y="7651"/>
                  </a:cubicBezTo>
                  <a:cubicBezTo>
                    <a:pt x="7014" y="5589"/>
                    <a:pt x="8731" y="3433"/>
                    <a:pt x="10123" y="1037"/>
                  </a:cubicBezTo>
                  <a:cubicBezTo>
                    <a:pt x="10215" y="878"/>
                    <a:pt x="10477" y="745"/>
                    <a:pt x="10283" y="493"/>
                  </a:cubicBezTo>
                  <a:lnTo>
                    <a:pt x="10283" y="493"/>
                  </a:lnTo>
                  <a:cubicBezTo>
                    <a:pt x="10322" y="500"/>
                    <a:pt x="10356" y="503"/>
                    <a:pt x="10386" y="503"/>
                  </a:cubicBezTo>
                  <a:cubicBezTo>
                    <a:pt x="10643" y="503"/>
                    <a:pt x="10625" y="282"/>
                    <a:pt x="10621" y="73"/>
                  </a:cubicBezTo>
                  <a:cubicBezTo>
                    <a:pt x="10562" y="21"/>
                    <a:pt x="10510" y="0"/>
                    <a:pt x="10464" y="0"/>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14" name="Google Shape;3715;p121"/>
            <p:cNvSpPr/>
            <p:nvPr/>
          </p:nvSpPr>
          <p:spPr>
            <a:xfrm>
              <a:off x="3360240" y="2847960"/>
              <a:ext cx="11160" cy="5040"/>
            </a:xfrm>
            <a:custGeom>
              <a:avLst/>
              <a:gdLst>
                <a:gd name="textAreaLeft" fmla="*/ 0 w 11160"/>
                <a:gd name="textAreaRight" fmla="*/ 11520 w 11160"/>
                <a:gd name="textAreaTop" fmla="*/ 0 h 5040"/>
                <a:gd name="textAreaBottom" fmla="*/ 5400 h 5040"/>
              </a:gdLst>
              <a:ahLst/>
              <a:cxnLst/>
              <a:rect l="textAreaLeft" t="textAreaTop" r="textAreaRight" b="textAreaBottom"/>
              <a:pathLst>
                <a:path w="480" h="220">
                  <a:moveTo>
                    <a:pt x="82" y="1"/>
                  </a:moveTo>
                  <a:cubicBezTo>
                    <a:pt x="55" y="28"/>
                    <a:pt x="28" y="55"/>
                    <a:pt x="1" y="80"/>
                  </a:cubicBezTo>
                  <a:cubicBezTo>
                    <a:pt x="70" y="125"/>
                    <a:pt x="139" y="173"/>
                    <a:pt x="208" y="219"/>
                  </a:cubicBezTo>
                  <a:lnTo>
                    <a:pt x="480" y="193"/>
                  </a:lnTo>
                  <a:cubicBezTo>
                    <a:pt x="370" y="81"/>
                    <a:pt x="241" y="8"/>
                    <a:pt x="82" y="1"/>
                  </a:cubicBezTo>
                  <a:close/>
                </a:path>
              </a:pathLst>
            </a:custGeom>
            <a:solidFill>
              <a:schemeClr val="dk1"/>
            </a:solidFill>
            <a:ln w="0">
              <a:noFill/>
            </a:ln>
          </p:spPr>
          <p:style>
            <a:lnRef idx="0"/>
            <a:fillRef idx="0"/>
            <a:effectRef idx="0"/>
            <a:fontRef idx="minor"/>
          </p:style>
          <p:txBody>
            <a:bodyPr tIns="2520" bIns="25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15" name="Google Shape;3716;p121"/>
            <p:cNvSpPr/>
            <p:nvPr/>
          </p:nvSpPr>
          <p:spPr>
            <a:xfrm>
              <a:off x="3305160" y="2874240"/>
              <a:ext cx="2520" cy="1800"/>
            </a:xfrm>
            <a:custGeom>
              <a:avLst/>
              <a:gdLst>
                <a:gd name="textAreaLeft" fmla="*/ 0 w 2520"/>
                <a:gd name="textAreaRight" fmla="*/ 2880 w 2520"/>
                <a:gd name="textAreaTop" fmla="*/ 0 h 1800"/>
                <a:gd name="textAreaBottom" fmla="*/ 2160 h 1800"/>
              </a:gdLst>
              <a:ahLst/>
              <a:cxnLst/>
              <a:rect l="textAreaLeft" t="textAreaTop" r="textAreaRight" b="textAreaBottom"/>
              <a:pathLst>
                <a:path w="122" h="95">
                  <a:moveTo>
                    <a:pt x="62" y="0"/>
                  </a:moveTo>
                  <a:cubicBezTo>
                    <a:pt x="43" y="0"/>
                    <a:pt x="22" y="28"/>
                    <a:pt x="1" y="44"/>
                  </a:cubicBezTo>
                  <a:cubicBezTo>
                    <a:pt x="20" y="63"/>
                    <a:pt x="38" y="94"/>
                    <a:pt x="59" y="95"/>
                  </a:cubicBezTo>
                  <a:cubicBezTo>
                    <a:pt x="59" y="95"/>
                    <a:pt x="60" y="95"/>
                    <a:pt x="60" y="95"/>
                  </a:cubicBezTo>
                  <a:cubicBezTo>
                    <a:pt x="80" y="95"/>
                    <a:pt x="100" y="67"/>
                    <a:pt x="122" y="51"/>
                  </a:cubicBezTo>
                  <a:cubicBezTo>
                    <a:pt x="102" y="33"/>
                    <a:pt x="83" y="1"/>
                    <a:pt x="63" y="0"/>
                  </a:cubicBezTo>
                  <a:cubicBezTo>
                    <a:pt x="63" y="0"/>
                    <a:pt x="63" y="0"/>
                    <a:pt x="62" y="0"/>
                  </a:cubicBezTo>
                  <a:close/>
                </a:path>
              </a:pathLst>
            </a:custGeom>
            <a:solidFill>
              <a:schemeClr val="dk1"/>
            </a:solidFill>
            <a:ln w="0">
              <a:noFill/>
            </a:ln>
          </p:spPr>
          <p:style>
            <a:lnRef idx="0"/>
            <a:fillRef idx="0"/>
            <a:effectRef idx="0"/>
            <a:fontRef idx="minor"/>
          </p:style>
          <p:txBody>
            <a:bodyPr tIns="1080" bIns="1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16" name="Google Shape;3717;p121"/>
            <p:cNvSpPr/>
            <p:nvPr/>
          </p:nvSpPr>
          <p:spPr>
            <a:xfrm>
              <a:off x="3102840" y="2859480"/>
              <a:ext cx="37800" cy="33480"/>
            </a:xfrm>
            <a:custGeom>
              <a:avLst/>
              <a:gdLst>
                <a:gd name="textAreaLeft" fmla="*/ 0 w 37800"/>
                <a:gd name="textAreaRight" fmla="*/ 38160 w 37800"/>
                <a:gd name="textAreaTop" fmla="*/ 0 h 33480"/>
                <a:gd name="textAreaBottom" fmla="*/ 33840 h 33480"/>
              </a:gdLst>
              <a:ahLst/>
              <a:cxnLst/>
              <a:rect l="textAreaLeft" t="textAreaTop" r="textAreaRight" b="textAreaBottom"/>
              <a:pathLst>
                <a:path w="1576" h="1388">
                  <a:moveTo>
                    <a:pt x="771" y="1"/>
                  </a:moveTo>
                  <a:cubicBezTo>
                    <a:pt x="325" y="1"/>
                    <a:pt x="12" y="264"/>
                    <a:pt x="6" y="649"/>
                  </a:cubicBezTo>
                  <a:cubicBezTo>
                    <a:pt x="0" y="1019"/>
                    <a:pt x="352" y="1366"/>
                    <a:pt x="756" y="1386"/>
                  </a:cubicBezTo>
                  <a:cubicBezTo>
                    <a:pt x="769" y="1387"/>
                    <a:pt x="781" y="1388"/>
                    <a:pt x="794" y="1388"/>
                  </a:cubicBezTo>
                  <a:cubicBezTo>
                    <a:pt x="1173" y="1388"/>
                    <a:pt x="1533" y="1069"/>
                    <a:pt x="1553" y="706"/>
                  </a:cubicBezTo>
                  <a:cubicBezTo>
                    <a:pt x="1575" y="316"/>
                    <a:pt x="1253" y="14"/>
                    <a:pt x="804" y="1"/>
                  </a:cubicBezTo>
                  <a:cubicBezTo>
                    <a:pt x="793" y="1"/>
                    <a:pt x="782" y="1"/>
                    <a:pt x="771" y="1"/>
                  </a:cubicBezTo>
                  <a:close/>
                </a:path>
              </a:pathLst>
            </a:custGeom>
            <a:solidFill>
              <a:schemeClr val="dk1"/>
            </a:solidFill>
            <a:ln w="0">
              <a:noFill/>
            </a:ln>
          </p:spPr>
          <p:style>
            <a:lnRef idx="0"/>
            <a:fillRef idx="0"/>
            <a:effectRef idx="0"/>
            <a:fontRef idx="minor"/>
          </p:style>
          <p:txBody>
            <a:bodyPr tIns="16920" bIns="169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17" name="Google Shape;3718;p121"/>
            <p:cNvSpPr/>
            <p:nvPr/>
          </p:nvSpPr>
          <p:spPr>
            <a:xfrm>
              <a:off x="3462480" y="2042640"/>
              <a:ext cx="9720" cy="16560"/>
            </a:xfrm>
            <a:custGeom>
              <a:avLst/>
              <a:gdLst>
                <a:gd name="textAreaLeft" fmla="*/ 0 w 9720"/>
                <a:gd name="textAreaRight" fmla="*/ 10080 w 9720"/>
                <a:gd name="textAreaTop" fmla="*/ 0 h 16560"/>
                <a:gd name="textAreaBottom" fmla="*/ 16920 h 16560"/>
              </a:gdLst>
              <a:ahLst/>
              <a:cxnLst/>
              <a:rect l="textAreaLeft" t="textAreaTop" r="textAreaRight" b="textAreaBottom"/>
              <a:pathLst>
                <a:path w="412" h="699">
                  <a:moveTo>
                    <a:pt x="107" y="1"/>
                  </a:moveTo>
                  <a:cubicBezTo>
                    <a:pt x="90" y="1"/>
                    <a:pt x="55" y="22"/>
                    <a:pt x="49" y="38"/>
                  </a:cubicBezTo>
                  <a:cubicBezTo>
                    <a:pt x="0" y="184"/>
                    <a:pt x="64" y="278"/>
                    <a:pt x="197" y="335"/>
                  </a:cubicBezTo>
                  <a:cubicBezTo>
                    <a:pt x="190" y="486"/>
                    <a:pt x="230" y="616"/>
                    <a:pt x="370" y="698"/>
                  </a:cubicBezTo>
                  <a:cubicBezTo>
                    <a:pt x="370" y="698"/>
                    <a:pt x="409" y="671"/>
                    <a:pt x="409" y="671"/>
                  </a:cubicBezTo>
                  <a:cubicBezTo>
                    <a:pt x="352" y="550"/>
                    <a:pt x="412" y="367"/>
                    <a:pt x="220" y="319"/>
                  </a:cubicBezTo>
                  <a:lnTo>
                    <a:pt x="202" y="331"/>
                  </a:lnTo>
                  <a:lnTo>
                    <a:pt x="202" y="331"/>
                  </a:lnTo>
                  <a:lnTo>
                    <a:pt x="219" y="319"/>
                  </a:lnTo>
                  <a:cubicBezTo>
                    <a:pt x="248" y="192"/>
                    <a:pt x="255" y="70"/>
                    <a:pt x="113" y="2"/>
                  </a:cubicBezTo>
                  <a:cubicBezTo>
                    <a:pt x="111" y="1"/>
                    <a:pt x="110" y="1"/>
                    <a:pt x="107" y="1"/>
                  </a:cubicBezTo>
                  <a:close/>
                </a:path>
              </a:pathLst>
            </a:custGeom>
            <a:solidFill>
              <a:schemeClr val="dk1"/>
            </a:solidFill>
            <a:ln w="0">
              <a:noFill/>
            </a:ln>
          </p:spPr>
          <p:style>
            <a:lnRef idx="0"/>
            <a:fillRef idx="0"/>
            <a:effectRef idx="0"/>
            <a:fontRef idx="minor"/>
          </p:style>
          <p:txBody>
            <a:bodyPr tIns="8280" bIns="82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18" name="Google Shape;3719;p121"/>
            <p:cNvSpPr/>
            <p:nvPr/>
          </p:nvSpPr>
          <p:spPr>
            <a:xfrm>
              <a:off x="2444400" y="3677400"/>
              <a:ext cx="75960" cy="78840"/>
            </a:xfrm>
            <a:custGeom>
              <a:avLst/>
              <a:gdLst>
                <a:gd name="textAreaLeft" fmla="*/ 0 w 75960"/>
                <a:gd name="textAreaRight" fmla="*/ 76320 w 75960"/>
                <a:gd name="textAreaTop" fmla="*/ 0 h 78840"/>
                <a:gd name="textAreaBottom" fmla="*/ 79200 h 78840"/>
              </a:gdLst>
              <a:ahLst/>
              <a:cxnLst/>
              <a:rect l="textAreaLeft" t="textAreaTop" r="textAreaRight" b="textAreaBottom"/>
              <a:pathLst>
                <a:path w="3143" h="3254">
                  <a:moveTo>
                    <a:pt x="1846" y="580"/>
                  </a:moveTo>
                  <a:cubicBezTo>
                    <a:pt x="2164" y="580"/>
                    <a:pt x="2338" y="893"/>
                    <a:pt x="2348" y="1481"/>
                  </a:cubicBezTo>
                  <a:cubicBezTo>
                    <a:pt x="2356" y="1974"/>
                    <a:pt x="1949" y="2432"/>
                    <a:pt x="1511" y="2432"/>
                  </a:cubicBezTo>
                  <a:cubicBezTo>
                    <a:pt x="1504" y="2432"/>
                    <a:pt x="1496" y="2432"/>
                    <a:pt x="1488" y="2431"/>
                  </a:cubicBezTo>
                  <a:cubicBezTo>
                    <a:pt x="1125" y="2417"/>
                    <a:pt x="789" y="2044"/>
                    <a:pt x="767" y="1631"/>
                  </a:cubicBezTo>
                  <a:cubicBezTo>
                    <a:pt x="737" y="1083"/>
                    <a:pt x="1253" y="580"/>
                    <a:pt x="1846" y="580"/>
                  </a:cubicBezTo>
                  <a:close/>
                  <a:moveTo>
                    <a:pt x="1779" y="0"/>
                  </a:moveTo>
                  <a:cubicBezTo>
                    <a:pt x="752" y="0"/>
                    <a:pt x="89" y="548"/>
                    <a:pt x="47" y="1438"/>
                  </a:cubicBezTo>
                  <a:cubicBezTo>
                    <a:pt x="1" y="2419"/>
                    <a:pt x="719" y="3254"/>
                    <a:pt x="1607" y="3254"/>
                  </a:cubicBezTo>
                  <a:cubicBezTo>
                    <a:pt x="1611" y="3254"/>
                    <a:pt x="1616" y="3254"/>
                    <a:pt x="1620" y="3254"/>
                  </a:cubicBezTo>
                  <a:cubicBezTo>
                    <a:pt x="2388" y="3247"/>
                    <a:pt x="3064" y="2498"/>
                    <a:pt x="3101" y="1610"/>
                  </a:cubicBezTo>
                  <a:cubicBezTo>
                    <a:pt x="3143" y="633"/>
                    <a:pt x="2667" y="22"/>
                    <a:pt x="1853" y="1"/>
                  </a:cubicBezTo>
                  <a:cubicBezTo>
                    <a:pt x="1828" y="1"/>
                    <a:pt x="1804" y="0"/>
                    <a:pt x="1779" y="0"/>
                  </a:cubicBezTo>
                  <a:close/>
                </a:path>
              </a:pathLst>
            </a:custGeom>
            <a:solidFill>
              <a:schemeClr val="dk1"/>
            </a:solidFill>
            <a:ln w="0">
              <a:noFill/>
            </a:ln>
          </p:spPr>
          <p:style>
            <a:lnRef idx="0"/>
            <a:fillRef idx="0"/>
            <a:effectRef idx="0"/>
            <a:fontRef idx="minor"/>
          </p:style>
          <p:txBody>
            <a:bodyPr tIns="39600" bIns="396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19" name="Google Shape;3720;p121"/>
            <p:cNvSpPr/>
            <p:nvPr/>
          </p:nvSpPr>
          <p:spPr>
            <a:xfrm>
              <a:off x="3162600" y="3985920"/>
              <a:ext cx="46080" cy="44280"/>
            </a:xfrm>
            <a:custGeom>
              <a:avLst/>
              <a:gdLst>
                <a:gd name="textAreaLeft" fmla="*/ 0 w 46080"/>
                <a:gd name="textAreaRight" fmla="*/ 46440 w 46080"/>
                <a:gd name="textAreaTop" fmla="*/ 0 h 44280"/>
                <a:gd name="textAreaBottom" fmla="*/ 44640 h 44280"/>
              </a:gdLst>
              <a:ahLst/>
              <a:cxnLst/>
              <a:rect l="textAreaLeft" t="textAreaTop" r="textAreaRight" b="textAreaBottom"/>
              <a:pathLst>
                <a:path w="1912" h="1834">
                  <a:moveTo>
                    <a:pt x="183" y="0"/>
                  </a:moveTo>
                  <a:cubicBezTo>
                    <a:pt x="59" y="0"/>
                    <a:pt x="1" y="87"/>
                    <a:pt x="38" y="250"/>
                  </a:cubicBezTo>
                  <a:cubicBezTo>
                    <a:pt x="74" y="409"/>
                    <a:pt x="216" y="519"/>
                    <a:pt x="354" y="610"/>
                  </a:cubicBezTo>
                  <a:cubicBezTo>
                    <a:pt x="426" y="785"/>
                    <a:pt x="554" y="904"/>
                    <a:pt x="723" y="982"/>
                  </a:cubicBezTo>
                  <a:cubicBezTo>
                    <a:pt x="947" y="1301"/>
                    <a:pt x="1245" y="1546"/>
                    <a:pt x="1553" y="1774"/>
                  </a:cubicBezTo>
                  <a:cubicBezTo>
                    <a:pt x="1608" y="1815"/>
                    <a:pt x="1660" y="1834"/>
                    <a:pt x="1706" y="1834"/>
                  </a:cubicBezTo>
                  <a:cubicBezTo>
                    <a:pt x="1801" y="1834"/>
                    <a:pt x="1875" y="1754"/>
                    <a:pt x="1912" y="1618"/>
                  </a:cubicBezTo>
                  <a:cubicBezTo>
                    <a:pt x="1756" y="1310"/>
                    <a:pt x="1489" y="1112"/>
                    <a:pt x="1213" y="922"/>
                  </a:cubicBezTo>
                  <a:cubicBezTo>
                    <a:pt x="1085" y="698"/>
                    <a:pt x="900" y="513"/>
                    <a:pt x="676" y="384"/>
                  </a:cubicBezTo>
                  <a:cubicBezTo>
                    <a:pt x="594" y="225"/>
                    <a:pt x="494" y="85"/>
                    <a:pt x="314" y="24"/>
                  </a:cubicBezTo>
                  <a:cubicBezTo>
                    <a:pt x="265" y="8"/>
                    <a:pt x="221" y="0"/>
                    <a:pt x="183" y="0"/>
                  </a:cubicBezTo>
                  <a:close/>
                </a:path>
              </a:pathLst>
            </a:custGeom>
            <a:solidFill>
              <a:schemeClr val="dk1"/>
            </a:solidFill>
            <a:ln w="0">
              <a:noFill/>
            </a:ln>
          </p:spPr>
          <p:style>
            <a:lnRef idx="0"/>
            <a:fillRef idx="0"/>
            <a:effectRef idx="0"/>
            <a:fontRef idx="minor"/>
          </p:style>
          <p:txBody>
            <a:bodyPr tIns="22320" bIns="223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20" name="Google Shape;3721;p121"/>
            <p:cNvSpPr/>
            <p:nvPr/>
          </p:nvSpPr>
          <p:spPr>
            <a:xfrm>
              <a:off x="3134520" y="3952080"/>
              <a:ext cx="17280" cy="17640"/>
            </a:xfrm>
            <a:custGeom>
              <a:avLst/>
              <a:gdLst>
                <a:gd name="textAreaLeft" fmla="*/ 0 w 17280"/>
                <a:gd name="textAreaRight" fmla="*/ 17640 w 17280"/>
                <a:gd name="textAreaTop" fmla="*/ 0 h 17640"/>
                <a:gd name="textAreaBottom" fmla="*/ 18000 h 17640"/>
              </a:gdLst>
              <a:ahLst/>
              <a:cxnLst/>
              <a:rect l="textAreaLeft" t="textAreaTop" r="textAreaRight" b="textAreaBottom"/>
              <a:pathLst>
                <a:path w="724" h="740">
                  <a:moveTo>
                    <a:pt x="139" y="0"/>
                  </a:moveTo>
                  <a:lnTo>
                    <a:pt x="139" y="0"/>
                  </a:lnTo>
                  <a:cubicBezTo>
                    <a:pt x="1" y="403"/>
                    <a:pt x="224" y="740"/>
                    <a:pt x="614" y="740"/>
                  </a:cubicBezTo>
                  <a:cubicBezTo>
                    <a:pt x="636" y="740"/>
                    <a:pt x="657" y="739"/>
                    <a:pt x="680" y="737"/>
                  </a:cubicBezTo>
                  <a:cubicBezTo>
                    <a:pt x="696" y="735"/>
                    <a:pt x="710" y="692"/>
                    <a:pt x="724" y="669"/>
                  </a:cubicBezTo>
                  <a:cubicBezTo>
                    <a:pt x="695" y="302"/>
                    <a:pt x="563" y="24"/>
                    <a:pt x="139" y="0"/>
                  </a:cubicBezTo>
                  <a:close/>
                </a:path>
              </a:pathLst>
            </a:custGeom>
            <a:solidFill>
              <a:schemeClr val="dk1"/>
            </a:solidFill>
            <a:ln w="0">
              <a:noFill/>
            </a:ln>
          </p:spPr>
          <p:style>
            <a:lnRef idx="0"/>
            <a:fillRef idx="0"/>
            <a:effectRef idx="0"/>
            <a:fontRef idx="minor"/>
          </p:style>
          <p:txBody>
            <a:bodyPr tIns="9000" bIns="90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21" name="Google Shape;3722;p121"/>
            <p:cNvSpPr/>
            <p:nvPr/>
          </p:nvSpPr>
          <p:spPr>
            <a:xfrm>
              <a:off x="3118320" y="3926520"/>
              <a:ext cx="20520" cy="28440"/>
            </a:xfrm>
            <a:custGeom>
              <a:avLst/>
              <a:gdLst>
                <a:gd name="textAreaLeft" fmla="*/ 0 w 20520"/>
                <a:gd name="textAreaRight" fmla="*/ 20880 w 20520"/>
                <a:gd name="textAreaTop" fmla="*/ 0 h 28440"/>
                <a:gd name="textAreaBottom" fmla="*/ 28800 h 28440"/>
              </a:gdLst>
              <a:ahLst/>
              <a:cxnLst/>
              <a:rect l="textAreaLeft" t="textAreaTop" r="textAreaRight" b="textAreaBottom"/>
              <a:pathLst>
                <a:path w="861" h="1182">
                  <a:moveTo>
                    <a:pt x="218" y="0"/>
                  </a:moveTo>
                  <a:cubicBezTo>
                    <a:pt x="179" y="0"/>
                    <a:pt x="123" y="16"/>
                    <a:pt x="46" y="55"/>
                  </a:cubicBezTo>
                  <a:cubicBezTo>
                    <a:pt x="0" y="207"/>
                    <a:pt x="21" y="293"/>
                    <a:pt x="109" y="314"/>
                  </a:cubicBezTo>
                  <a:cubicBezTo>
                    <a:pt x="69" y="335"/>
                    <a:pt x="44" y="370"/>
                    <a:pt x="60" y="416"/>
                  </a:cubicBezTo>
                  <a:cubicBezTo>
                    <a:pt x="159" y="721"/>
                    <a:pt x="338" y="992"/>
                    <a:pt x="623" y="1164"/>
                  </a:cubicBezTo>
                  <a:cubicBezTo>
                    <a:pt x="643" y="1176"/>
                    <a:pt x="660" y="1181"/>
                    <a:pt x="675" y="1181"/>
                  </a:cubicBezTo>
                  <a:cubicBezTo>
                    <a:pt x="735" y="1181"/>
                    <a:pt x="755" y="1093"/>
                    <a:pt x="794" y="1052"/>
                  </a:cubicBezTo>
                  <a:cubicBezTo>
                    <a:pt x="860" y="647"/>
                    <a:pt x="663" y="418"/>
                    <a:pt x="294" y="303"/>
                  </a:cubicBezTo>
                  <a:cubicBezTo>
                    <a:pt x="287" y="301"/>
                    <a:pt x="282" y="300"/>
                    <a:pt x="275" y="299"/>
                  </a:cubicBezTo>
                  <a:cubicBezTo>
                    <a:pt x="280" y="297"/>
                    <a:pt x="283" y="297"/>
                    <a:pt x="287" y="296"/>
                  </a:cubicBezTo>
                  <a:cubicBezTo>
                    <a:pt x="306" y="155"/>
                    <a:pt x="340" y="0"/>
                    <a:pt x="218" y="0"/>
                  </a:cubicBezTo>
                  <a:close/>
                </a:path>
              </a:pathLst>
            </a:custGeom>
            <a:solidFill>
              <a:schemeClr val="dk1"/>
            </a:solidFill>
            <a:ln w="0">
              <a:noFill/>
            </a:ln>
          </p:spPr>
          <p:style>
            <a:lnRef idx="0"/>
            <a:fillRef idx="0"/>
            <a:effectRef idx="0"/>
            <a:fontRef idx="minor"/>
          </p:style>
          <p:txBody>
            <a:bodyPr tIns="14400" bIns="144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22" name="Google Shape;3723;p121"/>
            <p:cNvSpPr/>
            <p:nvPr/>
          </p:nvSpPr>
          <p:spPr>
            <a:xfrm>
              <a:off x="3072240" y="3851640"/>
              <a:ext cx="45360" cy="69480"/>
            </a:xfrm>
            <a:custGeom>
              <a:avLst/>
              <a:gdLst>
                <a:gd name="textAreaLeft" fmla="*/ 0 w 45360"/>
                <a:gd name="textAreaRight" fmla="*/ 45720 w 45360"/>
                <a:gd name="textAreaTop" fmla="*/ 0 h 69480"/>
                <a:gd name="textAreaBottom" fmla="*/ 69840 h 69480"/>
              </a:gdLst>
              <a:ahLst/>
              <a:cxnLst/>
              <a:rect l="textAreaLeft" t="textAreaTop" r="textAreaRight" b="textAreaBottom"/>
              <a:pathLst>
                <a:path w="1888" h="2872">
                  <a:moveTo>
                    <a:pt x="190" y="1"/>
                  </a:moveTo>
                  <a:cubicBezTo>
                    <a:pt x="0" y="1"/>
                    <a:pt x="54" y="178"/>
                    <a:pt x="125" y="339"/>
                  </a:cubicBezTo>
                  <a:cubicBezTo>
                    <a:pt x="404" y="969"/>
                    <a:pt x="687" y="1597"/>
                    <a:pt x="1084" y="2165"/>
                  </a:cubicBezTo>
                  <a:cubicBezTo>
                    <a:pt x="1082" y="2227"/>
                    <a:pt x="1111" y="2268"/>
                    <a:pt x="1169" y="2288"/>
                  </a:cubicBezTo>
                  <a:cubicBezTo>
                    <a:pt x="1233" y="2512"/>
                    <a:pt x="1339" y="2708"/>
                    <a:pt x="1528" y="2852"/>
                  </a:cubicBezTo>
                  <a:cubicBezTo>
                    <a:pt x="1580" y="2858"/>
                    <a:pt x="1632" y="2865"/>
                    <a:pt x="1682" y="2871"/>
                  </a:cubicBezTo>
                  <a:cubicBezTo>
                    <a:pt x="1850" y="2822"/>
                    <a:pt x="1888" y="2708"/>
                    <a:pt x="1816" y="2562"/>
                  </a:cubicBezTo>
                  <a:cubicBezTo>
                    <a:pt x="1697" y="2322"/>
                    <a:pt x="1584" y="2072"/>
                    <a:pt x="1378" y="1886"/>
                  </a:cubicBezTo>
                  <a:cubicBezTo>
                    <a:pt x="1039" y="1263"/>
                    <a:pt x="866" y="548"/>
                    <a:pt x="344" y="26"/>
                  </a:cubicBezTo>
                  <a:cubicBezTo>
                    <a:pt x="280" y="9"/>
                    <a:pt x="230" y="1"/>
                    <a:pt x="190" y="1"/>
                  </a:cubicBezTo>
                  <a:close/>
                </a:path>
              </a:pathLst>
            </a:custGeom>
            <a:solidFill>
              <a:schemeClr val="dk1"/>
            </a:solidFill>
            <a:ln w="0">
              <a:noFill/>
            </a:ln>
          </p:spPr>
          <p:style>
            <a:lnRef idx="0"/>
            <a:fillRef idx="0"/>
            <a:effectRef idx="0"/>
            <a:fontRef idx="minor"/>
          </p:style>
          <p:txBody>
            <a:bodyPr tIns="34920" bIns="349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23" name="Google Shape;3724;p121"/>
            <p:cNvSpPr/>
            <p:nvPr/>
          </p:nvSpPr>
          <p:spPr>
            <a:xfrm>
              <a:off x="2006640" y="2809080"/>
              <a:ext cx="150480" cy="35640"/>
            </a:xfrm>
            <a:custGeom>
              <a:avLst/>
              <a:gdLst>
                <a:gd name="textAreaLeft" fmla="*/ 0 w 150480"/>
                <a:gd name="textAreaRight" fmla="*/ 150840 w 150480"/>
                <a:gd name="textAreaTop" fmla="*/ 0 h 35640"/>
                <a:gd name="textAreaBottom" fmla="*/ 36000 h 35640"/>
              </a:gdLst>
              <a:ahLst/>
              <a:cxnLst/>
              <a:rect l="textAreaLeft" t="textAreaTop" r="textAreaRight" b="textAreaBottom"/>
              <a:pathLst>
                <a:path w="6215" h="1480">
                  <a:moveTo>
                    <a:pt x="6215" y="0"/>
                  </a:moveTo>
                  <a:lnTo>
                    <a:pt x="6215" y="0"/>
                  </a:lnTo>
                  <a:cubicBezTo>
                    <a:pt x="6076" y="69"/>
                    <a:pt x="5936" y="97"/>
                    <a:pt x="5796" y="97"/>
                  </a:cubicBezTo>
                  <a:cubicBezTo>
                    <a:pt x="5651" y="97"/>
                    <a:pt x="5505" y="67"/>
                    <a:pt x="5359" y="22"/>
                  </a:cubicBezTo>
                  <a:cubicBezTo>
                    <a:pt x="5293" y="68"/>
                    <a:pt x="5231" y="141"/>
                    <a:pt x="5157" y="159"/>
                  </a:cubicBezTo>
                  <a:cubicBezTo>
                    <a:pt x="4152" y="401"/>
                    <a:pt x="3119" y="504"/>
                    <a:pt x="2122" y="788"/>
                  </a:cubicBezTo>
                  <a:cubicBezTo>
                    <a:pt x="2089" y="797"/>
                    <a:pt x="2057" y="802"/>
                    <a:pt x="2026" y="802"/>
                  </a:cubicBezTo>
                  <a:cubicBezTo>
                    <a:pt x="1889" y="802"/>
                    <a:pt x="1775" y="722"/>
                    <a:pt x="1655" y="660"/>
                  </a:cubicBezTo>
                  <a:cubicBezTo>
                    <a:pt x="1482" y="1025"/>
                    <a:pt x="1099" y="980"/>
                    <a:pt x="798" y="1082"/>
                  </a:cubicBezTo>
                  <a:cubicBezTo>
                    <a:pt x="546" y="1167"/>
                    <a:pt x="262" y="1163"/>
                    <a:pt x="0" y="1417"/>
                  </a:cubicBezTo>
                  <a:cubicBezTo>
                    <a:pt x="159" y="1462"/>
                    <a:pt x="308" y="1480"/>
                    <a:pt x="449" y="1480"/>
                  </a:cubicBezTo>
                  <a:cubicBezTo>
                    <a:pt x="711" y="1480"/>
                    <a:pt x="949" y="1420"/>
                    <a:pt x="1189" y="1366"/>
                  </a:cubicBezTo>
                  <a:cubicBezTo>
                    <a:pt x="2836" y="996"/>
                    <a:pt x="4485" y="626"/>
                    <a:pt x="6135" y="258"/>
                  </a:cubicBezTo>
                  <a:cubicBezTo>
                    <a:pt x="6162" y="172"/>
                    <a:pt x="6188" y="86"/>
                    <a:pt x="6215" y="0"/>
                  </a:cubicBezTo>
                  <a:close/>
                </a:path>
              </a:pathLst>
            </a:custGeom>
            <a:solidFill>
              <a:schemeClr val="dk1"/>
            </a:solidFill>
            <a:ln w="0">
              <a:noFill/>
            </a:ln>
          </p:spPr>
          <p:style>
            <a:lnRef idx="0"/>
            <a:fillRef idx="0"/>
            <a:effectRef idx="0"/>
            <a:fontRef idx="minor"/>
          </p:style>
          <p:txBody>
            <a:bodyPr tIns="18000" bIns="180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24" name="Google Shape;3725;p121"/>
            <p:cNvSpPr/>
            <p:nvPr/>
          </p:nvSpPr>
          <p:spPr>
            <a:xfrm>
              <a:off x="2700000" y="3560760"/>
              <a:ext cx="209160" cy="19800"/>
            </a:xfrm>
            <a:custGeom>
              <a:avLst/>
              <a:gdLst>
                <a:gd name="textAreaLeft" fmla="*/ 0 w 209160"/>
                <a:gd name="textAreaRight" fmla="*/ 209520 w 209160"/>
                <a:gd name="textAreaTop" fmla="*/ 0 h 19800"/>
                <a:gd name="textAreaBottom" fmla="*/ 20160 h 19800"/>
              </a:gdLst>
              <a:ahLst/>
              <a:cxnLst/>
              <a:rect l="textAreaLeft" t="textAreaTop" r="textAreaRight" b="textAreaBottom"/>
              <a:pathLst>
                <a:path w="8627" h="823">
                  <a:moveTo>
                    <a:pt x="1282" y="0"/>
                  </a:moveTo>
                  <a:cubicBezTo>
                    <a:pt x="601" y="0"/>
                    <a:pt x="153" y="39"/>
                    <a:pt x="1" y="122"/>
                  </a:cubicBezTo>
                  <a:cubicBezTo>
                    <a:pt x="2865" y="545"/>
                    <a:pt x="5658" y="739"/>
                    <a:pt x="8461" y="822"/>
                  </a:cubicBezTo>
                  <a:lnTo>
                    <a:pt x="8627" y="526"/>
                  </a:lnTo>
                  <a:cubicBezTo>
                    <a:pt x="5481" y="194"/>
                    <a:pt x="2802" y="0"/>
                    <a:pt x="1282" y="0"/>
                  </a:cubicBezTo>
                  <a:close/>
                </a:path>
              </a:pathLst>
            </a:custGeom>
            <a:solidFill>
              <a:schemeClr val="dk1"/>
            </a:solidFill>
            <a:ln w="0">
              <a:noFill/>
            </a:ln>
          </p:spPr>
          <p:style>
            <a:lnRef idx="0"/>
            <a:fillRef idx="0"/>
            <a:effectRef idx="0"/>
            <a:fontRef idx="minor"/>
          </p:style>
          <p:txBody>
            <a:bodyPr tIns="10080" bIns="10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25" name="Google Shape;3726;p121"/>
            <p:cNvSpPr/>
            <p:nvPr/>
          </p:nvSpPr>
          <p:spPr>
            <a:xfrm>
              <a:off x="2653200" y="3610800"/>
              <a:ext cx="163800" cy="11160"/>
            </a:xfrm>
            <a:custGeom>
              <a:avLst/>
              <a:gdLst>
                <a:gd name="textAreaLeft" fmla="*/ 0 w 163800"/>
                <a:gd name="textAreaRight" fmla="*/ 164160 w 163800"/>
                <a:gd name="textAreaTop" fmla="*/ 0 h 11160"/>
                <a:gd name="textAreaBottom" fmla="*/ 11520 h 11160"/>
              </a:gdLst>
              <a:ahLst/>
              <a:cxnLst/>
              <a:rect l="textAreaLeft" t="textAreaTop" r="textAreaRight" b="textAreaBottom"/>
              <a:pathLst>
                <a:path w="6753" h="473">
                  <a:moveTo>
                    <a:pt x="661" y="1"/>
                  </a:moveTo>
                  <a:cubicBezTo>
                    <a:pt x="436" y="1"/>
                    <a:pt x="211" y="22"/>
                    <a:pt x="1" y="122"/>
                  </a:cubicBezTo>
                  <a:cubicBezTo>
                    <a:pt x="6" y="174"/>
                    <a:pt x="8" y="225"/>
                    <a:pt x="7" y="278"/>
                  </a:cubicBezTo>
                  <a:cubicBezTo>
                    <a:pt x="310" y="293"/>
                    <a:pt x="612" y="314"/>
                    <a:pt x="916" y="323"/>
                  </a:cubicBezTo>
                  <a:cubicBezTo>
                    <a:pt x="2819" y="374"/>
                    <a:pt x="4723" y="424"/>
                    <a:pt x="6627" y="473"/>
                  </a:cubicBezTo>
                  <a:cubicBezTo>
                    <a:pt x="6752" y="152"/>
                    <a:pt x="6601" y="108"/>
                    <a:pt x="6434" y="108"/>
                  </a:cubicBezTo>
                  <a:cubicBezTo>
                    <a:pt x="6370" y="108"/>
                    <a:pt x="6303" y="114"/>
                    <a:pt x="6248" y="114"/>
                  </a:cubicBezTo>
                  <a:cubicBezTo>
                    <a:pt x="6243" y="114"/>
                    <a:pt x="6237" y="114"/>
                    <a:pt x="6232" y="114"/>
                  </a:cubicBezTo>
                  <a:cubicBezTo>
                    <a:pt x="4400" y="67"/>
                    <a:pt x="2567" y="33"/>
                    <a:pt x="735" y="1"/>
                  </a:cubicBezTo>
                  <a:cubicBezTo>
                    <a:pt x="710" y="1"/>
                    <a:pt x="686" y="1"/>
                    <a:pt x="661" y="1"/>
                  </a:cubicBezTo>
                  <a:close/>
                </a:path>
              </a:pathLst>
            </a:custGeom>
            <a:solidFill>
              <a:schemeClr val="dk1"/>
            </a:solidFill>
            <a:ln w="0">
              <a:noFill/>
            </a:ln>
          </p:spPr>
          <p:style>
            <a:lnRef idx="0"/>
            <a:fillRef idx="0"/>
            <a:effectRef idx="0"/>
            <a:fontRef idx="minor"/>
          </p:style>
          <p:txBody>
            <a:bodyPr tIns="5760" bIns="57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26" name="Google Shape;3727;p121"/>
            <p:cNvSpPr/>
            <p:nvPr/>
          </p:nvSpPr>
          <p:spPr>
            <a:xfrm>
              <a:off x="2905560" y="3573720"/>
              <a:ext cx="52920" cy="9000"/>
            </a:xfrm>
            <a:custGeom>
              <a:avLst/>
              <a:gdLst>
                <a:gd name="textAreaLeft" fmla="*/ 0 w 52920"/>
                <a:gd name="textAreaRight" fmla="*/ 53280 w 52920"/>
                <a:gd name="textAreaTop" fmla="*/ 0 h 9000"/>
                <a:gd name="textAreaBottom" fmla="*/ 9360 h 9000"/>
              </a:gdLst>
              <a:ahLst/>
              <a:cxnLst/>
              <a:rect l="textAreaLeft" t="textAreaTop" r="textAreaRight" b="textAreaBottom"/>
              <a:pathLst>
                <a:path w="2187" h="388">
                  <a:moveTo>
                    <a:pt x="166" y="0"/>
                  </a:moveTo>
                  <a:lnTo>
                    <a:pt x="0" y="296"/>
                  </a:lnTo>
                  <a:cubicBezTo>
                    <a:pt x="91" y="325"/>
                    <a:pt x="183" y="338"/>
                    <a:pt x="275" y="338"/>
                  </a:cubicBezTo>
                  <a:cubicBezTo>
                    <a:pt x="352" y="338"/>
                    <a:pt x="430" y="329"/>
                    <a:pt x="508" y="310"/>
                  </a:cubicBezTo>
                  <a:cubicBezTo>
                    <a:pt x="839" y="319"/>
                    <a:pt x="1170" y="387"/>
                    <a:pt x="1548" y="387"/>
                  </a:cubicBezTo>
                  <a:cubicBezTo>
                    <a:pt x="1746" y="387"/>
                    <a:pt x="1957" y="368"/>
                    <a:pt x="2187" y="313"/>
                  </a:cubicBezTo>
                  <a:cubicBezTo>
                    <a:pt x="1544" y="58"/>
                    <a:pt x="1021" y="76"/>
                    <a:pt x="511" y="25"/>
                  </a:cubicBezTo>
                  <a:lnTo>
                    <a:pt x="166" y="0"/>
                  </a:lnTo>
                  <a:close/>
                </a:path>
              </a:pathLst>
            </a:custGeom>
            <a:solidFill>
              <a:schemeClr val="dk1"/>
            </a:solidFill>
            <a:ln w="0">
              <a:noFill/>
            </a:ln>
          </p:spPr>
          <p:style>
            <a:lnRef idx="0"/>
            <a:fillRef idx="0"/>
            <a:effectRef idx="0"/>
            <a:fontRef idx="minor"/>
          </p:style>
          <p:txBody>
            <a:bodyPr tIns="4680" bIns="46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27" name="Google Shape;3728;p121"/>
            <p:cNvSpPr/>
            <p:nvPr/>
          </p:nvSpPr>
          <p:spPr>
            <a:xfrm>
              <a:off x="3715560" y="30967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6" h="15">
                  <a:moveTo>
                    <a:pt x="16" y="0"/>
                  </a:moveTo>
                  <a:lnTo>
                    <a:pt x="16" y="0"/>
                  </a:lnTo>
                  <a:cubicBezTo>
                    <a:pt x="10" y="1"/>
                    <a:pt x="6" y="1"/>
                    <a:pt x="0" y="3"/>
                  </a:cubicBezTo>
                  <a:lnTo>
                    <a:pt x="0" y="4"/>
                  </a:lnTo>
                  <a:cubicBezTo>
                    <a:pt x="0" y="8"/>
                    <a:pt x="2" y="10"/>
                    <a:pt x="2" y="15"/>
                  </a:cubicBezTo>
                  <a:lnTo>
                    <a:pt x="11" y="15"/>
                  </a:lnTo>
                  <a:cubicBezTo>
                    <a:pt x="14" y="9"/>
                    <a:pt x="14" y="6"/>
                    <a:pt x="16"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28" name="Google Shape;3729;p121"/>
            <p:cNvSpPr/>
            <p:nvPr/>
          </p:nvSpPr>
          <p:spPr>
            <a:xfrm>
              <a:off x="3706920" y="30844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31" h="26">
                  <a:moveTo>
                    <a:pt x="18" y="1"/>
                  </a:moveTo>
                  <a:cubicBezTo>
                    <a:pt x="11" y="10"/>
                    <a:pt x="6" y="17"/>
                    <a:pt x="1" y="25"/>
                  </a:cubicBezTo>
                  <a:cubicBezTo>
                    <a:pt x="10" y="21"/>
                    <a:pt x="20" y="17"/>
                    <a:pt x="31" y="16"/>
                  </a:cubicBezTo>
                  <a:lnTo>
                    <a:pt x="18"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29" name="Google Shape;3730;p121"/>
            <p:cNvSpPr/>
            <p:nvPr/>
          </p:nvSpPr>
          <p:spPr>
            <a:xfrm>
              <a:off x="1748160" y="3067200"/>
              <a:ext cx="29520" cy="11160"/>
            </a:xfrm>
            <a:custGeom>
              <a:avLst/>
              <a:gdLst>
                <a:gd name="textAreaLeft" fmla="*/ 0 w 29520"/>
                <a:gd name="textAreaRight" fmla="*/ 29880 w 29520"/>
                <a:gd name="textAreaTop" fmla="*/ 0 h 11160"/>
                <a:gd name="textAreaBottom" fmla="*/ 11520 h 11160"/>
              </a:gdLst>
              <a:ahLst/>
              <a:cxnLst/>
              <a:rect l="textAreaLeft" t="textAreaTop" r="textAreaRight" b="textAreaBottom"/>
              <a:pathLst>
                <a:path w="1234" h="474">
                  <a:moveTo>
                    <a:pt x="578" y="1"/>
                  </a:moveTo>
                  <a:cubicBezTo>
                    <a:pt x="435" y="1"/>
                    <a:pt x="285" y="23"/>
                    <a:pt x="137" y="41"/>
                  </a:cubicBezTo>
                  <a:cubicBezTo>
                    <a:pt x="112" y="109"/>
                    <a:pt x="0" y="212"/>
                    <a:pt x="81" y="243"/>
                  </a:cubicBezTo>
                  <a:cubicBezTo>
                    <a:pt x="336" y="338"/>
                    <a:pt x="591" y="473"/>
                    <a:pt x="861" y="473"/>
                  </a:cubicBezTo>
                  <a:cubicBezTo>
                    <a:pt x="982" y="473"/>
                    <a:pt x="1105" y="446"/>
                    <a:pt x="1233" y="377"/>
                  </a:cubicBezTo>
                  <a:cubicBezTo>
                    <a:pt x="1069" y="74"/>
                    <a:pt x="835" y="1"/>
                    <a:pt x="578" y="1"/>
                  </a:cubicBezTo>
                  <a:close/>
                </a:path>
              </a:pathLst>
            </a:custGeom>
            <a:solidFill>
              <a:schemeClr val="dk1"/>
            </a:solidFill>
            <a:ln w="0">
              <a:noFill/>
            </a:ln>
          </p:spPr>
          <p:style>
            <a:lnRef idx="0"/>
            <a:fillRef idx="0"/>
            <a:effectRef idx="0"/>
            <a:fontRef idx="minor"/>
          </p:style>
          <p:txBody>
            <a:bodyPr tIns="5760" bIns="57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30" name="Google Shape;3731;p121"/>
            <p:cNvSpPr/>
            <p:nvPr/>
          </p:nvSpPr>
          <p:spPr>
            <a:xfrm>
              <a:off x="1755720" y="2966400"/>
              <a:ext cx="8280" cy="6120"/>
            </a:xfrm>
            <a:custGeom>
              <a:avLst/>
              <a:gdLst>
                <a:gd name="textAreaLeft" fmla="*/ 0 w 8280"/>
                <a:gd name="textAreaRight" fmla="*/ 8640 w 8280"/>
                <a:gd name="textAreaTop" fmla="*/ 0 h 6120"/>
                <a:gd name="textAreaBottom" fmla="*/ 6480 h 6120"/>
              </a:gdLst>
              <a:ahLst/>
              <a:cxnLst/>
              <a:rect l="textAreaLeft" t="textAreaTop" r="textAreaRight" b="textAreaBottom"/>
              <a:pathLst>
                <a:path w="354" h="273">
                  <a:moveTo>
                    <a:pt x="132" y="0"/>
                  </a:moveTo>
                  <a:cubicBezTo>
                    <a:pt x="79" y="0"/>
                    <a:pt x="34" y="21"/>
                    <a:pt x="14" y="94"/>
                  </a:cubicBezTo>
                  <a:cubicBezTo>
                    <a:pt x="1" y="142"/>
                    <a:pt x="61" y="209"/>
                    <a:pt x="89" y="267"/>
                  </a:cubicBezTo>
                  <a:cubicBezTo>
                    <a:pt x="116" y="271"/>
                    <a:pt x="140" y="272"/>
                    <a:pt x="162" y="272"/>
                  </a:cubicBezTo>
                  <a:cubicBezTo>
                    <a:pt x="317" y="272"/>
                    <a:pt x="353" y="193"/>
                    <a:pt x="254" y="22"/>
                  </a:cubicBezTo>
                  <a:cubicBezTo>
                    <a:pt x="213" y="12"/>
                    <a:pt x="170" y="0"/>
                    <a:pt x="132" y="0"/>
                  </a:cubicBezTo>
                  <a:close/>
                </a:path>
              </a:pathLst>
            </a:custGeom>
            <a:solidFill>
              <a:schemeClr val="dk1"/>
            </a:solidFill>
            <a:ln w="0">
              <a:noFill/>
            </a:ln>
          </p:spPr>
          <p:style>
            <a:lnRef idx="0"/>
            <a:fillRef idx="0"/>
            <a:effectRef idx="0"/>
            <a:fontRef idx="minor"/>
          </p:style>
          <p:txBody>
            <a:bodyPr tIns="3240" bIns="32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31" name="Google Shape;3732;p121"/>
            <p:cNvSpPr/>
            <p:nvPr/>
          </p:nvSpPr>
          <p:spPr>
            <a:xfrm>
              <a:off x="2515320" y="3062520"/>
              <a:ext cx="59400" cy="58320"/>
            </a:xfrm>
            <a:custGeom>
              <a:avLst/>
              <a:gdLst>
                <a:gd name="textAreaLeft" fmla="*/ 0 w 59400"/>
                <a:gd name="textAreaRight" fmla="*/ 59760 w 59400"/>
                <a:gd name="textAreaTop" fmla="*/ 0 h 58320"/>
                <a:gd name="textAreaBottom" fmla="*/ 58680 h 58320"/>
              </a:gdLst>
              <a:ahLst/>
              <a:cxnLst/>
              <a:rect l="textAreaLeft" t="textAreaTop" r="textAreaRight" b="textAreaBottom"/>
              <a:pathLst>
                <a:path w="2467" h="2419">
                  <a:moveTo>
                    <a:pt x="1371" y="540"/>
                  </a:moveTo>
                  <a:cubicBezTo>
                    <a:pt x="1374" y="540"/>
                    <a:pt x="1377" y="540"/>
                    <a:pt x="1380" y="540"/>
                  </a:cubicBezTo>
                  <a:cubicBezTo>
                    <a:pt x="1730" y="542"/>
                    <a:pt x="1979" y="818"/>
                    <a:pt x="1969" y="1192"/>
                  </a:cubicBezTo>
                  <a:cubicBezTo>
                    <a:pt x="1960" y="1536"/>
                    <a:pt x="1691" y="1766"/>
                    <a:pt x="1294" y="1772"/>
                  </a:cubicBezTo>
                  <a:cubicBezTo>
                    <a:pt x="1289" y="1772"/>
                    <a:pt x="1285" y="1772"/>
                    <a:pt x="1281" y="1772"/>
                  </a:cubicBezTo>
                  <a:cubicBezTo>
                    <a:pt x="907" y="1772"/>
                    <a:pt x="665" y="1536"/>
                    <a:pt x="657" y="1164"/>
                  </a:cubicBezTo>
                  <a:cubicBezTo>
                    <a:pt x="649" y="790"/>
                    <a:pt x="937" y="540"/>
                    <a:pt x="1371" y="540"/>
                  </a:cubicBezTo>
                  <a:close/>
                  <a:moveTo>
                    <a:pt x="1370" y="0"/>
                  </a:moveTo>
                  <a:cubicBezTo>
                    <a:pt x="638" y="0"/>
                    <a:pt x="36" y="565"/>
                    <a:pt x="18" y="1274"/>
                  </a:cubicBezTo>
                  <a:cubicBezTo>
                    <a:pt x="0" y="1932"/>
                    <a:pt x="481" y="2409"/>
                    <a:pt x="1170" y="2419"/>
                  </a:cubicBezTo>
                  <a:cubicBezTo>
                    <a:pt x="1177" y="2419"/>
                    <a:pt x="1184" y="2419"/>
                    <a:pt x="1190" y="2419"/>
                  </a:cubicBezTo>
                  <a:cubicBezTo>
                    <a:pt x="1897" y="2419"/>
                    <a:pt x="2467" y="1906"/>
                    <a:pt x="2448" y="1282"/>
                  </a:cubicBezTo>
                  <a:cubicBezTo>
                    <a:pt x="2433" y="759"/>
                    <a:pt x="1811" y="7"/>
                    <a:pt x="1389" y="1"/>
                  </a:cubicBezTo>
                  <a:cubicBezTo>
                    <a:pt x="1382" y="0"/>
                    <a:pt x="1376" y="0"/>
                    <a:pt x="1370" y="0"/>
                  </a:cubicBezTo>
                  <a:close/>
                </a:path>
              </a:pathLst>
            </a:custGeom>
            <a:solidFill>
              <a:schemeClr val="dk1"/>
            </a:solidFill>
            <a:ln w="0">
              <a:noFill/>
            </a:ln>
          </p:spPr>
          <p:style>
            <a:lnRef idx="0"/>
            <a:fillRef idx="0"/>
            <a:effectRef idx="0"/>
            <a:fontRef idx="minor"/>
          </p:style>
          <p:txBody>
            <a:bodyPr tIns="29160" bIns="291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32" name="Google Shape;3733;p121"/>
            <p:cNvSpPr/>
            <p:nvPr/>
          </p:nvSpPr>
          <p:spPr>
            <a:xfrm>
              <a:off x="2529000" y="2974320"/>
              <a:ext cx="63360" cy="60480"/>
            </a:xfrm>
            <a:custGeom>
              <a:avLst/>
              <a:gdLst>
                <a:gd name="textAreaLeft" fmla="*/ 0 w 63360"/>
                <a:gd name="textAreaRight" fmla="*/ 63720 w 63360"/>
                <a:gd name="textAreaTop" fmla="*/ 0 h 60480"/>
                <a:gd name="textAreaBottom" fmla="*/ 60840 h 60480"/>
              </a:gdLst>
              <a:ahLst/>
              <a:cxnLst/>
              <a:rect l="textAreaLeft" t="textAreaTop" r="textAreaRight" b="textAreaBottom"/>
              <a:pathLst>
                <a:path w="2619" h="2499">
                  <a:moveTo>
                    <a:pt x="1344" y="525"/>
                  </a:moveTo>
                  <a:cubicBezTo>
                    <a:pt x="1345" y="525"/>
                    <a:pt x="1347" y="525"/>
                    <a:pt x="1349" y="525"/>
                  </a:cubicBezTo>
                  <a:cubicBezTo>
                    <a:pt x="1819" y="527"/>
                    <a:pt x="2090" y="793"/>
                    <a:pt x="2076" y="1245"/>
                  </a:cubicBezTo>
                  <a:cubicBezTo>
                    <a:pt x="2065" y="1662"/>
                    <a:pt x="1769" y="1961"/>
                    <a:pt x="1378" y="1961"/>
                  </a:cubicBezTo>
                  <a:cubicBezTo>
                    <a:pt x="1360" y="1961"/>
                    <a:pt x="1341" y="1960"/>
                    <a:pt x="1323" y="1959"/>
                  </a:cubicBezTo>
                  <a:cubicBezTo>
                    <a:pt x="913" y="1929"/>
                    <a:pt x="603" y="1578"/>
                    <a:pt x="623" y="1167"/>
                  </a:cubicBezTo>
                  <a:cubicBezTo>
                    <a:pt x="641" y="776"/>
                    <a:pt x="924" y="525"/>
                    <a:pt x="1344" y="525"/>
                  </a:cubicBezTo>
                  <a:close/>
                  <a:moveTo>
                    <a:pt x="1231" y="0"/>
                  </a:moveTo>
                  <a:cubicBezTo>
                    <a:pt x="1217" y="0"/>
                    <a:pt x="1204" y="0"/>
                    <a:pt x="1190" y="1"/>
                  </a:cubicBezTo>
                  <a:cubicBezTo>
                    <a:pt x="514" y="24"/>
                    <a:pt x="0" y="587"/>
                    <a:pt x="34" y="1271"/>
                  </a:cubicBezTo>
                  <a:cubicBezTo>
                    <a:pt x="65" y="1931"/>
                    <a:pt x="673" y="2499"/>
                    <a:pt x="1337" y="2499"/>
                  </a:cubicBezTo>
                  <a:cubicBezTo>
                    <a:pt x="1349" y="2499"/>
                    <a:pt x="1361" y="2499"/>
                    <a:pt x="1373" y="2498"/>
                  </a:cubicBezTo>
                  <a:cubicBezTo>
                    <a:pt x="2006" y="2478"/>
                    <a:pt x="2598" y="1929"/>
                    <a:pt x="2607" y="1355"/>
                  </a:cubicBezTo>
                  <a:cubicBezTo>
                    <a:pt x="2618" y="654"/>
                    <a:pt x="1947" y="0"/>
                    <a:pt x="1231" y="0"/>
                  </a:cubicBezTo>
                  <a:close/>
                </a:path>
              </a:pathLst>
            </a:custGeom>
            <a:solidFill>
              <a:schemeClr val="dk1"/>
            </a:solidFill>
            <a:ln w="0">
              <a:noFill/>
            </a:ln>
          </p:spPr>
          <p:style>
            <a:lnRef idx="0"/>
            <a:fillRef idx="0"/>
            <a:effectRef idx="0"/>
            <a:fontRef idx="minor"/>
          </p:style>
          <p:txBody>
            <a:bodyPr tIns="30240" bIns="302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33" name="Google Shape;3734;p121"/>
            <p:cNvSpPr/>
            <p:nvPr/>
          </p:nvSpPr>
          <p:spPr>
            <a:xfrm>
              <a:off x="2547720" y="2918880"/>
              <a:ext cx="37080" cy="38520"/>
            </a:xfrm>
            <a:custGeom>
              <a:avLst/>
              <a:gdLst>
                <a:gd name="textAreaLeft" fmla="*/ 0 w 37080"/>
                <a:gd name="textAreaRight" fmla="*/ 37440 w 37080"/>
                <a:gd name="textAreaTop" fmla="*/ 0 h 38520"/>
                <a:gd name="textAreaBottom" fmla="*/ 38880 h 38520"/>
              </a:gdLst>
              <a:ahLst/>
              <a:cxnLst/>
              <a:rect l="textAreaLeft" t="textAreaTop" r="textAreaRight" b="textAreaBottom"/>
              <a:pathLst>
                <a:path w="1548" h="1597">
                  <a:moveTo>
                    <a:pt x="811" y="481"/>
                  </a:moveTo>
                  <a:cubicBezTo>
                    <a:pt x="824" y="481"/>
                    <a:pt x="838" y="482"/>
                    <a:pt x="852" y="485"/>
                  </a:cubicBezTo>
                  <a:cubicBezTo>
                    <a:pt x="1020" y="511"/>
                    <a:pt x="1158" y="600"/>
                    <a:pt x="1127" y="805"/>
                  </a:cubicBezTo>
                  <a:cubicBezTo>
                    <a:pt x="1104" y="953"/>
                    <a:pt x="994" y="1056"/>
                    <a:pt x="856" y="1059"/>
                  </a:cubicBezTo>
                  <a:cubicBezTo>
                    <a:pt x="854" y="1059"/>
                    <a:pt x="853" y="1059"/>
                    <a:pt x="852" y="1059"/>
                  </a:cubicBezTo>
                  <a:cubicBezTo>
                    <a:pt x="652" y="1059"/>
                    <a:pt x="603" y="896"/>
                    <a:pt x="593" y="732"/>
                  </a:cubicBezTo>
                  <a:cubicBezTo>
                    <a:pt x="620" y="593"/>
                    <a:pt x="677" y="481"/>
                    <a:pt x="811" y="481"/>
                  </a:cubicBezTo>
                  <a:close/>
                  <a:moveTo>
                    <a:pt x="752" y="0"/>
                  </a:moveTo>
                  <a:cubicBezTo>
                    <a:pt x="751" y="0"/>
                    <a:pt x="749" y="0"/>
                    <a:pt x="748" y="0"/>
                  </a:cubicBezTo>
                  <a:cubicBezTo>
                    <a:pt x="371" y="1"/>
                    <a:pt x="31" y="351"/>
                    <a:pt x="16" y="754"/>
                  </a:cubicBezTo>
                  <a:cubicBezTo>
                    <a:pt x="1" y="1199"/>
                    <a:pt x="391" y="1596"/>
                    <a:pt x="843" y="1596"/>
                  </a:cubicBezTo>
                  <a:cubicBezTo>
                    <a:pt x="846" y="1596"/>
                    <a:pt x="849" y="1596"/>
                    <a:pt x="852" y="1596"/>
                  </a:cubicBezTo>
                  <a:cubicBezTo>
                    <a:pt x="1289" y="1591"/>
                    <a:pt x="1544" y="1317"/>
                    <a:pt x="1547" y="851"/>
                  </a:cubicBezTo>
                  <a:cubicBezTo>
                    <a:pt x="1548" y="343"/>
                    <a:pt x="1228" y="0"/>
                    <a:pt x="752" y="0"/>
                  </a:cubicBezTo>
                  <a:close/>
                </a:path>
              </a:pathLst>
            </a:custGeom>
            <a:solidFill>
              <a:schemeClr val="dk1"/>
            </a:solidFill>
            <a:ln w="0">
              <a:noFill/>
            </a:ln>
          </p:spPr>
          <p:style>
            <a:lnRef idx="0"/>
            <a:fillRef idx="0"/>
            <a:effectRef idx="0"/>
            <a:fontRef idx="minor"/>
          </p:style>
          <p:txBody>
            <a:bodyPr tIns="19440" bIns="19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34" name="Google Shape;3735;p121"/>
            <p:cNvSpPr/>
            <p:nvPr/>
          </p:nvSpPr>
          <p:spPr>
            <a:xfrm>
              <a:off x="3927240" y="40208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6" h="22">
                  <a:moveTo>
                    <a:pt x="15" y="0"/>
                  </a:moveTo>
                  <a:cubicBezTo>
                    <a:pt x="14" y="2"/>
                    <a:pt x="13" y="3"/>
                    <a:pt x="12" y="4"/>
                  </a:cubicBezTo>
                  <a:lnTo>
                    <a:pt x="12" y="4"/>
                  </a:lnTo>
                  <a:cubicBezTo>
                    <a:pt x="13" y="3"/>
                    <a:pt x="14" y="2"/>
                    <a:pt x="15" y="0"/>
                  </a:cubicBezTo>
                  <a:close/>
                  <a:moveTo>
                    <a:pt x="12" y="4"/>
                  </a:moveTo>
                  <a:cubicBezTo>
                    <a:pt x="8" y="9"/>
                    <a:pt x="4" y="15"/>
                    <a:pt x="1" y="21"/>
                  </a:cubicBezTo>
                  <a:cubicBezTo>
                    <a:pt x="5" y="15"/>
                    <a:pt x="8" y="10"/>
                    <a:pt x="12" y="4"/>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35" name="Google Shape;3736;p121"/>
            <p:cNvSpPr/>
            <p:nvPr/>
          </p:nvSpPr>
          <p:spPr>
            <a:xfrm>
              <a:off x="3926880" y="40212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5" h="24">
                  <a:moveTo>
                    <a:pt x="15" y="0"/>
                  </a:moveTo>
                  <a:cubicBezTo>
                    <a:pt x="14" y="1"/>
                    <a:pt x="14" y="2"/>
                    <a:pt x="14" y="2"/>
                  </a:cubicBezTo>
                  <a:lnTo>
                    <a:pt x="14" y="2"/>
                  </a:lnTo>
                  <a:cubicBezTo>
                    <a:pt x="14" y="2"/>
                    <a:pt x="14" y="1"/>
                    <a:pt x="15" y="0"/>
                  </a:cubicBezTo>
                  <a:close/>
                  <a:moveTo>
                    <a:pt x="14" y="2"/>
                  </a:moveTo>
                  <a:lnTo>
                    <a:pt x="14" y="2"/>
                  </a:lnTo>
                  <a:cubicBezTo>
                    <a:pt x="13" y="3"/>
                    <a:pt x="12" y="4"/>
                    <a:pt x="11" y="5"/>
                  </a:cubicBezTo>
                  <a:cubicBezTo>
                    <a:pt x="10" y="7"/>
                    <a:pt x="0" y="22"/>
                    <a:pt x="0" y="24"/>
                  </a:cubicBezTo>
                  <a:cubicBezTo>
                    <a:pt x="4" y="15"/>
                    <a:pt x="9" y="9"/>
                    <a:pt x="14" y="2"/>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36" name="Google Shape;3737;p121"/>
            <p:cNvSpPr/>
            <p:nvPr/>
          </p:nvSpPr>
          <p:spPr>
            <a:xfrm>
              <a:off x="3829320" y="39074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3" h="2">
                  <a:moveTo>
                    <a:pt x="1" y="0"/>
                  </a:moveTo>
                  <a:lnTo>
                    <a:pt x="3" y="1"/>
                  </a:lnTo>
                  <a:cubicBezTo>
                    <a:pt x="3" y="1"/>
                    <a:pt x="3" y="0"/>
                    <a:pt x="3"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37" name="Google Shape;3738;p121"/>
            <p:cNvSpPr/>
            <p:nvPr/>
          </p:nvSpPr>
          <p:spPr>
            <a:xfrm>
              <a:off x="3792960" y="38667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2" h="3">
                  <a:moveTo>
                    <a:pt x="0" y="1"/>
                  </a:moveTo>
                  <a:lnTo>
                    <a:pt x="0" y="2"/>
                  </a:lnTo>
                  <a:lnTo>
                    <a:pt x="1" y="2"/>
                  </a:lnTo>
                  <a:cubicBezTo>
                    <a:pt x="1" y="2"/>
                    <a:pt x="1" y="1"/>
                    <a:pt x="1"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38" name="Google Shape;3739;p121"/>
            <p:cNvSpPr/>
            <p:nvPr/>
          </p:nvSpPr>
          <p:spPr>
            <a:xfrm>
              <a:off x="3796920" y="38707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4" h="2">
                  <a:moveTo>
                    <a:pt x="1" y="1"/>
                  </a:moveTo>
                  <a:lnTo>
                    <a:pt x="3" y="2"/>
                  </a:lnTo>
                  <a:cubicBezTo>
                    <a:pt x="3" y="2"/>
                    <a:pt x="3" y="1"/>
                    <a:pt x="3"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39" name="Google Shape;3740;p121"/>
            <p:cNvSpPr/>
            <p:nvPr/>
          </p:nvSpPr>
          <p:spPr>
            <a:xfrm>
              <a:off x="3606120" y="3630240"/>
              <a:ext cx="36360" cy="40320"/>
            </a:xfrm>
            <a:custGeom>
              <a:avLst/>
              <a:gdLst>
                <a:gd name="textAreaLeft" fmla="*/ 0 w 36360"/>
                <a:gd name="textAreaRight" fmla="*/ 36720 w 36360"/>
                <a:gd name="textAreaTop" fmla="*/ 0 h 40320"/>
                <a:gd name="textAreaBottom" fmla="*/ 40680 h 40320"/>
              </a:gdLst>
              <a:ahLst/>
              <a:cxnLst/>
              <a:rect l="textAreaLeft" t="textAreaTop" r="textAreaRight" b="textAreaBottom"/>
              <a:pathLst>
                <a:path w="1507" h="1677">
                  <a:moveTo>
                    <a:pt x="170" y="1"/>
                  </a:moveTo>
                  <a:lnTo>
                    <a:pt x="170" y="1"/>
                  </a:lnTo>
                  <a:cubicBezTo>
                    <a:pt x="1" y="225"/>
                    <a:pt x="120" y="306"/>
                    <a:pt x="335" y="338"/>
                  </a:cubicBezTo>
                  <a:cubicBezTo>
                    <a:pt x="349" y="675"/>
                    <a:pt x="548" y="874"/>
                    <a:pt x="835" y="1006"/>
                  </a:cubicBezTo>
                  <a:cubicBezTo>
                    <a:pt x="826" y="1109"/>
                    <a:pt x="848" y="1181"/>
                    <a:pt x="941" y="1181"/>
                  </a:cubicBezTo>
                  <a:cubicBezTo>
                    <a:pt x="959" y="1181"/>
                    <a:pt x="981" y="1178"/>
                    <a:pt x="1005" y="1172"/>
                  </a:cubicBezTo>
                  <a:cubicBezTo>
                    <a:pt x="1100" y="1577"/>
                    <a:pt x="1164" y="1677"/>
                    <a:pt x="1401" y="1677"/>
                  </a:cubicBezTo>
                  <a:cubicBezTo>
                    <a:pt x="1433" y="1677"/>
                    <a:pt x="1468" y="1675"/>
                    <a:pt x="1506" y="1672"/>
                  </a:cubicBezTo>
                  <a:cubicBezTo>
                    <a:pt x="1455" y="1410"/>
                    <a:pt x="1384" y="1167"/>
                    <a:pt x="1069" y="1167"/>
                  </a:cubicBezTo>
                  <a:cubicBezTo>
                    <a:pt x="1049" y="1167"/>
                    <a:pt x="1030" y="1168"/>
                    <a:pt x="1009" y="1170"/>
                  </a:cubicBezTo>
                  <a:cubicBezTo>
                    <a:pt x="1043" y="1097"/>
                    <a:pt x="1076" y="1016"/>
                    <a:pt x="980" y="972"/>
                  </a:cubicBezTo>
                  <a:cubicBezTo>
                    <a:pt x="973" y="969"/>
                    <a:pt x="966" y="968"/>
                    <a:pt x="957" y="968"/>
                  </a:cubicBezTo>
                  <a:cubicBezTo>
                    <a:pt x="924" y="968"/>
                    <a:pt x="881" y="989"/>
                    <a:pt x="843" y="1000"/>
                  </a:cubicBezTo>
                  <a:cubicBezTo>
                    <a:pt x="923" y="594"/>
                    <a:pt x="715" y="402"/>
                    <a:pt x="342" y="333"/>
                  </a:cubicBezTo>
                  <a:cubicBezTo>
                    <a:pt x="494" y="118"/>
                    <a:pt x="342" y="54"/>
                    <a:pt x="170" y="1"/>
                  </a:cubicBezTo>
                  <a:close/>
                </a:path>
              </a:pathLst>
            </a:custGeom>
            <a:solidFill>
              <a:schemeClr val="dk1"/>
            </a:solidFill>
            <a:ln w="0">
              <a:noFill/>
            </a:ln>
          </p:spPr>
          <p:style>
            <a:lnRef idx="0"/>
            <a:fillRef idx="0"/>
            <a:effectRef idx="0"/>
            <a:fontRef idx="minor"/>
          </p:style>
          <p:txBody>
            <a:bodyPr tIns="20160" bIns="201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40" name="Google Shape;3741;p121"/>
            <p:cNvSpPr/>
            <p:nvPr/>
          </p:nvSpPr>
          <p:spPr>
            <a:xfrm>
              <a:off x="3589920" y="3609720"/>
              <a:ext cx="19800" cy="20160"/>
            </a:xfrm>
            <a:custGeom>
              <a:avLst/>
              <a:gdLst>
                <a:gd name="textAreaLeft" fmla="*/ 0 w 19800"/>
                <a:gd name="textAreaRight" fmla="*/ 20160 w 19800"/>
                <a:gd name="textAreaTop" fmla="*/ 0 h 20160"/>
                <a:gd name="textAreaBottom" fmla="*/ 20520 h 20160"/>
              </a:gdLst>
              <a:ahLst/>
              <a:cxnLst/>
              <a:rect l="textAreaLeft" t="textAreaTop" r="textAreaRight" b="textAreaBottom"/>
              <a:pathLst>
                <a:path w="836" h="846">
                  <a:moveTo>
                    <a:pt x="167" y="0"/>
                  </a:moveTo>
                  <a:cubicBezTo>
                    <a:pt x="0" y="224"/>
                    <a:pt x="118" y="305"/>
                    <a:pt x="332" y="337"/>
                  </a:cubicBezTo>
                  <a:cubicBezTo>
                    <a:pt x="376" y="594"/>
                    <a:pt x="422" y="846"/>
                    <a:pt x="723" y="846"/>
                  </a:cubicBezTo>
                  <a:cubicBezTo>
                    <a:pt x="757" y="846"/>
                    <a:pt x="795" y="843"/>
                    <a:pt x="836" y="836"/>
                  </a:cubicBezTo>
                  <a:cubicBezTo>
                    <a:pt x="769" y="580"/>
                    <a:pt x="699" y="330"/>
                    <a:pt x="378" y="330"/>
                  </a:cubicBezTo>
                  <a:cubicBezTo>
                    <a:pt x="366" y="330"/>
                    <a:pt x="354" y="331"/>
                    <a:pt x="341" y="331"/>
                  </a:cubicBezTo>
                  <a:cubicBezTo>
                    <a:pt x="488" y="118"/>
                    <a:pt x="339" y="53"/>
                    <a:pt x="167" y="0"/>
                  </a:cubicBezTo>
                  <a:close/>
                </a:path>
              </a:pathLst>
            </a:custGeom>
            <a:solidFill>
              <a:schemeClr val="dk1"/>
            </a:solidFill>
            <a:ln w="0">
              <a:noFill/>
            </a:ln>
          </p:spPr>
          <p:style>
            <a:lnRef idx="0"/>
            <a:fillRef idx="0"/>
            <a:effectRef idx="0"/>
            <a:fontRef idx="minor"/>
          </p:style>
          <p:txBody>
            <a:bodyPr tIns="10080" bIns="10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41" name="Google Shape;3742;p121"/>
            <p:cNvSpPr/>
            <p:nvPr/>
          </p:nvSpPr>
          <p:spPr>
            <a:xfrm>
              <a:off x="3499920" y="3489840"/>
              <a:ext cx="93600" cy="119880"/>
            </a:xfrm>
            <a:custGeom>
              <a:avLst/>
              <a:gdLst>
                <a:gd name="textAreaLeft" fmla="*/ 0 w 93600"/>
                <a:gd name="textAreaRight" fmla="*/ 93960 w 93600"/>
                <a:gd name="textAreaTop" fmla="*/ 0 h 119880"/>
                <a:gd name="textAreaBottom" fmla="*/ 120240 h 119880"/>
              </a:gdLst>
              <a:ahLst/>
              <a:cxnLst/>
              <a:rect l="textAreaLeft" t="textAreaTop" r="textAreaRight" b="textAreaBottom"/>
              <a:pathLst>
                <a:path w="3866" h="4955">
                  <a:moveTo>
                    <a:pt x="179" y="1"/>
                  </a:moveTo>
                  <a:cubicBezTo>
                    <a:pt x="120" y="80"/>
                    <a:pt x="60" y="160"/>
                    <a:pt x="1" y="240"/>
                  </a:cubicBezTo>
                  <a:cubicBezTo>
                    <a:pt x="108" y="282"/>
                    <a:pt x="157" y="436"/>
                    <a:pt x="286" y="436"/>
                  </a:cubicBezTo>
                  <a:cubicBezTo>
                    <a:pt x="305" y="436"/>
                    <a:pt x="325" y="433"/>
                    <a:pt x="347" y="426"/>
                  </a:cubicBezTo>
                  <a:lnTo>
                    <a:pt x="347" y="426"/>
                  </a:lnTo>
                  <a:cubicBezTo>
                    <a:pt x="302" y="696"/>
                    <a:pt x="456" y="835"/>
                    <a:pt x="679" y="928"/>
                  </a:cubicBezTo>
                  <a:cubicBezTo>
                    <a:pt x="675" y="1027"/>
                    <a:pt x="694" y="1102"/>
                    <a:pt x="788" y="1102"/>
                  </a:cubicBezTo>
                  <a:cubicBezTo>
                    <a:pt x="806" y="1102"/>
                    <a:pt x="827" y="1099"/>
                    <a:pt x="850" y="1093"/>
                  </a:cubicBezTo>
                  <a:lnTo>
                    <a:pt x="850" y="1093"/>
                  </a:lnTo>
                  <a:cubicBezTo>
                    <a:pt x="801" y="1368"/>
                    <a:pt x="955" y="1506"/>
                    <a:pt x="1181" y="1598"/>
                  </a:cubicBezTo>
                  <a:cubicBezTo>
                    <a:pt x="1177" y="1698"/>
                    <a:pt x="1196" y="1773"/>
                    <a:pt x="1290" y="1773"/>
                  </a:cubicBezTo>
                  <a:cubicBezTo>
                    <a:pt x="1308" y="1773"/>
                    <a:pt x="1329" y="1770"/>
                    <a:pt x="1353" y="1764"/>
                  </a:cubicBezTo>
                  <a:lnTo>
                    <a:pt x="1353" y="1764"/>
                  </a:lnTo>
                  <a:cubicBezTo>
                    <a:pt x="1302" y="2040"/>
                    <a:pt x="1461" y="2175"/>
                    <a:pt x="1684" y="2268"/>
                  </a:cubicBezTo>
                  <a:cubicBezTo>
                    <a:pt x="1679" y="2368"/>
                    <a:pt x="1698" y="2443"/>
                    <a:pt x="1792" y="2443"/>
                  </a:cubicBezTo>
                  <a:cubicBezTo>
                    <a:pt x="1810" y="2443"/>
                    <a:pt x="1831" y="2440"/>
                    <a:pt x="1855" y="2434"/>
                  </a:cubicBezTo>
                  <a:lnTo>
                    <a:pt x="1855" y="2434"/>
                  </a:lnTo>
                  <a:cubicBezTo>
                    <a:pt x="1805" y="2709"/>
                    <a:pt x="1963" y="2846"/>
                    <a:pt x="2186" y="2939"/>
                  </a:cubicBezTo>
                  <a:cubicBezTo>
                    <a:pt x="2181" y="3038"/>
                    <a:pt x="2202" y="3112"/>
                    <a:pt x="2296" y="3112"/>
                  </a:cubicBezTo>
                  <a:cubicBezTo>
                    <a:pt x="2313" y="3112"/>
                    <a:pt x="2334" y="3110"/>
                    <a:pt x="2357" y="3104"/>
                  </a:cubicBezTo>
                  <a:lnTo>
                    <a:pt x="2357" y="3104"/>
                  </a:lnTo>
                  <a:cubicBezTo>
                    <a:pt x="2308" y="3378"/>
                    <a:pt x="2464" y="3517"/>
                    <a:pt x="2689" y="3608"/>
                  </a:cubicBezTo>
                  <a:cubicBezTo>
                    <a:pt x="2683" y="3709"/>
                    <a:pt x="2704" y="3783"/>
                    <a:pt x="2798" y="3783"/>
                  </a:cubicBezTo>
                  <a:cubicBezTo>
                    <a:pt x="2816" y="3783"/>
                    <a:pt x="2837" y="3781"/>
                    <a:pt x="2860" y="3775"/>
                  </a:cubicBezTo>
                  <a:cubicBezTo>
                    <a:pt x="2870" y="4116"/>
                    <a:pt x="3050" y="4329"/>
                    <a:pt x="3361" y="4445"/>
                  </a:cubicBezTo>
                  <a:cubicBezTo>
                    <a:pt x="3390" y="4716"/>
                    <a:pt x="3451" y="4955"/>
                    <a:pt x="3752" y="4955"/>
                  </a:cubicBezTo>
                  <a:cubicBezTo>
                    <a:pt x="3787" y="4955"/>
                    <a:pt x="3824" y="4952"/>
                    <a:pt x="3866" y="4945"/>
                  </a:cubicBezTo>
                  <a:cubicBezTo>
                    <a:pt x="3803" y="4690"/>
                    <a:pt x="3736" y="4439"/>
                    <a:pt x="3416" y="4439"/>
                  </a:cubicBezTo>
                  <a:cubicBezTo>
                    <a:pt x="3401" y="4439"/>
                    <a:pt x="3385" y="4439"/>
                    <a:pt x="3369" y="4441"/>
                  </a:cubicBezTo>
                  <a:cubicBezTo>
                    <a:pt x="3421" y="4053"/>
                    <a:pt x="3246" y="3835"/>
                    <a:pt x="2865" y="3773"/>
                  </a:cubicBezTo>
                  <a:cubicBezTo>
                    <a:pt x="2909" y="3645"/>
                    <a:pt x="2900" y="3570"/>
                    <a:pt x="2818" y="3570"/>
                  </a:cubicBezTo>
                  <a:cubicBezTo>
                    <a:pt x="2789" y="3570"/>
                    <a:pt x="2750" y="3579"/>
                    <a:pt x="2702" y="3599"/>
                  </a:cubicBezTo>
                  <a:cubicBezTo>
                    <a:pt x="2824" y="3277"/>
                    <a:pt x="2665" y="3143"/>
                    <a:pt x="2362" y="3102"/>
                  </a:cubicBezTo>
                  <a:cubicBezTo>
                    <a:pt x="2405" y="2975"/>
                    <a:pt x="2397" y="2900"/>
                    <a:pt x="2315" y="2900"/>
                  </a:cubicBezTo>
                  <a:cubicBezTo>
                    <a:pt x="2286" y="2900"/>
                    <a:pt x="2248" y="2909"/>
                    <a:pt x="2200" y="2929"/>
                  </a:cubicBezTo>
                  <a:cubicBezTo>
                    <a:pt x="2323" y="2606"/>
                    <a:pt x="2157" y="2475"/>
                    <a:pt x="1859" y="2432"/>
                  </a:cubicBezTo>
                  <a:cubicBezTo>
                    <a:pt x="1900" y="2306"/>
                    <a:pt x="1894" y="2229"/>
                    <a:pt x="1810" y="2229"/>
                  </a:cubicBezTo>
                  <a:cubicBezTo>
                    <a:pt x="1782" y="2229"/>
                    <a:pt x="1744" y="2238"/>
                    <a:pt x="1697" y="2258"/>
                  </a:cubicBezTo>
                  <a:cubicBezTo>
                    <a:pt x="1817" y="1938"/>
                    <a:pt x="1655" y="1804"/>
                    <a:pt x="1357" y="1761"/>
                  </a:cubicBezTo>
                  <a:cubicBezTo>
                    <a:pt x="1398" y="1635"/>
                    <a:pt x="1391" y="1559"/>
                    <a:pt x="1308" y="1559"/>
                  </a:cubicBezTo>
                  <a:cubicBezTo>
                    <a:pt x="1280" y="1559"/>
                    <a:pt x="1242" y="1568"/>
                    <a:pt x="1195" y="1588"/>
                  </a:cubicBezTo>
                  <a:cubicBezTo>
                    <a:pt x="1316" y="1265"/>
                    <a:pt x="1152" y="1134"/>
                    <a:pt x="854" y="1091"/>
                  </a:cubicBezTo>
                  <a:cubicBezTo>
                    <a:pt x="896" y="965"/>
                    <a:pt x="888" y="889"/>
                    <a:pt x="805" y="889"/>
                  </a:cubicBezTo>
                  <a:cubicBezTo>
                    <a:pt x="776" y="889"/>
                    <a:pt x="739" y="898"/>
                    <a:pt x="691" y="917"/>
                  </a:cubicBezTo>
                  <a:cubicBezTo>
                    <a:pt x="812" y="597"/>
                    <a:pt x="652" y="463"/>
                    <a:pt x="354" y="421"/>
                  </a:cubicBezTo>
                  <a:cubicBezTo>
                    <a:pt x="520" y="189"/>
                    <a:pt x="292" y="119"/>
                    <a:pt x="179" y="1"/>
                  </a:cubicBezTo>
                  <a:close/>
                </a:path>
              </a:pathLst>
            </a:custGeom>
            <a:solidFill>
              <a:schemeClr val="dk1"/>
            </a:solidFill>
            <a:ln w="0">
              <a:noFill/>
            </a:ln>
          </p:spPr>
          <p:style>
            <a:lnRef idx="0"/>
            <a:fillRef idx="0"/>
            <a:effectRef idx="0"/>
            <a:fontRef idx="minor"/>
          </p:style>
          <p:txBody>
            <a:bodyPr tIns="60120" bIns="601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42" name="Google Shape;3743;p121"/>
            <p:cNvSpPr/>
            <p:nvPr/>
          </p:nvSpPr>
          <p:spPr>
            <a:xfrm>
              <a:off x="3910680" y="3990960"/>
              <a:ext cx="55080" cy="55800"/>
            </a:xfrm>
            <a:custGeom>
              <a:avLst/>
              <a:gdLst>
                <a:gd name="textAreaLeft" fmla="*/ 0 w 55080"/>
                <a:gd name="textAreaRight" fmla="*/ 55440 w 55080"/>
                <a:gd name="textAreaTop" fmla="*/ 0 h 55800"/>
                <a:gd name="textAreaBottom" fmla="*/ 56160 h 55800"/>
              </a:gdLst>
              <a:ahLst/>
              <a:cxnLst/>
              <a:rect l="textAreaLeft" t="textAreaTop" r="textAreaRight" b="textAreaBottom"/>
              <a:pathLst>
                <a:path w="2289" h="2316">
                  <a:moveTo>
                    <a:pt x="163" y="1"/>
                  </a:moveTo>
                  <a:lnTo>
                    <a:pt x="1" y="95"/>
                  </a:lnTo>
                  <a:lnTo>
                    <a:pt x="162" y="269"/>
                  </a:lnTo>
                  <a:cubicBezTo>
                    <a:pt x="215" y="326"/>
                    <a:pt x="269" y="384"/>
                    <a:pt x="322" y="440"/>
                  </a:cubicBezTo>
                  <a:cubicBezTo>
                    <a:pt x="334" y="487"/>
                    <a:pt x="344" y="535"/>
                    <a:pt x="350" y="583"/>
                  </a:cubicBezTo>
                  <a:cubicBezTo>
                    <a:pt x="386" y="609"/>
                    <a:pt x="427" y="625"/>
                    <a:pt x="469" y="634"/>
                  </a:cubicBezTo>
                  <a:cubicBezTo>
                    <a:pt x="499" y="728"/>
                    <a:pt x="579" y="814"/>
                    <a:pt x="516" y="921"/>
                  </a:cubicBezTo>
                  <a:cubicBezTo>
                    <a:pt x="726" y="949"/>
                    <a:pt x="844" y="1024"/>
                    <a:pt x="696" y="1231"/>
                  </a:cubicBezTo>
                  <a:cubicBezTo>
                    <a:pt x="735" y="1180"/>
                    <a:pt x="771" y="1160"/>
                    <a:pt x="806" y="1160"/>
                  </a:cubicBezTo>
                  <a:cubicBezTo>
                    <a:pt x="885" y="1160"/>
                    <a:pt x="956" y="1258"/>
                    <a:pt x="1031" y="1303"/>
                  </a:cubicBezTo>
                  <a:cubicBezTo>
                    <a:pt x="1172" y="1388"/>
                    <a:pt x="1238" y="1605"/>
                    <a:pt x="1426" y="1605"/>
                  </a:cubicBezTo>
                  <a:cubicBezTo>
                    <a:pt x="1456" y="1605"/>
                    <a:pt x="1489" y="1600"/>
                    <a:pt x="1525" y="1588"/>
                  </a:cubicBezTo>
                  <a:lnTo>
                    <a:pt x="1525" y="1588"/>
                  </a:lnTo>
                  <a:cubicBezTo>
                    <a:pt x="1492" y="1708"/>
                    <a:pt x="1514" y="1773"/>
                    <a:pt x="1601" y="1773"/>
                  </a:cubicBezTo>
                  <a:cubicBezTo>
                    <a:pt x="1626" y="1773"/>
                    <a:pt x="1656" y="1767"/>
                    <a:pt x="1692" y="1757"/>
                  </a:cubicBezTo>
                  <a:lnTo>
                    <a:pt x="1692" y="1757"/>
                  </a:lnTo>
                  <a:cubicBezTo>
                    <a:pt x="1659" y="1876"/>
                    <a:pt x="1677" y="1944"/>
                    <a:pt x="1763" y="1944"/>
                  </a:cubicBezTo>
                  <a:cubicBezTo>
                    <a:pt x="1789" y="1944"/>
                    <a:pt x="1821" y="1938"/>
                    <a:pt x="1858" y="1925"/>
                  </a:cubicBezTo>
                  <a:lnTo>
                    <a:pt x="1858" y="1925"/>
                  </a:lnTo>
                  <a:cubicBezTo>
                    <a:pt x="1821" y="2047"/>
                    <a:pt x="1841" y="2113"/>
                    <a:pt x="1926" y="2113"/>
                  </a:cubicBezTo>
                  <a:cubicBezTo>
                    <a:pt x="1953" y="2113"/>
                    <a:pt x="1986" y="2106"/>
                    <a:pt x="2026" y="2093"/>
                  </a:cubicBezTo>
                  <a:cubicBezTo>
                    <a:pt x="2026" y="2222"/>
                    <a:pt x="2050" y="2316"/>
                    <a:pt x="2137" y="2316"/>
                  </a:cubicBezTo>
                  <a:cubicBezTo>
                    <a:pt x="2174" y="2316"/>
                    <a:pt x="2224" y="2298"/>
                    <a:pt x="2289" y="2258"/>
                  </a:cubicBezTo>
                  <a:cubicBezTo>
                    <a:pt x="2217" y="2179"/>
                    <a:pt x="2154" y="2091"/>
                    <a:pt x="2036" y="2083"/>
                  </a:cubicBezTo>
                  <a:cubicBezTo>
                    <a:pt x="2033" y="1974"/>
                    <a:pt x="1981" y="1914"/>
                    <a:pt x="1868" y="1914"/>
                  </a:cubicBezTo>
                  <a:cubicBezTo>
                    <a:pt x="1869" y="1806"/>
                    <a:pt x="1821" y="1746"/>
                    <a:pt x="1712" y="1746"/>
                  </a:cubicBezTo>
                  <a:cubicBezTo>
                    <a:pt x="1709" y="1746"/>
                    <a:pt x="1705" y="1747"/>
                    <a:pt x="1701" y="1747"/>
                  </a:cubicBezTo>
                  <a:cubicBezTo>
                    <a:pt x="1707" y="1638"/>
                    <a:pt x="1665" y="1577"/>
                    <a:pt x="1562" y="1577"/>
                  </a:cubicBezTo>
                  <a:cubicBezTo>
                    <a:pt x="1552" y="1577"/>
                    <a:pt x="1542" y="1578"/>
                    <a:pt x="1531" y="1579"/>
                  </a:cubicBezTo>
                  <a:cubicBezTo>
                    <a:pt x="1368" y="1091"/>
                    <a:pt x="938" y="827"/>
                    <a:pt x="609" y="479"/>
                  </a:cubicBezTo>
                  <a:cubicBezTo>
                    <a:pt x="554" y="419"/>
                    <a:pt x="500" y="359"/>
                    <a:pt x="446" y="301"/>
                  </a:cubicBezTo>
                  <a:cubicBezTo>
                    <a:pt x="387" y="239"/>
                    <a:pt x="330" y="177"/>
                    <a:pt x="271" y="115"/>
                  </a:cubicBezTo>
                  <a:cubicBezTo>
                    <a:pt x="247" y="68"/>
                    <a:pt x="210" y="28"/>
                    <a:pt x="163" y="1"/>
                  </a:cubicBezTo>
                  <a:close/>
                </a:path>
              </a:pathLst>
            </a:custGeom>
            <a:solidFill>
              <a:schemeClr val="dk1"/>
            </a:solidFill>
            <a:ln w="0">
              <a:noFill/>
            </a:ln>
          </p:spPr>
          <p:style>
            <a:lnRef idx="0"/>
            <a:fillRef idx="0"/>
            <a:effectRef idx="0"/>
            <a:fontRef idx="minor"/>
          </p:style>
          <p:txBody>
            <a:bodyPr tIns="28080" bIns="28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43" name="Google Shape;3744;p121"/>
            <p:cNvSpPr/>
            <p:nvPr/>
          </p:nvSpPr>
          <p:spPr>
            <a:xfrm>
              <a:off x="2921040" y="2990880"/>
              <a:ext cx="148320" cy="11880"/>
            </a:xfrm>
            <a:custGeom>
              <a:avLst/>
              <a:gdLst>
                <a:gd name="textAreaLeft" fmla="*/ 0 w 148320"/>
                <a:gd name="textAreaRight" fmla="*/ 148680 w 148320"/>
                <a:gd name="textAreaTop" fmla="*/ 0 h 11880"/>
                <a:gd name="textAreaBottom" fmla="*/ 12240 h 11880"/>
              </a:gdLst>
              <a:ahLst/>
              <a:cxnLst/>
              <a:rect l="textAreaLeft" t="textAreaTop" r="textAreaRight" b="textAreaBottom"/>
              <a:pathLst>
                <a:path w="6126" h="501">
                  <a:moveTo>
                    <a:pt x="120" y="0"/>
                  </a:moveTo>
                  <a:cubicBezTo>
                    <a:pt x="0" y="313"/>
                    <a:pt x="140" y="359"/>
                    <a:pt x="300" y="359"/>
                  </a:cubicBezTo>
                  <a:cubicBezTo>
                    <a:pt x="367" y="359"/>
                    <a:pt x="438" y="351"/>
                    <a:pt x="496" y="351"/>
                  </a:cubicBezTo>
                  <a:cubicBezTo>
                    <a:pt x="503" y="351"/>
                    <a:pt x="509" y="351"/>
                    <a:pt x="516" y="351"/>
                  </a:cubicBezTo>
                  <a:cubicBezTo>
                    <a:pt x="1951" y="409"/>
                    <a:pt x="3385" y="451"/>
                    <a:pt x="4820" y="492"/>
                  </a:cubicBezTo>
                  <a:cubicBezTo>
                    <a:pt x="4982" y="497"/>
                    <a:pt x="5145" y="500"/>
                    <a:pt x="5307" y="500"/>
                  </a:cubicBezTo>
                  <a:cubicBezTo>
                    <a:pt x="5476" y="500"/>
                    <a:pt x="5645" y="497"/>
                    <a:pt x="5813" y="488"/>
                  </a:cubicBezTo>
                  <a:cubicBezTo>
                    <a:pt x="6003" y="477"/>
                    <a:pt x="6126" y="383"/>
                    <a:pt x="5987" y="170"/>
                  </a:cubicBezTo>
                  <a:cubicBezTo>
                    <a:pt x="4031" y="114"/>
                    <a:pt x="2075" y="56"/>
                    <a:pt x="120" y="0"/>
                  </a:cubicBezTo>
                  <a:close/>
                </a:path>
              </a:pathLst>
            </a:custGeom>
            <a:solidFill>
              <a:schemeClr val="dk1"/>
            </a:solidFill>
            <a:ln w="0">
              <a:noFill/>
            </a:ln>
          </p:spPr>
          <p:style>
            <a:lnRef idx="0"/>
            <a:fillRef idx="0"/>
            <a:effectRef idx="0"/>
            <a:fontRef idx="minor"/>
          </p:style>
          <p:txBody>
            <a:bodyPr tIns="6120" bIns="61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44" name="Google Shape;3745;p121"/>
            <p:cNvSpPr/>
            <p:nvPr/>
          </p:nvSpPr>
          <p:spPr>
            <a:xfrm>
              <a:off x="3099600" y="2138760"/>
              <a:ext cx="2160" cy="2160"/>
            </a:xfrm>
            <a:custGeom>
              <a:avLst/>
              <a:gdLst>
                <a:gd name="textAreaLeft" fmla="*/ 0 w 2160"/>
                <a:gd name="textAreaRight" fmla="*/ 2520 w 2160"/>
                <a:gd name="textAreaTop" fmla="*/ 0 h 2160"/>
                <a:gd name="textAreaBottom" fmla="*/ 2520 h 2160"/>
              </a:gdLst>
              <a:ahLst/>
              <a:cxnLst/>
              <a:rect l="textAreaLeft" t="textAreaTop" r="textAreaRight" b="textAreaBottom"/>
              <a:pathLst>
                <a:path w="101" h="97">
                  <a:moveTo>
                    <a:pt x="0" y="1"/>
                  </a:moveTo>
                  <a:lnTo>
                    <a:pt x="0" y="1"/>
                  </a:lnTo>
                  <a:cubicBezTo>
                    <a:pt x="15" y="21"/>
                    <a:pt x="31" y="38"/>
                    <a:pt x="49" y="56"/>
                  </a:cubicBezTo>
                  <a:cubicBezTo>
                    <a:pt x="66" y="72"/>
                    <a:pt x="82" y="85"/>
                    <a:pt x="101" y="97"/>
                  </a:cubicBezTo>
                  <a:cubicBezTo>
                    <a:pt x="84" y="70"/>
                    <a:pt x="62" y="47"/>
                    <a:pt x="37" y="30"/>
                  </a:cubicBezTo>
                  <a:cubicBezTo>
                    <a:pt x="25" y="20"/>
                    <a:pt x="13" y="10"/>
                    <a:pt x="0" y="1"/>
                  </a:cubicBezTo>
                  <a:close/>
                </a:path>
              </a:pathLst>
            </a:custGeom>
            <a:solidFill>
              <a:schemeClr val="dk1"/>
            </a:solidFill>
            <a:ln w="0">
              <a:noFill/>
            </a:ln>
          </p:spPr>
          <p:style>
            <a:lnRef idx="0"/>
            <a:fillRef idx="0"/>
            <a:effectRef idx="0"/>
            <a:fontRef idx="minor"/>
          </p:style>
          <p:txBody>
            <a:bodyPr tIns="1080" bIns="1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45" name="Google Shape;3746;p121"/>
            <p:cNvSpPr/>
            <p:nvPr/>
          </p:nvSpPr>
          <p:spPr>
            <a:xfrm>
              <a:off x="3166560" y="2094120"/>
              <a:ext cx="2520" cy="4680"/>
            </a:xfrm>
            <a:custGeom>
              <a:avLst/>
              <a:gdLst>
                <a:gd name="textAreaLeft" fmla="*/ 0 w 2520"/>
                <a:gd name="textAreaRight" fmla="*/ 2880 w 2520"/>
                <a:gd name="textAreaTop" fmla="*/ 0 h 4680"/>
                <a:gd name="textAreaBottom" fmla="*/ 5040 h 4680"/>
              </a:gdLst>
              <a:ahLst/>
              <a:cxnLst/>
              <a:rect l="textAreaLeft" t="textAreaTop" r="textAreaRight" b="textAreaBottom"/>
              <a:pathLst>
                <a:path w="113" h="211">
                  <a:moveTo>
                    <a:pt x="62" y="1"/>
                  </a:moveTo>
                  <a:cubicBezTo>
                    <a:pt x="41" y="50"/>
                    <a:pt x="14" y="98"/>
                    <a:pt x="3" y="150"/>
                  </a:cubicBezTo>
                  <a:cubicBezTo>
                    <a:pt x="0" y="165"/>
                    <a:pt x="38" y="190"/>
                    <a:pt x="55" y="211"/>
                  </a:cubicBezTo>
                  <a:cubicBezTo>
                    <a:pt x="75" y="162"/>
                    <a:pt x="99" y="116"/>
                    <a:pt x="109" y="66"/>
                  </a:cubicBezTo>
                  <a:cubicBezTo>
                    <a:pt x="113" y="48"/>
                    <a:pt x="78" y="23"/>
                    <a:pt x="62" y="1"/>
                  </a:cubicBezTo>
                  <a:close/>
                </a:path>
              </a:pathLst>
            </a:custGeom>
            <a:solidFill>
              <a:schemeClr val="dk1"/>
            </a:solidFill>
            <a:ln w="0">
              <a:noFill/>
            </a:ln>
          </p:spPr>
          <p:style>
            <a:lnRef idx="0"/>
            <a:fillRef idx="0"/>
            <a:effectRef idx="0"/>
            <a:fontRef idx="minor"/>
          </p:style>
          <p:txBody>
            <a:bodyPr tIns="2520" bIns="25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46" name="Google Shape;3747;p121"/>
            <p:cNvSpPr/>
            <p:nvPr/>
          </p:nvSpPr>
          <p:spPr>
            <a:xfrm>
              <a:off x="3162600" y="2104560"/>
              <a:ext cx="2880" cy="2520"/>
            </a:xfrm>
            <a:custGeom>
              <a:avLst/>
              <a:gdLst>
                <a:gd name="textAreaLeft" fmla="*/ 0 w 2880"/>
                <a:gd name="textAreaRight" fmla="*/ 3240 w 2880"/>
                <a:gd name="textAreaTop" fmla="*/ 0 h 2520"/>
                <a:gd name="textAreaBottom" fmla="*/ 2880 h 2520"/>
              </a:gdLst>
              <a:ahLst/>
              <a:cxnLst/>
              <a:rect l="textAreaLeft" t="textAreaTop" r="textAreaRight" b="textAreaBottom"/>
              <a:pathLst>
                <a:path w="134" h="121">
                  <a:moveTo>
                    <a:pt x="68" y="1"/>
                  </a:moveTo>
                  <a:cubicBezTo>
                    <a:pt x="58" y="1"/>
                    <a:pt x="46" y="3"/>
                    <a:pt x="35" y="3"/>
                  </a:cubicBezTo>
                  <a:cubicBezTo>
                    <a:pt x="34" y="3"/>
                    <a:pt x="33" y="3"/>
                    <a:pt x="31" y="3"/>
                  </a:cubicBezTo>
                  <a:cubicBezTo>
                    <a:pt x="21" y="23"/>
                    <a:pt x="0" y="47"/>
                    <a:pt x="5" y="61"/>
                  </a:cubicBezTo>
                  <a:cubicBezTo>
                    <a:pt x="13" y="85"/>
                    <a:pt x="46" y="120"/>
                    <a:pt x="55" y="120"/>
                  </a:cubicBezTo>
                  <a:cubicBezTo>
                    <a:pt x="55" y="120"/>
                    <a:pt x="55" y="120"/>
                    <a:pt x="56" y="120"/>
                  </a:cubicBezTo>
                  <a:cubicBezTo>
                    <a:pt x="123" y="87"/>
                    <a:pt x="134" y="43"/>
                    <a:pt x="85" y="5"/>
                  </a:cubicBezTo>
                  <a:cubicBezTo>
                    <a:pt x="81" y="2"/>
                    <a:pt x="75" y="1"/>
                    <a:pt x="68" y="1"/>
                  </a:cubicBezTo>
                  <a:close/>
                </a:path>
              </a:pathLst>
            </a:custGeom>
            <a:solidFill>
              <a:schemeClr val="dk1"/>
            </a:solidFill>
            <a:ln w="0">
              <a:noFill/>
            </a:ln>
          </p:spPr>
          <p:style>
            <a:lnRef idx="0"/>
            <a:fillRef idx="0"/>
            <a:effectRef idx="0"/>
            <a:fontRef idx="minor"/>
          </p:style>
          <p:txBody>
            <a:bodyPr tIns="1440" bIns="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47" name="Google Shape;3748;p121"/>
            <p:cNvSpPr/>
            <p:nvPr/>
          </p:nvSpPr>
          <p:spPr>
            <a:xfrm>
              <a:off x="3158640" y="2111760"/>
              <a:ext cx="2160" cy="3600"/>
            </a:xfrm>
            <a:custGeom>
              <a:avLst/>
              <a:gdLst>
                <a:gd name="textAreaLeft" fmla="*/ 0 w 2160"/>
                <a:gd name="textAreaRight" fmla="*/ 2520 w 2160"/>
                <a:gd name="textAreaTop" fmla="*/ 0 h 3600"/>
                <a:gd name="textAreaBottom" fmla="*/ 3960 h 3600"/>
              </a:gdLst>
              <a:ahLst/>
              <a:cxnLst/>
              <a:rect l="textAreaLeft" t="textAreaTop" r="textAreaRight" b="textAreaBottom"/>
              <a:pathLst>
                <a:path w="111" h="166">
                  <a:moveTo>
                    <a:pt x="54" y="0"/>
                  </a:moveTo>
                  <a:cubicBezTo>
                    <a:pt x="36" y="35"/>
                    <a:pt x="11" y="71"/>
                    <a:pt x="4" y="110"/>
                  </a:cubicBezTo>
                  <a:cubicBezTo>
                    <a:pt x="0" y="124"/>
                    <a:pt x="36" y="146"/>
                    <a:pt x="53" y="166"/>
                  </a:cubicBezTo>
                  <a:lnTo>
                    <a:pt x="111" y="59"/>
                  </a:lnTo>
                  <a:lnTo>
                    <a:pt x="54" y="0"/>
                  </a:lnTo>
                  <a:close/>
                </a:path>
              </a:pathLst>
            </a:custGeom>
            <a:solidFill>
              <a:schemeClr val="dk1"/>
            </a:solidFill>
            <a:ln w="0">
              <a:noFill/>
            </a:ln>
          </p:spPr>
          <p:style>
            <a:lnRef idx="0"/>
            <a:fillRef idx="0"/>
            <a:effectRef idx="0"/>
            <a:fontRef idx="minor"/>
          </p:style>
          <p:txBody>
            <a:bodyPr tIns="1800" bIns="18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48" name="Google Shape;3749;p121"/>
            <p:cNvSpPr/>
            <p:nvPr/>
          </p:nvSpPr>
          <p:spPr>
            <a:xfrm>
              <a:off x="2898720" y="1481040"/>
              <a:ext cx="313560" cy="624960"/>
            </a:xfrm>
            <a:custGeom>
              <a:avLst/>
              <a:gdLst>
                <a:gd name="textAreaLeft" fmla="*/ 0 w 313560"/>
                <a:gd name="textAreaRight" fmla="*/ 313920 w 313560"/>
                <a:gd name="textAreaTop" fmla="*/ 0 h 624960"/>
                <a:gd name="textAreaBottom" fmla="*/ 625320 h 624960"/>
              </a:gdLst>
              <a:ahLst/>
              <a:cxnLst/>
              <a:rect l="textAreaLeft" t="textAreaTop" r="textAreaRight" b="textAreaBottom"/>
              <a:pathLst>
                <a:path w="12925" h="25746">
                  <a:moveTo>
                    <a:pt x="2381" y="5219"/>
                  </a:moveTo>
                  <a:lnTo>
                    <a:pt x="2394" y="5274"/>
                  </a:lnTo>
                  <a:lnTo>
                    <a:pt x="2358" y="5270"/>
                  </a:lnTo>
                  <a:lnTo>
                    <a:pt x="2381" y="5219"/>
                  </a:lnTo>
                  <a:close/>
                  <a:moveTo>
                    <a:pt x="5053" y="16387"/>
                  </a:moveTo>
                  <a:cubicBezTo>
                    <a:pt x="5109" y="16387"/>
                    <a:pt x="5155" y="16466"/>
                    <a:pt x="5178" y="16532"/>
                  </a:cubicBezTo>
                  <a:lnTo>
                    <a:pt x="5752" y="17677"/>
                  </a:lnTo>
                  <a:lnTo>
                    <a:pt x="5907" y="17923"/>
                  </a:lnTo>
                  <a:lnTo>
                    <a:pt x="5646" y="17923"/>
                  </a:lnTo>
                  <a:cubicBezTo>
                    <a:pt x="5621" y="17885"/>
                    <a:pt x="5606" y="17842"/>
                    <a:pt x="5602" y="17795"/>
                  </a:cubicBezTo>
                  <a:cubicBezTo>
                    <a:pt x="5287" y="17509"/>
                    <a:pt x="5124" y="17137"/>
                    <a:pt x="5007" y="16740"/>
                  </a:cubicBezTo>
                  <a:cubicBezTo>
                    <a:pt x="4968" y="16623"/>
                    <a:pt x="4861" y="16488"/>
                    <a:pt x="5019" y="16397"/>
                  </a:cubicBezTo>
                  <a:cubicBezTo>
                    <a:pt x="5031" y="16390"/>
                    <a:pt x="5042" y="16387"/>
                    <a:pt x="5053" y="16387"/>
                  </a:cubicBezTo>
                  <a:close/>
                  <a:moveTo>
                    <a:pt x="6481" y="18882"/>
                  </a:moveTo>
                  <a:cubicBezTo>
                    <a:pt x="6481" y="18896"/>
                    <a:pt x="6478" y="18909"/>
                    <a:pt x="6477" y="18922"/>
                  </a:cubicBezTo>
                  <a:cubicBezTo>
                    <a:pt x="6478" y="18908"/>
                    <a:pt x="6481" y="18895"/>
                    <a:pt x="6481" y="18882"/>
                  </a:cubicBezTo>
                  <a:close/>
                  <a:moveTo>
                    <a:pt x="6497" y="18958"/>
                  </a:moveTo>
                  <a:lnTo>
                    <a:pt x="6497" y="18958"/>
                  </a:lnTo>
                  <a:cubicBezTo>
                    <a:pt x="6498" y="18959"/>
                    <a:pt x="6498" y="18960"/>
                    <a:pt x="6498" y="18961"/>
                  </a:cubicBezTo>
                  <a:lnTo>
                    <a:pt x="6497" y="18958"/>
                  </a:lnTo>
                  <a:close/>
                  <a:moveTo>
                    <a:pt x="6536" y="19000"/>
                  </a:moveTo>
                  <a:cubicBezTo>
                    <a:pt x="6545" y="19000"/>
                    <a:pt x="6555" y="19001"/>
                    <a:pt x="6562" y="19003"/>
                  </a:cubicBezTo>
                  <a:cubicBezTo>
                    <a:pt x="6555" y="19001"/>
                    <a:pt x="6545" y="19001"/>
                    <a:pt x="6536" y="19000"/>
                  </a:cubicBezTo>
                  <a:close/>
                  <a:moveTo>
                    <a:pt x="273" y="0"/>
                  </a:moveTo>
                  <a:lnTo>
                    <a:pt x="279" y="12"/>
                  </a:lnTo>
                  <a:cubicBezTo>
                    <a:pt x="0" y="119"/>
                    <a:pt x="2" y="133"/>
                    <a:pt x="362" y="426"/>
                  </a:cubicBezTo>
                  <a:cubicBezTo>
                    <a:pt x="444" y="606"/>
                    <a:pt x="676" y="726"/>
                    <a:pt x="586" y="976"/>
                  </a:cubicBezTo>
                  <a:cubicBezTo>
                    <a:pt x="498" y="1007"/>
                    <a:pt x="433" y="1098"/>
                    <a:pt x="482" y="1155"/>
                  </a:cubicBezTo>
                  <a:cubicBezTo>
                    <a:pt x="1246" y="2012"/>
                    <a:pt x="1617" y="3077"/>
                    <a:pt x="2063" y="4102"/>
                  </a:cubicBezTo>
                  <a:lnTo>
                    <a:pt x="2237" y="4695"/>
                  </a:lnTo>
                  <a:cubicBezTo>
                    <a:pt x="2296" y="4805"/>
                    <a:pt x="2396" y="4969"/>
                    <a:pt x="2223" y="5001"/>
                  </a:cubicBezTo>
                  <a:cubicBezTo>
                    <a:pt x="2213" y="5002"/>
                    <a:pt x="2204" y="5003"/>
                    <a:pt x="2195" y="5003"/>
                  </a:cubicBezTo>
                  <a:cubicBezTo>
                    <a:pt x="2064" y="5003"/>
                    <a:pt x="2003" y="4821"/>
                    <a:pt x="1966" y="4682"/>
                  </a:cubicBezTo>
                  <a:cubicBezTo>
                    <a:pt x="1712" y="4436"/>
                    <a:pt x="1530" y="4101"/>
                    <a:pt x="1131" y="3901"/>
                  </a:cubicBezTo>
                  <a:lnTo>
                    <a:pt x="1131" y="3901"/>
                  </a:lnTo>
                  <a:cubicBezTo>
                    <a:pt x="1156" y="4292"/>
                    <a:pt x="1391" y="4436"/>
                    <a:pt x="1532" y="4631"/>
                  </a:cubicBezTo>
                  <a:cubicBezTo>
                    <a:pt x="2956" y="6601"/>
                    <a:pt x="3978" y="8691"/>
                    <a:pt x="3569" y="11227"/>
                  </a:cubicBezTo>
                  <a:cubicBezTo>
                    <a:pt x="3516" y="11557"/>
                    <a:pt x="3493" y="11893"/>
                    <a:pt x="3457" y="12225"/>
                  </a:cubicBezTo>
                  <a:cubicBezTo>
                    <a:pt x="3519" y="13135"/>
                    <a:pt x="3579" y="14037"/>
                    <a:pt x="3794" y="14935"/>
                  </a:cubicBezTo>
                  <a:cubicBezTo>
                    <a:pt x="4048" y="15996"/>
                    <a:pt x="4435" y="16987"/>
                    <a:pt x="4999" y="17915"/>
                  </a:cubicBezTo>
                  <a:cubicBezTo>
                    <a:pt x="5695" y="18749"/>
                    <a:pt x="6318" y="19648"/>
                    <a:pt x="7169" y="20341"/>
                  </a:cubicBezTo>
                  <a:cubicBezTo>
                    <a:pt x="8130" y="21124"/>
                    <a:pt x="8297" y="22180"/>
                    <a:pt x="8125" y="23295"/>
                  </a:cubicBezTo>
                  <a:cubicBezTo>
                    <a:pt x="7995" y="24138"/>
                    <a:pt x="7755" y="24975"/>
                    <a:pt x="7244" y="25698"/>
                  </a:cubicBezTo>
                  <a:cubicBezTo>
                    <a:pt x="7323" y="25731"/>
                    <a:pt x="7398" y="25746"/>
                    <a:pt x="7467" y="25746"/>
                  </a:cubicBezTo>
                  <a:cubicBezTo>
                    <a:pt x="7691" y="25746"/>
                    <a:pt x="7855" y="25590"/>
                    <a:pt x="7909" y="25384"/>
                  </a:cubicBezTo>
                  <a:cubicBezTo>
                    <a:pt x="8114" y="24591"/>
                    <a:pt x="8610" y="23898"/>
                    <a:pt x="8650" y="23046"/>
                  </a:cubicBezTo>
                  <a:cubicBezTo>
                    <a:pt x="8698" y="22077"/>
                    <a:pt x="8565" y="21157"/>
                    <a:pt x="8125" y="20286"/>
                  </a:cubicBezTo>
                  <a:cubicBezTo>
                    <a:pt x="7836" y="19713"/>
                    <a:pt x="7496" y="19166"/>
                    <a:pt x="7110" y="18653"/>
                  </a:cubicBezTo>
                  <a:cubicBezTo>
                    <a:pt x="5994" y="17178"/>
                    <a:pt x="5261" y="15544"/>
                    <a:pt x="4980" y="13710"/>
                  </a:cubicBezTo>
                  <a:cubicBezTo>
                    <a:pt x="4947" y="13491"/>
                    <a:pt x="4873" y="13278"/>
                    <a:pt x="4816" y="13062"/>
                  </a:cubicBezTo>
                  <a:lnTo>
                    <a:pt x="4502" y="13075"/>
                  </a:lnTo>
                  <a:cubicBezTo>
                    <a:pt x="4538" y="14156"/>
                    <a:pt x="4925" y="15186"/>
                    <a:pt x="5040" y="16305"/>
                  </a:cubicBezTo>
                  <a:cubicBezTo>
                    <a:pt x="4602" y="16179"/>
                    <a:pt x="4607" y="15823"/>
                    <a:pt x="4516" y="15563"/>
                  </a:cubicBezTo>
                  <a:cubicBezTo>
                    <a:pt x="4268" y="14845"/>
                    <a:pt x="4219" y="14086"/>
                    <a:pt x="4192" y="13336"/>
                  </a:cubicBezTo>
                  <a:cubicBezTo>
                    <a:pt x="4141" y="11889"/>
                    <a:pt x="4089" y="10442"/>
                    <a:pt x="3971" y="8997"/>
                  </a:cubicBezTo>
                  <a:cubicBezTo>
                    <a:pt x="3963" y="8894"/>
                    <a:pt x="3981" y="8791"/>
                    <a:pt x="3995" y="8538"/>
                  </a:cubicBezTo>
                  <a:lnTo>
                    <a:pt x="5349" y="10196"/>
                  </a:lnTo>
                  <a:cubicBezTo>
                    <a:pt x="7141" y="11929"/>
                    <a:pt x="8649" y="13902"/>
                    <a:pt x="10128" y="15894"/>
                  </a:cubicBezTo>
                  <a:cubicBezTo>
                    <a:pt x="12071" y="18507"/>
                    <a:pt x="12925" y="21384"/>
                    <a:pt x="12004" y="24628"/>
                  </a:cubicBezTo>
                  <a:cubicBezTo>
                    <a:pt x="11843" y="24919"/>
                    <a:pt x="11673" y="25208"/>
                    <a:pt x="11670" y="25557"/>
                  </a:cubicBezTo>
                  <a:cubicBezTo>
                    <a:pt x="11738" y="25637"/>
                    <a:pt x="11811" y="25682"/>
                    <a:pt x="11880" y="25682"/>
                  </a:cubicBezTo>
                  <a:cubicBezTo>
                    <a:pt x="11946" y="25682"/>
                    <a:pt x="12008" y="25641"/>
                    <a:pt x="12061" y="25549"/>
                  </a:cubicBezTo>
                  <a:cubicBezTo>
                    <a:pt x="12211" y="25287"/>
                    <a:pt x="12315" y="25004"/>
                    <a:pt x="12333" y="24696"/>
                  </a:cubicBezTo>
                  <a:cubicBezTo>
                    <a:pt x="12665" y="23916"/>
                    <a:pt x="12810" y="23093"/>
                    <a:pt x="12831" y="22255"/>
                  </a:cubicBezTo>
                  <a:cubicBezTo>
                    <a:pt x="12892" y="19831"/>
                    <a:pt x="11970" y="17731"/>
                    <a:pt x="10615" y="15796"/>
                  </a:cubicBezTo>
                  <a:cubicBezTo>
                    <a:pt x="9558" y="14287"/>
                    <a:pt x="8372" y="12874"/>
                    <a:pt x="7153" y="11491"/>
                  </a:cubicBezTo>
                  <a:cubicBezTo>
                    <a:pt x="7001" y="11319"/>
                    <a:pt x="6721" y="11204"/>
                    <a:pt x="6801" y="10893"/>
                  </a:cubicBezTo>
                  <a:lnTo>
                    <a:pt x="6801" y="10893"/>
                  </a:lnTo>
                  <a:cubicBezTo>
                    <a:pt x="6780" y="10897"/>
                    <a:pt x="6760" y="10899"/>
                    <a:pt x="6743" y="10899"/>
                  </a:cubicBezTo>
                  <a:cubicBezTo>
                    <a:pt x="6570" y="10899"/>
                    <a:pt x="6535" y="10723"/>
                    <a:pt x="6449" y="10612"/>
                  </a:cubicBezTo>
                  <a:cubicBezTo>
                    <a:pt x="5361" y="9574"/>
                    <a:pt x="4420" y="8426"/>
                    <a:pt x="3824" y="7028"/>
                  </a:cubicBezTo>
                  <a:cubicBezTo>
                    <a:pt x="3374" y="6272"/>
                    <a:pt x="3084" y="5441"/>
                    <a:pt x="2711" y="4649"/>
                  </a:cubicBezTo>
                  <a:cubicBezTo>
                    <a:pt x="2583" y="4377"/>
                    <a:pt x="2440" y="4112"/>
                    <a:pt x="2305" y="3844"/>
                  </a:cubicBezTo>
                  <a:cubicBezTo>
                    <a:pt x="2225" y="3314"/>
                    <a:pt x="1812" y="2908"/>
                    <a:pt x="1756" y="2370"/>
                  </a:cubicBezTo>
                  <a:cubicBezTo>
                    <a:pt x="1637" y="2273"/>
                    <a:pt x="1555" y="2162"/>
                    <a:pt x="1630" y="1999"/>
                  </a:cubicBezTo>
                  <a:cubicBezTo>
                    <a:pt x="1423" y="1965"/>
                    <a:pt x="1374" y="1850"/>
                    <a:pt x="1461" y="1666"/>
                  </a:cubicBezTo>
                  <a:lnTo>
                    <a:pt x="1461" y="1666"/>
                  </a:lnTo>
                  <a:cubicBezTo>
                    <a:pt x="1435" y="1673"/>
                    <a:pt x="1412" y="1676"/>
                    <a:pt x="1393" y="1676"/>
                  </a:cubicBezTo>
                  <a:cubicBezTo>
                    <a:pt x="1298" y="1676"/>
                    <a:pt x="1282" y="1595"/>
                    <a:pt x="1287" y="1493"/>
                  </a:cubicBezTo>
                  <a:lnTo>
                    <a:pt x="1287" y="1493"/>
                  </a:lnTo>
                  <a:cubicBezTo>
                    <a:pt x="1392" y="1502"/>
                    <a:pt x="1471" y="1539"/>
                    <a:pt x="1462" y="1664"/>
                  </a:cubicBezTo>
                  <a:cubicBezTo>
                    <a:pt x="1637" y="1714"/>
                    <a:pt x="1786" y="1778"/>
                    <a:pt x="1636" y="1993"/>
                  </a:cubicBezTo>
                  <a:cubicBezTo>
                    <a:pt x="1691" y="1960"/>
                    <a:pt x="1733" y="1946"/>
                    <a:pt x="1766" y="1946"/>
                  </a:cubicBezTo>
                  <a:cubicBezTo>
                    <a:pt x="1873" y="1946"/>
                    <a:pt x="1885" y="2090"/>
                    <a:pt x="1925" y="2191"/>
                  </a:cubicBezTo>
                  <a:cubicBezTo>
                    <a:pt x="2190" y="2514"/>
                    <a:pt x="2437" y="2853"/>
                    <a:pt x="2607" y="3237"/>
                  </a:cubicBezTo>
                  <a:cubicBezTo>
                    <a:pt x="3671" y="5643"/>
                    <a:pt x="5369" y="7545"/>
                    <a:pt x="7359" y="9213"/>
                  </a:cubicBezTo>
                  <a:cubicBezTo>
                    <a:pt x="8170" y="9894"/>
                    <a:pt x="8995" y="10562"/>
                    <a:pt x="9814" y="11235"/>
                  </a:cubicBezTo>
                  <a:lnTo>
                    <a:pt x="10000" y="11057"/>
                  </a:lnTo>
                  <a:cubicBezTo>
                    <a:pt x="9683" y="10744"/>
                    <a:pt x="9374" y="10423"/>
                    <a:pt x="9051" y="10117"/>
                  </a:cubicBezTo>
                  <a:cubicBezTo>
                    <a:pt x="7896" y="9027"/>
                    <a:pt x="6658" y="8027"/>
                    <a:pt x="5567" y="6868"/>
                  </a:cubicBezTo>
                  <a:cubicBezTo>
                    <a:pt x="4371" y="5599"/>
                    <a:pt x="3407" y="4180"/>
                    <a:pt x="2736" y="2565"/>
                  </a:cubicBezTo>
                  <a:cubicBezTo>
                    <a:pt x="2455" y="2122"/>
                    <a:pt x="2173" y="1679"/>
                    <a:pt x="1892" y="1235"/>
                  </a:cubicBezTo>
                  <a:cubicBezTo>
                    <a:pt x="1561" y="1207"/>
                    <a:pt x="1605" y="754"/>
                    <a:pt x="1290" y="706"/>
                  </a:cubicBezTo>
                  <a:cubicBezTo>
                    <a:pt x="1154" y="357"/>
                    <a:pt x="1019" y="4"/>
                    <a:pt x="565" y="4"/>
                  </a:cubicBezTo>
                  <a:cubicBezTo>
                    <a:pt x="550" y="4"/>
                    <a:pt x="534" y="5"/>
                    <a:pt x="518" y="6"/>
                  </a:cubicBezTo>
                  <a:cubicBezTo>
                    <a:pt x="598" y="119"/>
                    <a:pt x="672" y="233"/>
                    <a:pt x="469" y="301"/>
                  </a:cubicBezTo>
                  <a:lnTo>
                    <a:pt x="273" y="0"/>
                  </a:ln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49" name="Google Shape;3750;p121"/>
            <p:cNvSpPr/>
            <p:nvPr/>
          </p:nvSpPr>
          <p:spPr>
            <a:xfrm>
              <a:off x="2934360" y="15213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2" h="3">
                  <a:moveTo>
                    <a:pt x="0" y="0"/>
                  </a:moveTo>
                  <a:lnTo>
                    <a:pt x="1" y="3"/>
                  </a:lnTo>
                  <a:lnTo>
                    <a:pt x="1"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50" name="Google Shape;3751;p121"/>
            <p:cNvSpPr/>
            <p:nvPr/>
          </p:nvSpPr>
          <p:spPr>
            <a:xfrm>
              <a:off x="3228840" y="2134080"/>
              <a:ext cx="27360" cy="30600"/>
            </a:xfrm>
            <a:custGeom>
              <a:avLst/>
              <a:gdLst>
                <a:gd name="textAreaLeft" fmla="*/ 0 w 27360"/>
                <a:gd name="textAreaRight" fmla="*/ 27720 w 27360"/>
                <a:gd name="textAreaTop" fmla="*/ 0 h 30600"/>
                <a:gd name="textAreaBottom" fmla="*/ 30960 h 30600"/>
              </a:gdLst>
              <a:ahLst/>
              <a:cxnLst/>
              <a:rect l="textAreaLeft" t="textAreaTop" r="textAreaRight" b="textAreaBottom"/>
              <a:pathLst>
                <a:path w="1145" h="1271">
                  <a:moveTo>
                    <a:pt x="1109" y="1"/>
                  </a:moveTo>
                  <a:cubicBezTo>
                    <a:pt x="993" y="46"/>
                    <a:pt x="917" y="119"/>
                    <a:pt x="932" y="253"/>
                  </a:cubicBezTo>
                  <a:cubicBezTo>
                    <a:pt x="919" y="252"/>
                    <a:pt x="907" y="251"/>
                    <a:pt x="896" y="251"/>
                  </a:cubicBezTo>
                  <a:cubicBezTo>
                    <a:pt x="796" y="251"/>
                    <a:pt x="759" y="314"/>
                    <a:pt x="767" y="423"/>
                  </a:cubicBezTo>
                  <a:cubicBezTo>
                    <a:pt x="590" y="474"/>
                    <a:pt x="438" y="536"/>
                    <a:pt x="592" y="753"/>
                  </a:cubicBezTo>
                  <a:cubicBezTo>
                    <a:pt x="556" y="742"/>
                    <a:pt x="514" y="721"/>
                    <a:pt x="482" y="721"/>
                  </a:cubicBezTo>
                  <a:cubicBezTo>
                    <a:pt x="473" y="721"/>
                    <a:pt x="466" y="722"/>
                    <a:pt x="459" y="726"/>
                  </a:cubicBezTo>
                  <a:cubicBezTo>
                    <a:pt x="366" y="769"/>
                    <a:pt x="396" y="846"/>
                    <a:pt x="429" y="919"/>
                  </a:cubicBezTo>
                  <a:cubicBezTo>
                    <a:pt x="389" y="868"/>
                    <a:pt x="352" y="850"/>
                    <a:pt x="318" y="850"/>
                  </a:cubicBezTo>
                  <a:cubicBezTo>
                    <a:pt x="243" y="850"/>
                    <a:pt x="178" y="935"/>
                    <a:pt x="107" y="962"/>
                  </a:cubicBezTo>
                  <a:cubicBezTo>
                    <a:pt x="94" y="1064"/>
                    <a:pt x="1" y="1170"/>
                    <a:pt x="114" y="1271"/>
                  </a:cubicBezTo>
                  <a:cubicBezTo>
                    <a:pt x="342" y="1266"/>
                    <a:pt x="446" y="1148"/>
                    <a:pt x="433" y="925"/>
                  </a:cubicBezTo>
                  <a:lnTo>
                    <a:pt x="433" y="925"/>
                  </a:lnTo>
                  <a:cubicBezTo>
                    <a:pt x="451" y="928"/>
                    <a:pt x="466" y="930"/>
                    <a:pt x="481" y="930"/>
                  </a:cubicBezTo>
                  <a:cubicBezTo>
                    <a:pt x="577" y="930"/>
                    <a:pt x="611" y="867"/>
                    <a:pt x="601" y="761"/>
                  </a:cubicBezTo>
                  <a:cubicBezTo>
                    <a:pt x="779" y="710"/>
                    <a:pt x="922" y="642"/>
                    <a:pt x="768" y="425"/>
                  </a:cubicBezTo>
                  <a:lnTo>
                    <a:pt x="768" y="425"/>
                  </a:lnTo>
                  <a:cubicBezTo>
                    <a:pt x="815" y="445"/>
                    <a:pt x="851" y="454"/>
                    <a:pt x="878" y="454"/>
                  </a:cubicBezTo>
                  <a:cubicBezTo>
                    <a:pt x="963" y="454"/>
                    <a:pt x="963" y="369"/>
                    <a:pt x="940" y="260"/>
                  </a:cubicBezTo>
                  <a:cubicBezTo>
                    <a:pt x="1123" y="260"/>
                    <a:pt x="1144" y="150"/>
                    <a:pt x="1109" y="1"/>
                  </a:cubicBezTo>
                  <a:close/>
                </a:path>
              </a:pathLst>
            </a:custGeom>
            <a:solidFill>
              <a:schemeClr val="dk1"/>
            </a:solidFill>
            <a:ln w="0">
              <a:noFill/>
            </a:ln>
          </p:spPr>
          <p:style>
            <a:lnRef idx="0"/>
            <a:fillRef idx="0"/>
            <a:effectRef idx="0"/>
            <a:fontRef idx="minor"/>
          </p:style>
          <p:txBody>
            <a:bodyPr tIns="15480" bIns="154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51" name="Google Shape;3752;p121"/>
            <p:cNvSpPr/>
            <p:nvPr/>
          </p:nvSpPr>
          <p:spPr>
            <a:xfrm>
              <a:off x="3208680" y="2071440"/>
              <a:ext cx="27720" cy="53280"/>
            </a:xfrm>
            <a:custGeom>
              <a:avLst/>
              <a:gdLst>
                <a:gd name="textAreaLeft" fmla="*/ 0 w 27720"/>
                <a:gd name="textAreaRight" fmla="*/ 28080 w 27720"/>
                <a:gd name="textAreaTop" fmla="*/ 0 h 53280"/>
                <a:gd name="textAreaBottom" fmla="*/ 53640 h 53280"/>
              </a:gdLst>
              <a:ahLst/>
              <a:cxnLst/>
              <a:rect l="textAreaLeft" t="textAreaTop" r="textAreaRight" b="textAreaBottom"/>
              <a:pathLst>
                <a:path w="1153" h="2201">
                  <a:moveTo>
                    <a:pt x="933" y="1"/>
                  </a:moveTo>
                  <a:lnTo>
                    <a:pt x="933" y="1"/>
                  </a:lnTo>
                  <a:cubicBezTo>
                    <a:pt x="926" y="107"/>
                    <a:pt x="918" y="213"/>
                    <a:pt x="911" y="318"/>
                  </a:cubicBezTo>
                  <a:cubicBezTo>
                    <a:pt x="490" y="809"/>
                    <a:pt x="314" y="1436"/>
                    <a:pt x="1" y="1985"/>
                  </a:cubicBezTo>
                  <a:cubicBezTo>
                    <a:pt x="6" y="2098"/>
                    <a:pt x="62" y="2201"/>
                    <a:pt x="130" y="2201"/>
                  </a:cubicBezTo>
                  <a:cubicBezTo>
                    <a:pt x="161" y="2201"/>
                    <a:pt x="195" y="2179"/>
                    <a:pt x="227" y="2125"/>
                  </a:cubicBezTo>
                  <a:cubicBezTo>
                    <a:pt x="563" y="1568"/>
                    <a:pt x="967" y="1024"/>
                    <a:pt x="918" y="315"/>
                  </a:cubicBezTo>
                  <a:cubicBezTo>
                    <a:pt x="1152" y="227"/>
                    <a:pt x="1106" y="118"/>
                    <a:pt x="933" y="1"/>
                  </a:cubicBezTo>
                  <a:close/>
                </a:path>
              </a:pathLst>
            </a:custGeom>
            <a:solidFill>
              <a:schemeClr val="dk1"/>
            </a:solidFill>
            <a:ln w="0">
              <a:noFill/>
            </a:ln>
          </p:spPr>
          <p:style>
            <a:lnRef idx="0"/>
            <a:fillRef idx="0"/>
            <a:effectRef idx="0"/>
            <a:fontRef idx="minor"/>
          </p:style>
          <p:txBody>
            <a:bodyPr tIns="26640" bIns="266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52" name="Google Shape;3753;p121"/>
            <p:cNvSpPr/>
            <p:nvPr/>
          </p:nvSpPr>
          <p:spPr>
            <a:xfrm>
              <a:off x="2868480" y="3333240"/>
              <a:ext cx="126360" cy="17640"/>
            </a:xfrm>
            <a:custGeom>
              <a:avLst/>
              <a:gdLst>
                <a:gd name="textAreaLeft" fmla="*/ 0 w 126360"/>
                <a:gd name="textAreaRight" fmla="*/ 126720 w 126360"/>
                <a:gd name="textAreaTop" fmla="*/ 0 h 17640"/>
                <a:gd name="textAreaBottom" fmla="*/ 18000 h 17640"/>
              </a:gdLst>
              <a:ahLst/>
              <a:cxnLst/>
              <a:rect l="textAreaLeft" t="textAreaTop" r="textAreaRight" b="textAreaBottom"/>
              <a:pathLst>
                <a:path w="5221" h="743">
                  <a:moveTo>
                    <a:pt x="14" y="1"/>
                  </a:moveTo>
                  <a:cubicBezTo>
                    <a:pt x="9" y="95"/>
                    <a:pt x="5" y="188"/>
                    <a:pt x="1" y="282"/>
                  </a:cubicBezTo>
                  <a:cubicBezTo>
                    <a:pt x="194" y="308"/>
                    <a:pt x="386" y="340"/>
                    <a:pt x="579" y="356"/>
                  </a:cubicBezTo>
                  <a:cubicBezTo>
                    <a:pt x="2105" y="486"/>
                    <a:pt x="3632" y="614"/>
                    <a:pt x="5158" y="743"/>
                  </a:cubicBezTo>
                  <a:lnTo>
                    <a:pt x="5221" y="373"/>
                  </a:lnTo>
                  <a:cubicBezTo>
                    <a:pt x="3485" y="248"/>
                    <a:pt x="1757" y="30"/>
                    <a:pt x="14" y="1"/>
                  </a:cubicBezTo>
                  <a:close/>
                </a:path>
              </a:pathLst>
            </a:custGeom>
            <a:solidFill>
              <a:schemeClr val="dk1"/>
            </a:solidFill>
            <a:ln w="0">
              <a:noFill/>
            </a:ln>
          </p:spPr>
          <p:style>
            <a:lnRef idx="0"/>
            <a:fillRef idx="0"/>
            <a:effectRef idx="0"/>
            <a:fontRef idx="minor"/>
          </p:style>
          <p:txBody>
            <a:bodyPr tIns="9000" bIns="90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53" name="Google Shape;3754;p121"/>
            <p:cNvSpPr/>
            <p:nvPr/>
          </p:nvSpPr>
          <p:spPr>
            <a:xfrm>
              <a:off x="2926440" y="3296520"/>
              <a:ext cx="80640" cy="11880"/>
            </a:xfrm>
            <a:custGeom>
              <a:avLst/>
              <a:gdLst>
                <a:gd name="textAreaLeft" fmla="*/ 0 w 80640"/>
                <a:gd name="textAreaRight" fmla="*/ 81000 w 80640"/>
                <a:gd name="textAreaTop" fmla="*/ 0 h 11880"/>
                <a:gd name="textAreaBottom" fmla="*/ 12240 h 11880"/>
              </a:gdLst>
              <a:ahLst/>
              <a:cxnLst/>
              <a:rect l="textAreaLeft" t="textAreaTop" r="textAreaRight" b="textAreaBottom"/>
              <a:pathLst>
                <a:path w="3331" h="501">
                  <a:moveTo>
                    <a:pt x="130" y="1"/>
                  </a:moveTo>
                  <a:lnTo>
                    <a:pt x="130" y="1"/>
                  </a:lnTo>
                  <a:cubicBezTo>
                    <a:pt x="0" y="201"/>
                    <a:pt x="86" y="321"/>
                    <a:pt x="286" y="321"/>
                  </a:cubicBezTo>
                  <a:cubicBezTo>
                    <a:pt x="289" y="321"/>
                    <a:pt x="292" y="321"/>
                    <a:pt x="294" y="321"/>
                  </a:cubicBezTo>
                  <a:cubicBezTo>
                    <a:pt x="328" y="320"/>
                    <a:pt x="362" y="320"/>
                    <a:pt x="395" y="320"/>
                  </a:cubicBezTo>
                  <a:cubicBezTo>
                    <a:pt x="1276" y="320"/>
                    <a:pt x="2145" y="501"/>
                    <a:pt x="3024" y="501"/>
                  </a:cubicBezTo>
                  <a:cubicBezTo>
                    <a:pt x="3126" y="501"/>
                    <a:pt x="3228" y="498"/>
                    <a:pt x="3330" y="493"/>
                  </a:cubicBezTo>
                  <a:lnTo>
                    <a:pt x="3324" y="240"/>
                  </a:lnTo>
                  <a:cubicBezTo>
                    <a:pt x="2269" y="37"/>
                    <a:pt x="1187" y="178"/>
                    <a:pt x="130" y="1"/>
                  </a:cubicBezTo>
                  <a:close/>
                </a:path>
              </a:pathLst>
            </a:custGeom>
            <a:solidFill>
              <a:schemeClr val="dk1"/>
            </a:solidFill>
            <a:ln w="0">
              <a:noFill/>
            </a:ln>
          </p:spPr>
          <p:style>
            <a:lnRef idx="0"/>
            <a:fillRef idx="0"/>
            <a:effectRef idx="0"/>
            <a:fontRef idx="minor"/>
          </p:style>
          <p:txBody>
            <a:bodyPr tIns="6120" bIns="61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54" name="Google Shape;3755;p121"/>
            <p:cNvSpPr/>
            <p:nvPr/>
          </p:nvSpPr>
          <p:spPr>
            <a:xfrm>
              <a:off x="3323880" y="2103840"/>
              <a:ext cx="23760" cy="28440"/>
            </a:xfrm>
            <a:custGeom>
              <a:avLst/>
              <a:gdLst>
                <a:gd name="textAreaLeft" fmla="*/ 0 w 23760"/>
                <a:gd name="textAreaRight" fmla="*/ 24120 w 23760"/>
                <a:gd name="textAreaTop" fmla="*/ 0 h 28440"/>
                <a:gd name="textAreaBottom" fmla="*/ 28800 h 28440"/>
              </a:gdLst>
              <a:ahLst/>
              <a:cxnLst/>
              <a:rect l="textAreaLeft" t="textAreaTop" r="textAreaRight" b="textAreaBottom"/>
              <a:pathLst>
                <a:path w="988" h="1182">
                  <a:moveTo>
                    <a:pt x="988" y="1"/>
                  </a:moveTo>
                  <a:lnTo>
                    <a:pt x="988" y="1"/>
                  </a:lnTo>
                  <a:cubicBezTo>
                    <a:pt x="594" y="267"/>
                    <a:pt x="255" y="585"/>
                    <a:pt x="1" y="986"/>
                  </a:cubicBezTo>
                  <a:lnTo>
                    <a:pt x="50" y="1182"/>
                  </a:lnTo>
                  <a:cubicBezTo>
                    <a:pt x="694" y="1056"/>
                    <a:pt x="776" y="479"/>
                    <a:pt x="988" y="1"/>
                  </a:cubicBezTo>
                  <a:close/>
                </a:path>
              </a:pathLst>
            </a:custGeom>
            <a:solidFill>
              <a:schemeClr val="dk1"/>
            </a:solidFill>
            <a:ln w="0">
              <a:noFill/>
            </a:ln>
          </p:spPr>
          <p:style>
            <a:lnRef idx="0"/>
            <a:fillRef idx="0"/>
            <a:effectRef idx="0"/>
            <a:fontRef idx="minor"/>
          </p:style>
          <p:txBody>
            <a:bodyPr tIns="14400" bIns="144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55" name="Google Shape;3756;p121"/>
            <p:cNvSpPr/>
            <p:nvPr/>
          </p:nvSpPr>
          <p:spPr>
            <a:xfrm>
              <a:off x="3350160" y="2096640"/>
              <a:ext cx="1800" cy="2160"/>
            </a:xfrm>
            <a:custGeom>
              <a:avLst/>
              <a:gdLst>
                <a:gd name="textAreaLeft" fmla="*/ 0 w 1800"/>
                <a:gd name="textAreaRight" fmla="*/ 2160 w 1800"/>
                <a:gd name="textAreaTop" fmla="*/ 0 h 2160"/>
                <a:gd name="textAreaBottom" fmla="*/ 2520 h 2160"/>
              </a:gdLst>
              <a:ahLst/>
              <a:cxnLst/>
              <a:rect l="textAreaLeft" t="textAreaTop" r="textAreaRight" b="textAreaBottom"/>
              <a:pathLst>
                <a:path w="88" h="106">
                  <a:moveTo>
                    <a:pt x="49" y="0"/>
                  </a:moveTo>
                  <a:cubicBezTo>
                    <a:pt x="33" y="16"/>
                    <a:pt x="4" y="30"/>
                    <a:pt x="3" y="48"/>
                  </a:cubicBezTo>
                  <a:cubicBezTo>
                    <a:pt x="1" y="65"/>
                    <a:pt x="25" y="86"/>
                    <a:pt x="37" y="105"/>
                  </a:cubicBezTo>
                  <a:lnTo>
                    <a:pt x="88" y="58"/>
                  </a:lnTo>
                  <a:lnTo>
                    <a:pt x="49" y="0"/>
                  </a:lnTo>
                  <a:close/>
                </a:path>
              </a:pathLst>
            </a:custGeom>
            <a:solidFill>
              <a:schemeClr val="dk1"/>
            </a:solidFill>
            <a:ln w="0">
              <a:noFill/>
            </a:ln>
          </p:spPr>
          <p:style>
            <a:lnRef idx="0"/>
            <a:fillRef idx="0"/>
            <a:effectRef idx="0"/>
            <a:fontRef idx="minor"/>
          </p:style>
          <p:txBody>
            <a:bodyPr tIns="1080" bIns="1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56" name="Google Shape;3757;p121"/>
            <p:cNvSpPr/>
            <p:nvPr/>
          </p:nvSpPr>
          <p:spPr>
            <a:xfrm>
              <a:off x="3500640" y="3153960"/>
              <a:ext cx="2520" cy="3600"/>
            </a:xfrm>
            <a:custGeom>
              <a:avLst/>
              <a:gdLst>
                <a:gd name="textAreaLeft" fmla="*/ 0 w 2520"/>
                <a:gd name="textAreaRight" fmla="*/ 2880 w 2520"/>
                <a:gd name="textAreaTop" fmla="*/ 0 h 3600"/>
                <a:gd name="textAreaBottom" fmla="*/ 3960 h 3600"/>
              </a:gdLst>
              <a:ahLst/>
              <a:cxnLst/>
              <a:rect l="textAreaLeft" t="textAreaTop" r="textAreaRight" b="textAreaBottom"/>
              <a:pathLst>
                <a:path w="112" h="169">
                  <a:moveTo>
                    <a:pt x="56" y="0"/>
                  </a:moveTo>
                  <a:cubicBezTo>
                    <a:pt x="38" y="19"/>
                    <a:pt x="1" y="42"/>
                    <a:pt x="4" y="56"/>
                  </a:cubicBezTo>
                  <a:cubicBezTo>
                    <a:pt x="13" y="95"/>
                    <a:pt x="38" y="131"/>
                    <a:pt x="56" y="168"/>
                  </a:cubicBezTo>
                  <a:cubicBezTo>
                    <a:pt x="75" y="149"/>
                    <a:pt x="111" y="127"/>
                    <a:pt x="109" y="113"/>
                  </a:cubicBezTo>
                  <a:cubicBezTo>
                    <a:pt x="100" y="73"/>
                    <a:pt x="75" y="38"/>
                    <a:pt x="56" y="0"/>
                  </a:cubicBezTo>
                  <a:close/>
                </a:path>
              </a:pathLst>
            </a:custGeom>
            <a:solidFill>
              <a:schemeClr val="dk1"/>
            </a:solidFill>
            <a:ln w="0">
              <a:noFill/>
            </a:ln>
          </p:spPr>
          <p:style>
            <a:lnRef idx="0"/>
            <a:fillRef idx="0"/>
            <a:effectRef idx="0"/>
            <a:fontRef idx="minor"/>
          </p:style>
          <p:txBody>
            <a:bodyPr tIns="1800" bIns="18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57" name="Google Shape;3758;p121"/>
            <p:cNvSpPr/>
            <p:nvPr/>
          </p:nvSpPr>
          <p:spPr>
            <a:xfrm>
              <a:off x="2468160" y="3397320"/>
              <a:ext cx="68400" cy="70200"/>
            </a:xfrm>
            <a:custGeom>
              <a:avLst/>
              <a:gdLst>
                <a:gd name="textAreaLeft" fmla="*/ 0 w 68400"/>
                <a:gd name="textAreaRight" fmla="*/ 68760 w 68400"/>
                <a:gd name="textAreaTop" fmla="*/ 0 h 70200"/>
                <a:gd name="textAreaBottom" fmla="*/ 70560 h 70200"/>
              </a:gdLst>
              <a:ahLst/>
              <a:cxnLst/>
              <a:rect l="textAreaLeft" t="textAreaTop" r="textAreaRight" b="textAreaBottom"/>
              <a:pathLst>
                <a:path w="2830" h="2905">
                  <a:moveTo>
                    <a:pt x="1724" y="582"/>
                  </a:moveTo>
                  <a:cubicBezTo>
                    <a:pt x="1765" y="582"/>
                    <a:pt x="1806" y="590"/>
                    <a:pt x="1847" y="607"/>
                  </a:cubicBezTo>
                  <a:cubicBezTo>
                    <a:pt x="2101" y="721"/>
                    <a:pt x="2085" y="1019"/>
                    <a:pt x="2104" y="1225"/>
                  </a:cubicBezTo>
                  <a:cubicBezTo>
                    <a:pt x="2109" y="1563"/>
                    <a:pt x="2005" y="1813"/>
                    <a:pt x="1774" y="1998"/>
                  </a:cubicBezTo>
                  <a:cubicBezTo>
                    <a:pt x="1648" y="2098"/>
                    <a:pt x="1518" y="2147"/>
                    <a:pt x="1389" y="2147"/>
                  </a:cubicBezTo>
                  <a:cubicBezTo>
                    <a:pt x="1260" y="2147"/>
                    <a:pt x="1132" y="2098"/>
                    <a:pt x="1009" y="2001"/>
                  </a:cubicBezTo>
                  <a:cubicBezTo>
                    <a:pt x="773" y="1814"/>
                    <a:pt x="667" y="1565"/>
                    <a:pt x="784" y="1263"/>
                  </a:cubicBezTo>
                  <a:cubicBezTo>
                    <a:pt x="868" y="1047"/>
                    <a:pt x="1027" y="889"/>
                    <a:pt x="1230" y="787"/>
                  </a:cubicBezTo>
                  <a:cubicBezTo>
                    <a:pt x="1386" y="708"/>
                    <a:pt x="1556" y="582"/>
                    <a:pt x="1724" y="582"/>
                  </a:cubicBezTo>
                  <a:close/>
                  <a:moveTo>
                    <a:pt x="1639" y="1"/>
                  </a:moveTo>
                  <a:cubicBezTo>
                    <a:pt x="1403" y="1"/>
                    <a:pt x="1129" y="71"/>
                    <a:pt x="816" y="220"/>
                  </a:cubicBezTo>
                  <a:cubicBezTo>
                    <a:pt x="445" y="396"/>
                    <a:pt x="218" y="709"/>
                    <a:pt x="21" y="1051"/>
                  </a:cubicBezTo>
                  <a:cubicBezTo>
                    <a:pt x="19" y="1218"/>
                    <a:pt x="0" y="1386"/>
                    <a:pt x="17" y="1551"/>
                  </a:cubicBezTo>
                  <a:cubicBezTo>
                    <a:pt x="80" y="2158"/>
                    <a:pt x="388" y="2612"/>
                    <a:pt x="958" y="2822"/>
                  </a:cubicBezTo>
                  <a:cubicBezTo>
                    <a:pt x="1110" y="2878"/>
                    <a:pt x="1256" y="2904"/>
                    <a:pt x="1395" y="2904"/>
                  </a:cubicBezTo>
                  <a:cubicBezTo>
                    <a:pt x="1800" y="2904"/>
                    <a:pt x="2153" y="2688"/>
                    <a:pt x="2461" y="2367"/>
                  </a:cubicBezTo>
                  <a:cubicBezTo>
                    <a:pt x="2556" y="2267"/>
                    <a:pt x="2635" y="2153"/>
                    <a:pt x="2721" y="2044"/>
                  </a:cubicBezTo>
                  <a:cubicBezTo>
                    <a:pt x="2744" y="1796"/>
                    <a:pt x="2830" y="1535"/>
                    <a:pt x="2782" y="1299"/>
                  </a:cubicBezTo>
                  <a:cubicBezTo>
                    <a:pt x="2615" y="476"/>
                    <a:pt x="2252" y="1"/>
                    <a:pt x="1639" y="1"/>
                  </a:cubicBezTo>
                  <a:close/>
                </a:path>
              </a:pathLst>
            </a:custGeom>
            <a:solidFill>
              <a:schemeClr val="dk1"/>
            </a:solidFill>
            <a:ln w="0">
              <a:noFill/>
            </a:ln>
          </p:spPr>
          <p:style>
            <a:lnRef idx="0"/>
            <a:fillRef idx="0"/>
            <a:effectRef idx="0"/>
            <a:fontRef idx="minor"/>
          </p:style>
          <p:txBody>
            <a:bodyPr tIns="35280" bIns="352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58" name="Google Shape;3759;p121"/>
            <p:cNvSpPr/>
            <p:nvPr/>
          </p:nvSpPr>
          <p:spPr>
            <a:xfrm>
              <a:off x="3601440" y="34797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1" h="13">
                  <a:moveTo>
                    <a:pt x="1" y="1"/>
                  </a:moveTo>
                  <a:cubicBezTo>
                    <a:pt x="1" y="3"/>
                    <a:pt x="3" y="5"/>
                    <a:pt x="3" y="9"/>
                  </a:cubicBezTo>
                  <a:cubicBezTo>
                    <a:pt x="6" y="10"/>
                    <a:pt x="8" y="12"/>
                    <a:pt x="11" y="13"/>
                  </a:cubicBezTo>
                  <a:lnTo>
                    <a:pt x="11" y="2"/>
                  </a:lnTo>
                  <a:cubicBezTo>
                    <a:pt x="8" y="2"/>
                    <a:pt x="5" y="1"/>
                    <a:pt x="1"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59" name="Google Shape;3760;p121"/>
            <p:cNvSpPr/>
            <p:nvPr/>
          </p:nvSpPr>
          <p:spPr>
            <a:xfrm>
              <a:off x="3605760" y="34837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1" h="11">
                  <a:moveTo>
                    <a:pt x="1" y="1"/>
                  </a:moveTo>
                  <a:cubicBezTo>
                    <a:pt x="1" y="3"/>
                    <a:pt x="1" y="6"/>
                    <a:pt x="1" y="8"/>
                  </a:cubicBezTo>
                  <a:cubicBezTo>
                    <a:pt x="5" y="8"/>
                    <a:pt x="7" y="11"/>
                    <a:pt x="11" y="11"/>
                  </a:cubicBezTo>
                  <a:cubicBezTo>
                    <a:pt x="11" y="9"/>
                    <a:pt x="10" y="8"/>
                    <a:pt x="10" y="6"/>
                  </a:cubicBezTo>
                  <a:lnTo>
                    <a:pt x="1"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60" name="Google Shape;3761;p121"/>
            <p:cNvSpPr/>
            <p:nvPr/>
          </p:nvSpPr>
          <p:spPr>
            <a:xfrm>
              <a:off x="3597480" y="34714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1" h="13">
                  <a:moveTo>
                    <a:pt x="0" y="0"/>
                  </a:moveTo>
                  <a:cubicBezTo>
                    <a:pt x="0" y="3"/>
                    <a:pt x="0" y="7"/>
                    <a:pt x="0" y="10"/>
                  </a:cubicBezTo>
                  <a:cubicBezTo>
                    <a:pt x="4" y="10"/>
                    <a:pt x="6" y="12"/>
                    <a:pt x="10" y="12"/>
                  </a:cubicBezTo>
                  <a:lnTo>
                    <a:pt x="10" y="6"/>
                  </a:lnTo>
                  <a:cubicBezTo>
                    <a:pt x="7" y="5"/>
                    <a:pt x="4" y="2"/>
                    <a:pt x="0"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61" name="Google Shape;3762;p121"/>
            <p:cNvSpPr/>
            <p:nvPr/>
          </p:nvSpPr>
          <p:spPr>
            <a:xfrm>
              <a:off x="3402360" y="2047680"/>
              <a:ext cx="2520" cy="6480"/>
            </a:xfrm>
            <a:custGeom>
              <a:avLst/>
              <a:gdLst>
                <a:gd name="textAreaLeft" fmla="*/ 0 w 2520"/>
                <a:gd name="textAreaRight" fmla="*/ 2880 w 2520"/>
                <a:gd name="textAreaTop" fmla="*/ 0 h 6480"/>
                <a:gd name="textAreaBottom" fmla="*/ 6840 h 6480"/>
              </a:gdLst>
              <a:ahLst/>
              <a:cxnLst/>
              <a:rect l="textAreaLeft" t="textAreaTop" r="textAreaRight" b="textAreaBottom"/>
              <a:pathLst>
                <a:path w="125" h="289">
                  <a:moveTo>
                    <a:pt x="37" y="1"/>
                  </a:moveTo>
                  <a:cubicBezTo>
                    <a:pt x="25" y="77"/>
                    <a:pt x="12" y="152"/>
                    <a:pt x="3" y="228"/>
                  </a:cubicBezTo>
                  <a:cubicBezTo>
                    <a:pt x="1" y="249"/>
                    <a:pt x="2" y="269"/>
                    <a:pt x="5" y="289"/>
                  </a:cubicBezTo>
                  <a:cubicBezTo>
                    <a:pt x="124" y="250"/>
                    <a:pt x="116" y="147"/>
                    <a:pt x="110" y="49"/>
                  </a:cubicBezTo>
                  <a:cubicBezTo>
                    <a:pt x="110" y="32"/>
                    <a:pt x="63" y="17"/>
                    <a:pt x="37" y="1"/>
                  </a:cubicBezTo>
                  <a:close/>
                </a:path>
              </a:pathLst>
            </a:custGeom>
            <a:solidFill>
              <a:schemeClr val="dk1"/>
            </a:solidFill>
            <a:ln w="0">
              <a:noFill/>
            </a:ln>
          </p:spPr>
          <p:style>
            <a:lnRef idx="0"/>
            <a:fillRef idx="0"/>
            <a:effectRef idx="0"/>
            <a:fontRef idx="minor"/>
          </p:style>
          <p:txBody>
            <a:bodyPr tIns="3240" bIns="32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62" name="Google Shape;3763;p121"/>
            <p:cNvSpPr/>
            <p:nvPr/>
          </p:nvSpPr>
          <p:spPr>
            <a:xfrm>
              <a:off x="3402000" y="20548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4" h="18">
                  <a:moveTo>
                    <a:pt x="12" y="1"/>
                  </a:moveTo>
                  <a:cubicBezTo>
                    <a:pt x="8" y="3"/>
                    <a:pt x="4" y="4"/>
                    <a:pt x="0" y="5"/>
                  </a:cubicBezTo>
                  <a:lnTo>
                    <a:pt x="13" y="18"/>
                  </a:lnTo>
                  <a:cubicBezTo>
                    <a:pt x="13" y="12"/>
                    <a:pt x="12" y="6"/>
                    <a:pt x="12"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63" name="Google Shape;3764;p121"/>
            <p:cNvSpPr/>
            <p:nvPr/>
          </p:nvSpPr>
          <p:spPr>
            <a:xfrm>
              <a:off x="2436840" y="2783520"/>
              <a:ext cx="86760" cy="45720"/>
            </a:xfrm>
            <a:custGeom>
              <a:avLst/>
              <a:gdLst>
                <a:gd name="textAreaLeft" fmla="*/ 0 w 86760"/>
                <a:gd name="textAreaRight" fmla="*/ 87120 w 86760"/>
                <a:gd name="textAreaTop" fmla="*/ 0 h 45720"/>
                <a:gd name="textAreaBottom" fmla="*/ 46080 h 45720"/>
              </a:gdLst>
              <a:ahLst/>
              <a:cxnLst/>
              <a:rect l="textAreaLeft" t="textAreaTop" r="textAreaRight" b="textAreaBottom"/>
              <a:pathLst>
                <a:path w="3586" h="1902">
                  <a:moveTo>
                    <a:pt x="190" y="0"/>
                  </a:moveTo>
                  <a:lnTo>
                    <a:pt x="190" y="0"/>
                  </a:lnTo>
                  <a:cubicBezTo>
                    <a:pt x="1" y="263"/>
                    <a:pt x="347" y="316"/>
                    <a:pt x="383" y="490"/>
                  </a:cubicBezTo>
                  <a:lnTo>
                    <a:pt x="1091" y="977"/>
                  </a:lnTo>
                  <a:cubicBezTo>
                    <a:pt x="1377" y="1242"/>
                    <a:pt x="1612" y="1567"/>
                    <a:pt x="1977" y="1739"/>
                  </a:cubicBezTo>
                  <a:cubicBezTo>
                    <a:pt x="2119" y="1855"/>
                    <a:pt x="2253" y="1901"/>
                    <a:pt x="2382" y="1901"/>
                  </a:cubicBezTo>
                  <a:cubicBezTo>
                    <a:pt x="2596" y="1901"/>
                    <a:pt x="2797" y="1773"/>
                    <a:pt x="2996" y="1628"/>
                  </a:cubicBezTo>
                  <a:cubicBezTo>
                    <a:pt x="3185" y="1511"/>
                    <a:pt x="3585" y="1462"/>
                    <a:pt x="3424" y="1179"/>
                  </a:cubicBezTo>
                  <a:cubicBezTo>
                    <a:pt x="3374" y="1090"/>
                    <a:pt x="3318" y="1057"/>
                    <a:pt x="3260" y="1057"/>
                  </a:cubicBezTo>
                  <a:cubicBezTo>
                    <a:pt x="3119" y="1057"/>
                    <a:pt x="2963" y="1249"/>
                    <a:pt x="2825" y="1320"/>
                  </a:cubicBezTo>
                  <a:cubicBezTo>
                    <a:pt x="2802" y="1332"/>
                    <a:pt x="2785" y="1358"/>
                    <a:pt x="2765" y="1375"/>
                  </a:cubicBezTo>
                  <a:cubicBezTo>
                    <a:pt x="2593" y="1429"/>
                    <a:pt x="2437" y="1578"/>
                    <a:pt x="2257" y="1578"/>
                  </a:cubicBezTo>
                  <a:cubicBezTo>
                    <a:pt x="2186" y="1578"/>
                    <a:pt x="2111" y="1554"/>
                    <a:pt x="2030" y="1493"/>
                  </a:cubicBezTo>
                  <a:cubicBezTo>
                    <a:pt x="1818" y="1201"/>
                    <a:pt x="1551" y="969"/>
                    <a:pt x="1252" y="773"/>
                  </a:cubicBezTo>
                  <a:cubicBezTo>
                    <a:pt x="914" y="492"/>
                    <a:pt x="648" y="116"/>
                    <a:pt x="190" y="0"/>
                  </a:cubicBezTo>
                  <a:close/>
                </a:path>
              </a:pathLst>
            </a:custGeom>
            <a:solidFill>
              <a:schemeClr val="dk1"/>
            </a:solidFill>
            <a:ln w="0">
              <a:noFill/>
            </a:ln>
          </p:spPr>
          <p:style>
            <a:lnRef idx="0"/>
            <a:fillRef idx="0"/>
            <a:effectRef idx="0"/>
            <a:fontRef idx="minor"/>
          </p:style>
          <p:txBody>
            <a:bodyPr tIns="23040" bIns="230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64" name="Google Shape;3765;p121"/>
            <p:cNvSpPr/>
            <p:nvPr/>
          </p:nvSpPr>
          <p:spPr>
            <a:xfrm>
              <a:off x="2428920" y="2774520"/>
              <a:ext cx="12240" cy="10440"/>
            </a:xfrm>
            <a:custGeom>
              <a:avLst/>
              <a:gdLst>
                <a:gd name="textAreaLeft" fmla="*/ 0 w 12240"/>
                <a:gd name="textAreaRight" fmla="*/ 12600 w 12240"/>
                <a:gd name="textAreaTop" fmla="*/ 0 h 10440"/>
                <a:gd name="textAreaBottom" fmla="*/ 10800 h 10440"/>
              </a:gdLst>
              <a:ahLst/>
              <a:cxnLst/>
              <a:rect l="textAreaLeft" t="textAreaTop" r="textAreaRight" b="textAreaBottom"/>
              <a:pathLst>
                <a:path w="520" h="441">
                  <a:moveTo>
                    <a:pt x="133" y="1"/>
                  </a:moveTo>
                  <a:cubicBezTo>
                    <a:pt x="98" y="1"/>
                    <a:pt x="58" y="18"/>
                    <a:pt x="21" y="35"/>
                  </a:cubicBezTo>
                  <a:cubicBezTo>
                    <a:pt x="0" y="155"/>
                    <a:pt x="50" y="204"/>
                    <a:pt x="150" y="204"/>
                  </a:cubicBezTo>
                  <a:cubicBezTo>
                    <a:pt x="161" y="204"/>
                    <a:pt x="174" y="203"/>
                    <a:pt x="187" y="202"/>
                  </a:cubicBezTo>
                  <a:cubicBezTo>
                    <a:pt x="220" y="328"/>
                    <a:pt x="260" y="440"/>
                    <a:pt x="357" y="440"/>
                  </a:cubicBezTo>
                  <a:cubicBezTo>
                    <a:pt x="399" y="440"/>
                    <a:pt x="452" y="419"/>
                    <a:pt x="520" y="368"/>
                  </a:cubicBezTo>
                  <a:cubicBezTo>
                    <a:pt x="493" y="229"/>
                    <a:pt x="452" y="124"/>
                    <a:pt x="357" y="124"/>
                  </a:cubicBezTo>
                  <a:cubicBezTo>
                    <a:pt x="314" y="124"/>
                    <a:pt x="259" y="146"/>
                    <a:pt x="190" y="198"/>
                  </a:cubicBezTo>
                  <a:cubicBezTo>
                    <a:pt x="203" y="151"/>
                    <a:pt x="236" y="95"/>
                    <a:pt x="220" y="62"/>
                  </a:cubicBezTo>
                  <a:cubicBezTo>
                    <a:pt x="198" y="16"/>
                    <a:pt x="167" y="1"/>
                    <a:pt x="133" y="1"/>
                  </a:cubicBezTo>
                  <a:close/>
                </a:path>
              </a:pathLst>
            </a:custGeom>
            <a:solidFill>
              <a:schemeClr val="dk1"/>
            </a:solidFill>
            <a:ln w="0">
              <a:noFill/>
            </a:ln>
          </p:spPr>
          <p:style>
            <a:lnRef idx="0"/>
            <a:fillRef idx="0"/>
            <a:effectRef idx="0"/>
            <a:fontRef idx="minor"/>
          </p:style>
          <p:txBody>
            <a:bodyPr tIns="5400" bIns="54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65" name="Google Shape;3766;p121"/>
            <p:cNvSpPr/>
            <p:nvPr/>
          </p:nvSpPr>
          <p:spPr>
            <a:xfrm>
              <a:off x="2424600" y="2770560"/>
              <a:ext cx="5760" cy="4320"/>
            </a:xfrm>
            <a:custGeom>
              <a:avLst/>
              <a:gdLst>
                <a:gd name="textAreaLeft" fmla="*/ 0 w 5760"/>
                <a:gd name="textAreaRight" fmla="*/ 6120 w 5760"/>
                <a:gd name="textAreaTop" fmla="*/ 0 h 4320"/>
                <a:gd name="textAreaBottom" fmla="*/ 4680 h 4320"/>
              </a:gdLst>
              <a:ahLst/>
              <a:cxnLst/>
              <a:rect l="textAreaLeft" t="textAreaTop" r="textAreaRight" b="textAreaBottom"/>
              <a:pathLst>
                <a:path w="254" h="197">
                  <a:moveTo>
                    <a:pt x="150" y="1"/>
                  </a:moveTo>
                  <a:cubicBezTo>
                    <a:pt x="118" y="1"/>
                    <a:pt x="77" y="10"/>
                    <a:pt x="29" y="26"/>
                  </a:cubicBezTo>
                  <a:cubicBezTo>
                    <a:pt x="1" y="147"/>
                    <a:pt x="44" y="197"/>
                    <a:pt x="137" y="197"/>
                  </a:cubicBezTo>
                  <a:cubicBezTo>
                    <a:pt x="155" y="197"/>
                    <a:pt x="174" y="195"/>
                    <a:pt x="196" y="191"/>
                  </a:cubicBezTo>
                  <a:cubicBezTo>
                    <a:pt x="254" y="55"/>
                    <a:pt x="229" y="1"/>
                    <a:pt x="150" y="1"/>
                  </a:cubicBezTo>
                  <a:close/>
                </a:path>
              </a:pathLst>
            </a:custGeom>
            <a:solidFill>
              <a:schemeClr val="dk1"/>
            </a:solidFill>
            <a:ln w="0">
              <a:noFill/>
            </a:ln>
          </p:spPr>
          <p:style>
            <a:lnRef idx="0"/>
            <a:fillRef idx="0"/>
            <a:effectRef idx="0"/>
            <a:fontRef idx="minor"/>
          </p:style>
          <p:txBody>
            <a:bodyPr tIns="2160" bIns="21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66" name="Google Shape;3767;p121"/>
            <p:cNvSpPr/>
            <p:nvPr/>
          </p:nvSpPr>
          <p:spPr>
            <a:xfrm>
              <a:off x="1752120" y="2909160"/>
              <a:ext cx="66240" cy="19800"/>
            </a:xfrm>
            <a:custGeom>
              <a:avLst/>
              <a:gdLst>
                <a:gd name="textAreaLeft" fmla="*/ 0 w 66240"/>
                <a:gd name="textAreaRight" fmla="*/ 66600 w 66240"/>
                <a:gd name="textAreaTop" fmla="*/ 0 h 19800"/>
                <a:gd name="textAreaBottom" fmla="*/ 20160 h 19800"/>
              </a:gdLst>
              <a:ahLst/>
              <a:cxnLst/>
              <a:rect l="textAreaLeft" t="textAreaTop" r="textAreaRight" b="textAreaBottom"/>
              <a:pathLst>
                <a:path w="2746" h="827">
                  <a:moveTo>
                    <a:pt x="2745" y="1"/>
                  </a:moveTo>
                  <a:lnTo>
                    <a:pt x="2745" y="1"/>
                  </a:lnTo>
                  <a:cubicBezTo>
                    <a:pt x="2712" y="10"/>
                    <a:pt x="2677" y="13"/>
                    <a:pt x="2640" y="13"/>
                  </a:cubicBezTo>
                  <a:cubicBezTo>
                    <a:pt x="2593" y="13"/>
                    <a:pt x="2544" y="8"/>
                    <a:pt x="2496" y="8"/>
                  </a:cubicBezTo>
                  <a:cubicBezTo>
                    <a:pt x="2387" y="8"/>
                    <a:pt x="2285" y="32"/>
                    <a:pt x="2232" y="185"/>
                  </a:cubicBezTo>
                  <a:cubicBezTo>
                    <a:pt x="2138" y="175"/>
                    <a:pt x="2045" y="170"/>
                    <a:pt x="1953" y="170"/>
                  </a:cubicBezTo>
                  <a:cubicBezTo>
                    <a:pt x="1271" y="170"/>
                    <a:pt x="641" y="432"/>
                    <a:pt x="1" y="634"/>
                  </a:cubicBezTo>
                  <a:lnTo>
                    <a:pt x="202" y="826"/>
                  </a:lnTo>
                  <a:cubicBezTo>
                    <a:pt x="881" y="623"/>
                    <a:pt x="1594" y="530"/>
                    <a:pt x="2230" y="191"/>
                  </a:cubicBezTo>
                  <a:cubicBezTo>
                    <a:pt x="2298" y="196"/>
                    <a:pt x="2368" y="205"/>
                    <a:pt x="2434" y="205"/>
                  </a:cubicBezTo>
                  <a:cubicBezTo>
                    <a:pt x="2563" y="205"/>
                    <a:pt x="2679" y="170"/>
                    <a:pt x="2745" y="1"/>
                  </a:cubicBezTo>
                  <a:close/>
                </a:path>
              </a:pathLst>
            </a:custGeom>
            <a:solidFill>
              <a:schemeClr val="dk1"/>
            </a:solidFill>
            <a:ln w="0">
              <a:noFill/>
            </a:ln>
          </p:spPr>
          <p:style>
            <a:lnRef idx="0"/>
            <a:fillRef idx="0"/>
            <a:effectRef idx="0"/>
            <a:fontRef idx="minor"/>
          </p:style>
          <p:txBody>
            <a:bodyPr tIns="10080" bIns="10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67" name="Google Shape;3768;p121"/>
            <p:cNvSpPr/>
            <p:nvPr/>
          </p:nvSpPr>
          <p:spPr>
            <a:xfrm>
              <a:off x="1965240" y="1791720"/>
              <a:ext cx="23400" cy="34920"/>
            </a:xfrm>
            <a:custGeom>
              <a:avLst/>
              <a:gdLst>
                <a:gd name="textAreaLeft" fmla="*/ 0 w 23400"/>
                <a:gd name="textAreaRight" fmla="*/ 23760 w 23400"/>
                <a:gd name="textAreaTop" fmla="*/ 0 h 34920"/>
                <a:gd name="textAreaBottom" fmla="*/ 35280 h 34920"/>
              </a:gdLst>
              <a:ahLst/>
              <a:cxnLst/>
              <a:rect l="textAreaLeft" t="textAreaTop" r="textAreaRight" b="textAreaBottom"/>
              <a:pathLst>
                <a:path w="973" h="1454">
                  <a:moveTo>
                    <a:pt x="801" y="0"/>
                  </a:moveTo>
                  <a:cubicBezTo>
                    <a:pt x="756" y="0"/>
                    <a:pt x="707" y="9"/>
                    <a:pt x="661" y="24"/>
                  </a:cubicBezTo>
                  <a:lnTo>
                    <a:pt x="638" y="81"/>
                  </a:lnTo>
                  <a:cubicBezTo>
                    <a:pt x="506" y="162"/>
                    <a:pt x="469" y="291"/>
                    <a:pt x="452" y="432"/>
                  </a:cubicBezTo>
                  <a:cubicBezTo>
                    <a:pt x="296" y="725"/>
                    <a:pt x="1" y="973"/>
                    <a:pt x="158" y="1365"/>
                  </a:cubicBezTo>
                  <a:cubicBezTo>
                    <a:pt x="205" y="1389"/>
                    <a:pt x="255" y="1453"/>
                    <a:pt x="305" y="1453"/>
                  </a:cubicBezTo>
                  <a:cubicBezTo>
                    <a:pt x="325" y="1453"/>
                    <a:pt x="344" y="1443"/>
                    <a:pt x="364" y="1417"/>
                  </a:cubicBezTo>
                  <a:cubicBezTo>
                    <a:pt x="644" y="1045"/>
                    <a:pt x="843" y="617"/>
                    <a:pt x="946" y="162"/>
                  </a:cubicBezTo>
                  <a:cubicBezTo>
                    <a:pt x="973" y="42"/>
                    <a:pt x="897" y="0"/>
                    <a:pt x="801" y="0"/>
                  </a:cubicBezTo>
                  <a:close/>
                </a:path>
              </a:pathLst>
            </a:custGeom>
            <a:solidFill>
              <a:schemeClr val="dk1"/>
            </a:solidFill>
            <a:ln w="0">
              <a:noFill/>
            </a:ln>
          </p:spPr>
          <p:style>
            <a:lnRef idx="0"/>
            <a:fillRef idx="0"/>
            <a:effectRef idx="0"/>
            <a:fontRef idx="minor"/>
          </p:style>
          <p:txBody>
            <a:bodyPr tIns="17640" bIns="176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68" name="Google Shape;3769;p121"/>
            <p:cNvSpPr/>
            <p:nvPr/>
          </p:nvSpPr>
          <p:spPr>
            <a:xfrm>
              <a:off x="1984680" y="1707840"/>
              <a:ext cx="14400" cy="20160"/>
            </a:xfrm>
            <a:custGeom>
              <a:avLst/>
              <a:gdLst>
                <a:gd name="textAreaLeft" fmla="*/ 0 w 14400"/>
                <a:gd name="textAreaRight" fmla="*/ 14760 w 14400"/>
                <a:gd name="textAreaTop" fmla="*/ 0 h 20160"/>
                <a:gd name="textAreaBottom" fmla="*/ 20520 h 20160"/>
              </a:gdLst>
              <a:ahLst/>
              <a:cxnLst/>
              <a:rect l="textAreaLeft" t="textAreaTop" r="textAreaRight" b="textAreaBottom"/>
              <a:pathLst>
                <a:path w="610" h="852">
                  <a:moveTo>
                    <a:pt x="477" y="1"/>
                  </a:moveTo>
                  <a:cubicBezTo>
                    <a:pt x="273" y="198"/>
                    <a:pt x="104" y="420"/>
                    <a:pt x="0" y="686"/>
                  </a:cubicBezTo>
                  <a:lnTo>
                    <a:pt x="142" y="852"/>
                  </a:lnTo>
                  <a:cubicBezTo>
                    <a:pt x="298" y="605"/>
                    <a:pt x="454" y="356"/>
                    <a:pt x="610" y="107"/>
                  </a:cubicBezTo>
                  <a:lnTo>
                    <a:pt x="477" y="1"/>
                  </a:lnTo>
                  <a:close/>
                </a:path>
              </a:pathLst>
            </a:custGeom>
            <a:solidFill>
              <a:schemeClr val="dk1"/>
            </a:solidFill>
            <a:ln w="0">
              <a:noFill/>
            </a:ln>
          </p:spPr>
          <p:style>
            <a:lnRef idx="0"/>
            <a:fillRef idx="0"/>
            <a:effectRef idx="0"/>
            <a:fontRef idx="minor"/>
          </p:style>
          <p:txBody>
            <a:bodyPr tIns="10080" bIns="10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69" name="Google Shape;3770;p121"/>
            <p:cNvSpPr/>
            <p:nvPr/>
          </p:nvSpPr>
          <p:spPr>
            <a:xfrm>
              <a:off x="1979280" y="1695240"/>
              <a:ext cx="14760" cy="18000"/>
            </a:xfrm>
            <a:custGeom>
              <a:avLst/>
              <a:gdLst>
                <a:gd name="textAreaLeft" fmla="*/ 0 w 14760"/>
                <a:gd name="textAreaRight" fmla="*/ 15120 w 14760"/>
                <a:gd name="textAreaTop" fmla="*/ 0 h 18000"/>
                <a:gd name="textAreaBottom" fmla="*/ 18360 h 18000"/>
              </a:gdLst>
              <a:ahLst/>
              <a:cxnLst/>
              <a:rect l="textAreaLeft" t="textAreaTop" r="textAreaRight" b="textAreaBottom"/>
              <a:pathLst>
                <a:path w="623" h="757">
                  <a:moveTo>
                    <a:pt x="576" y="1"/>
                  </a:moveTo>
                  <a:lnTo>
                    <a:pt x="300" y="303"/>
                  </a:lnTo>
                  <a:cubicBezTo>
                    <a:pt x="258" y="346"/>
                    <a:pt x="215" y="389"/>
                    <a:pt x="172" y="431"/>
                  </a:cubicBezTo>
                  <a:lnTo>
                    <a:pt x="1" y="600"/>
                  </a:lnTo>
                  <a:cubicBezTo>
                    <a:pt x="42" y="652"/>
                    <a:pt x="81" y="705"/>
                    <a:pt x="122" y="757"/>
                  </a:cubicBezTo>
                  <a:lnTo>
                    <a:pt x="290" y="589"/>
                  </a:lnTo>
                  <a:lnTo>
                    <a:pt x="457" y="421"/>
                  </a:lnTo>
                  <a:lnTo>
                    <a:pt x="622" y="283"/>
                  </a:lnTo>
                  <a:cubicBezTo>
                    <a:pt x="607" y="189"/>
                    <a:pt x="591" y="94"/>
                    <a:pt x="576" y="1"/>
                  </a:cubicBezTo>
                  <a:close/>
                </a:path>
              </a:pathLst>
            </a:custGeom>
            <a:solidFill>
              <a:schemeClr val="dk1"/>
            </a:solidFill>
            <a:ln w="0">
              <a:noFill/>
            </a:ln>
          </p:spPr>
          <p:style>
            <a:lnRef idx="0"/>
            <a:fillRef idx="0"/>
            <a:effectRef idx="0"/>
            <a:fontRef idx="minor"/>
          </p:style>
          <p:txBody>
            <a:bodyPr tIns="9000" bIns="90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70" name="Google Shape;3771;p121"/>
            <p:cNvSpPr/>
            <p:nvPr/>
          </p:nvSpPr>
          <p:spPr>
            <a:xfrm>
              <a:off x="1967040" y="1710000"/>
              <a:ext cx="14760" cy="17280"/>
            </a:xfrm>
            <a:custGeom>
              <a:avLst/>
              <a:gdLst>
                <a:gd name="textAreaLeft" fmla="*/ 0 w 14760"/>
                <a:gd name="textAreaRight" fmla="*/ 15120 w 14760"/>
                <a:gd name="textAreaTop" fmla="*/ 0 h 17280"/>
                <a:gd name="textAreaBottom" fmla="*/ 17640 h 17280"/>
              </a:gdLst>
              <a:ahLst/>
              <a:cxnLst/>
              <a:rect l="textAreaLeft" t="textAreaTop" r="textAreaRight" b="textAreaBottom"/>
              <a:pathLst>
                <a:path w="619" h="723">
                  <a:moveTo>
                    <a:pt x="498" y="1"/>
                  </a:moveTo>
                  <a:lnTo>
                    <a:pt x="288" y="212"/>
                  </a:lnTo>
                  <a:cubicBezTo>
                    <a:pt x="215" y="286"/>
                    <a:pt x="135" y="360"/>
                    <a:pt x="245" y="458"/>
                  </a:cubicBezTo>
                  <a:cubicBezTo>
                    <a:pt x="214" y="452"/>
                    <a:pt x="182" y="448"/>
                    <a:pt x="152" y="448"/>
                  </a:cubicBezTo>
                  <a:cubicBezTo>
                    <a:pt x="90" y="448"/>
                    <a:pt x="37" y="468"/>
                    <a:pt x="14" y="545"/>
                  </a:cubicBezTo>
                  <a:cubicBezTo>
                    <a:pt x="0" y="594"/>
                    <a:pt x="59" y="663"/>
                    <a:pt x="84" y="723"/>
                  </a:cubicBezTo>
                  <a:cubicBezTo>
                    <a:pt x="181" y="663"/>
                    <a:pt x="272" y="599"/>
                    <a:pt x="260" y="468"/>
                  </a:cubicBezTo>
                  <a:lnTo>
                    <a:pt x="423" y="463"/>
                  </a:lnTo>
                  <a:cubicBezTo>
                    <a:pt x="428" y="416"/>
                    <a:pt x="438" y="369"/>
                    <a:pt x="453" y="323"/>
                  </a:cubicBezTo>
                  <a:lnTo>
                    <a:pt x="618" y="158"/>
                  </a:lnTo>
                  <a:cubicBezTo>
                    <a:pt x="579" y="106"/>
                    <a:pt x="538" y="54"/>
                    <a:pt x="498" y="1"/>
                  </a:cubicBezTo>
                  <a:close/>
                </a:path>
              </a:pathLst>
            </a:custGeom>
            <a:solidFill>
              <a:schemeClr val="dk1"/>
            </a:solidFill>
            <a:ln w="0">
              <a:noFill/>
            </a:ln>
          </p:spPr>
          <p:style>
            <a:lnRef idx="0"/>
            <a:fillRef idx="0"/>
            <a:effectRef idx="0"/>
            <a:fontRef idx="minor"/>
          </p:style>
          <p:txBody>
            <a:bodyPr tIns="8640" bIns="86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71" name="Google Shape;3772;p121"/>
            <p:cNvSpPr/>
            <p:nvPr/>
          </p:nvSpPr>
          <p:spPr>
            <a:xfrm>
              <a:off x="2921400" y="2222640"/>
              <a:ext cx="5040" cy="3960"/>
            </a:xfrm>
            <a:custGeom>
              <a:avLst/>
              <a:gdLst>
                <a:gd name="textAreaLeft" fmla="*/ 0 w 5040"/>
                <a:gd name="textAreaRight" fmla="*/ 5400 w 5040"/>
                <a:gd name="textAreaTop" fmla="*/ 0 h 3960"/>
                <a:gd name="textAreaBottom" fmla="*/ 4320 h 3960"/>
              </a:gdLst>
              <a:ahLst/>
              <a:cxnLst/>
              <a:rect l="textAreaLeft" t="textAreaTop" r="textAreaRight" b="textAreaBottom"/>
              <a:pathLst>
                <a:path w="223" h="181">
                  <a:moveTo>
                    <a:pt x="105" y="0"/>
                  </a:moveTo>
                  <a:cubicBezTo>
                    <a:pt x="93" y="0"/>
                    <a:pt x="35" y="70"/>
                    <a:pt x="1" y="107"/>
                  </a:cubicBezTo>
                  <a:cubicBezTo>
                    <a:pt x="25" y="131"/>
                    <a:pt x="49" y="156"/>
                    <a:pt x="72" y="181"/>
                  </a:cubicBezTo>
                  <a:cubicBezTo>
                    <a:pt x="142" y="130"/>
                    <a:pt x="223" y="79"/>
                    <a:pt x="106" y="1"/>
                  </a:cubicBezTo>
                  <a:cubicBezTo>
                    <a:pt x="105" y="0"/>
                    <a:pt x="105" y="0"/>
                    <a:pt x="105" y="0"/>
                  </a:cubicBezTo>
                  <a:close/>
                </a:path>
              </a:pathLst>
            </a:custGeom>
            <a:solidFill>
              <a:schemeClr val="dk1"/>
            </a:solidFill>
            <a:ln w="0">
              <a:noFill/>
            </a:ln>
          </p:spPr>
          <p:style>
            <a:lnRef idx="0"/>
            <a:fillRef idx="0"/>
            <a:effectRef idx="0"/>
            <a:fontRef idx="minor"/>
          </p:style>
          <p:txBody>
            <a:bodyPr tIns="2160" bIns="21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72" name="Google Shape;3773;p121"/>
            <p:cNvSpPr/>
            <p:nvPr/>
          </p:nvSpPr>
          <p:spPr>
            <a:xfrm>
              <a:off x="3642480" y="3686400"/>
              <a:ext cx="1080" cy="720"/>
            </a:xfrm>
            <a:custGeom>
              <a:avLst/>
              <a:gdLst>
                <a:gd name="textAreaLeft" fmla="*/ 0 w 1080"/>
                <a:gd name="textAreaRight" fmla="*/ 1440 w 1080"/>
                <a:gd name="textAreaTop" fmla="*/ 0 h 720"/>
                <a:gd name="textAreaBottom" fmla="*/ 1080 h 720"/>
              </a:gdLst>
              <a:ahLst/>
              <a:cxnLst/>
              <a:rect l="textAreaLeft" t="textAreaTop" r="textAreaRight" b="textAreaBottom"/>
              <a:pathLst>
                <a:path w="52" h="46">
                  <a:moveTo>
                    <a:pt x="51" y="0"/>
                  </a:moveTo>
                  <a:cubicBezTo>
                    <a:pt x="34" y="11"/>
                    <a:pt x="17" y="24"/>
                    <a:pt x="1" y="39"/>
                  </a:cubicBezTo>
                  <a:cubicBezTo>
                    <a:pt x="1" y="41"/>
                    <a:pt x="1" y="42"/>
                    <a:pt x="2" y="44"/>
                  </a:cubicBezTo>
                  <a:cubicBezTo>
                    <a:pt x="3" y="45"/>
                    <a:pt x="6" y="45"/>
                    <a:pt x="8" y="45"/>
                  </a:cubicBezTo>
                  <a:cubicBezTo>
                    <a:pt x="25" y="32"/>
                    <a:pt x="39" y="17"/>
                    <a:pt x="51"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73" name="Google Shape;3774;p121"/>
            <p:cNvSpPr/>
            <p:nvPr/>
          </p:nvSpPr>
          <p:spPr>
            <a:xfrm>
              <a:off x="2323440" y="17899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9" h="16">
                  <a:moveTo>
                    <a:pt x="1" y="1"/>
                  </a:moveTo>
                  <a:lnTo>
                    <a:pt x="1" y="13"/>
                  </a:lnTo>
                  <a:lnTo>
                    <a:pt x="6" y="15"/>
                  </a:lnTo>
                  <a:cubicBezTo>
                    <a:pt x="8" y="14"/>
                    <a:pt x="8" y="11"/>
                    <a:pt x="9" y="8"/>
                  </a:cubicBezTo>
                  <a:cubicBezTo>
                    <a:pt x="6" y="6"/>
                    <a:pt x="4" y="3"/>
                    <a:pt x="1"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74" name="Google Shape;3775;p121"/>
            <p:cNvSpPr/>
            <p:nvPr/>
          </p:nvSpPr>
          <p:spPr>
            <a:xfrm>
              <a:off x="2892960" y="12121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3" h="9">
                  <a:moveTo>
                    <a:pt x="0" y="0"/>
                  </a:moveTo>
                  <a:cubicBezTo>
                    <a:pt x="0" y="3"/>
                    <a:pt x="2" y="6"/>
                    <a:pt x="3" y="9"/>
                  </a:cubicBezTo>
                  <a:lnTo>
                    <a:pt x="13" y="8"/>
                  </a:lnTo>
                  <a:cubicBezTo>
                    <a:pt x="13" y="5"/>
                    <a:pt x="10" y="3"/>
                    <a:pt x="9"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75" name="Google Shape;3776;p121"/>
            <p:cNvSpPr/>
            <p:nvPr/>
          </p:nvSpPr>
          <p:spPr>
            <a:xfrm>
              <a:off x="2901240" y="12160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0" h="10">
                  <a:moveTo>
                    <a:pt x="7" y="1"/>
                  </a:moveTo>
                  <a:cubicBezTo>
                    <a:pt x="5" y="1"/>
                    <a:pt x="2" y="1"/>
                    <a:pt x="0" y="2"/>
                  </a:cubicBezTo>
                  <a:cubicBezTo>
                    <a:pt x="2" y="5"/>
                    <a:pt x="5" y="7"/>
                    <a:pt x="7" y="10"/>
                  </a:cubicBezTo>
                  <a:lnTo>
                    <a:pt x="9" y="10"/>
                  </a:lnTo>
                  <a:cubicBezTo>
                    <a:pt x="9" y="6"/>
                    <a:pt x="7" y="4"/>
                    <a:pt x="7"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76" name="Google Shape;3777;p121"/>
            <p:cNvSpPr/>
            <p:nvPr/>
          </p:nvSpPr>
          <p:spPr>
            <a:xfrm>
              <a:off x="3939840" y="4046760"/>
              <a:ext cx="1440" cy="360"/>
            </a:xfrm>
            <a:custGeom>
              <a:avLst/>
              <a:gdLst>
                <a:gd name="textAreaLeft" fmla="*/ 0 w 1440"/>
                <a:gd name="textAreaRight" fmla="*/ 1800 w 1440"/>
                <a:gd name="textAreaTop" fmla="*/ 0 h 360"/>
                <a:gd name="textAreaBottom" fmla="*/ 720 h 360"/>
              </a:gdLst>
              <a:ahLst/>
              <a:cxnLst/>
              <a:rect l="textAreaLeft" t="textAreaTop" r="textAreaRight" b="textAreaBottom"/>
              <a:pathLst>
                <a:path w="75" h="28">
                  <a:moveTo>
                    <a:pt x="1" y="0"/>
                  </a:moveTo>
                  <a:cubicBezTo>
                    <a:pt x="11" y="10"/>
                    <a:pt x="22" y="18"/>
                    <a:pt x="34" y="26"/>
                  </a:cubicBezTo>
                  <a:cubicBezTo>
                    <a:pt x="37" y="27"/>
                    <a:pt x="40" y="28"/>
                    <a:pt x="44" y="28"/>
                  </a:cubicBezTo>
                  <a:cubicBezTo>
                    <a:pt x="54" y="28"/>
                    <a:pt x="65" y="24"/>
                    <a:pt x="75" y="23"/>
                  </a:cubicBezTo>
                  <a:lnTo>
                    <a:pt x="1"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77" name="Google Shape;3778;p121"/>
            <p:cNvSpPr/>
            <p:nvPr/>
          </p:nvSpPr>
          <p:spPr>
            <a:xfrm>
              <a:off x="3938760" y="4046040"/>
              <a:ext cx="720" cy="360"/>
            </a:xfrm>
            <a:custGeom>
              <a:avLst/>
              <a:gdLst>
                <a:gd name="textAreaLeft" fmla="*/ 0 w 720"/>
                <a:gd name="textAreaRight" fmla="*/ 1080 w 720"/>
                <a:gd name="textAreaTop" fmla="*/ 0 h 360"/>
                <a:gd name="textAreaBottom" fmla="*/ 720 h 360"/>
              </a:gdLst>
              <a:ahLst/>
              <a:cxnLst/>
              <a:rect l="textAreaLeft" t="textAreaTop" r="textAreaRight" b="textAreaBottom"/>
              <a:pathLst>
                <a:path w="42" h="25">
                  <a:moveTo>
                    <a:pt x="15" y="0"/>
                  </a:moveTo>
                  <a:lnTo>
                    <a:pt x="1" y="11"/>
                  </a:lnTo>
                  <a:lnTo>
                    <a:pt x="42" y="24"/>
                  </a:lnTo>
                  <a:cubicBezTo>
                    <a:pt x="33" y="16"/>
                    <a:pt x="24" y="8"/>
                    <a:pt x="15"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78" name="Google Shape;3779;p121"/>
            <p:cNvSpPr/>
            <p:nvPr/>
          </p:nvSpPr>
          <p:spPr>
            <a:xfrm>
              <a:off x="3939120" y="40456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4" h="26">
                  <a:moveTo>
                    <a:pt x="6" y="1"/>
                  </a:moveTo>
                  <a:cubicBezTo>
                    <a:pt x="3" y="9"/>
                    <a:pt x="1" y="16"/>
                    <a:pt x="0" y="25"/>
                  </a:cubicBezTo>
                  <a:lnTo>
                    <a:pt x="13" y="13"/>
                  </a:lnTo>
                  <a:lnTo>
                    <a:pt x="6"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79" name="Google Shape;3780;p121"/>
            <p:cNvSpPr/>
            <p:nvPr/>
          </p:nvSpPr>
          <p:spPr>
            <a:xfrm>
              <a:off x="3937320" y="4043160"/>
              <a:ext cx="2520" cy="2520"/>
            </a:xfrm>
            <a:custGeom>
              <a:avLst/>
              <a:gdLst>
                <a:gd name="textAreaLeft" fmla="*/ 0 w 2520"/>
                <a:gd name="textAreaRight" fmla="*/ 2880 w 2520"/>
                <a:gd name="textAreaTop" fmla="*/ 0 h 2520"/>
                <a:gd name="textAreaBottom" fmla="*/ 2880 h 2520"/>
              </a:gdLst>
              <a:ahLst/>
              <a:cxnLst/>
              <a:rect l="textAreaLeft" t="textAreaTop" r="textAreaRight" b="textAreaBottom"/>
              <a:pathLst>
                <a:path w="125" h="112">
                  <a:moveTo>
                    <a:pt x="41" y="0"/>
                  </a:moveTo>
                  <a:cubicBezTo>
                    <a:pt x="30" y="0"/>
                    <a:pt x="16" y="1"/>
                    <a:pt x="1" y="4"/>
                  </a:cubicBezTo>
                  <a:lnTo>
                    <a:pt x="75" y="112"/>
                  </a:lnTo>
                  <a:cubicBezTo>
                    <a:pt x="92" y="60"/>
                    <a:pt x="124" y="0"/>
                    <a:pt x="41" y="0"/>
                  </a:cubicBezTo>
                  <a:close/>
                </a:path>
              </a:pathLst>
            </a:custGeom>
            <a:solidFill>
              <a:schemeClr val="dk1"/>
            </a:solidFill>
            <a:ln w="0">
              <a:noFill/>
            </a:ln>
          </p:spPr>
          <p:style>
            <a:lnRef idx="0"/>
            <a:fillRef idx="0"/>
            <a:effectRef idx="0"/>
            <a:fontRef idx="minor"/>
          </p:style>
          <p:txBody>
            <a:bodyPr tIns="1440" bIns="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80" name="Google Shape;3781;p121"/>
            <p:cNvSpPr/>
            <p:nvPr/>
          </p:nvSpPr>
          <p:spPr>
            <a:xfrm>
              <a:off x="3930480" y="4033440"/>
              <a:ext cx="4680" cy="3600"/>
            </a:xfrm>
            <a:custGeom>
              <a:avLst/>
              <a:gdLst>
                <a:gd name="textAreaLeft" fmla="*/ 0 w 4680"/>
                <a:gd name="textAreaRight" fmla="*/ 5040 w 4680"/>
                <a:gd name="textAreaTop" fmla="*/ 0 h 3600"/>
                <a:gd name="textAreaBottom" fmla="*/ 3960 h 3600"/>
              </a:gdLst>
              <a:ahLst/>
              <a:cxnLst/>
              <a:rect l="textAreaLeft" t="textAreaTop" r="textAreaRight" b="textAreaBottom"/>
              <a:pathLst>
                <a:path w="206" h="165">
                  <a:moveTo>
                    <a:pt x="45" y="0"/>
                  </a:moveTo>
                  <a:cubicBezTo>
                    <a:pt x="45" y="0"/>
                    <a:pt x="1" y="37"/>
                    <a:pt x="0" y="38"/>
                  </a:cubicBezTo>
                  <a:lnTo>
                    <a:pt x="0" y="38"/>
                  </a:lnTo>
                  <a:cubicBezTo>
                    <a:pt x="0" y="38"/>
                    <a:pt x="0" y="38"/>
                    <a:pt x="0" y="38"/>
                  </a:cubicBezTo>
                  <a:cubicBezTo>
                    <a:pt x="0" y="38"/>
                    <a:pt x="0" y="38"/>
                    <a:pt x="0" y="38"/>
                  </a:cubicBezTo>
                  <a:cubicBezTo>
                    <a:pt x="0" y="38"/>
                    <a:pt x="0" y="38"/>
                    <a:pt x="0" y="38"/>
                  </a:cubicBezTo>
                  <a:lnTo>
                    <a:pt x="0" y="38"/>
                  </a:lnTo>
                  <a:cubicBezTo>
                    <a:pt x="10" y="94"/>
                    <a:pt x="33" y="164"/>
                    <a:pt x="78" y="164"/>
                  </a:cubicBezTo>
                  <a:cubicBezTo>
                    <a:pt x="93" y="164"/>
                    <a:pt x="109" y="157"/>
                    <a:pt x="128" y="141"/>
                  </a:cubicBezTo>
                  <a:cubicBezTo>
                    <a:pt x="205" y="77"/>
                    <a:pt x="119" y="23"/>
                    <a:pt x="45" y="0"/>
                  </a:cubicBezTo>
                  <a:close/>
                </a:path>
              </a:pathLst>
            </a:custGeom>
            <a:solidFill>
              <a:schemeClr val="dk1"/>
            </a:solidFill>
            <a:ln w="0">
              <a:noFill/>
            </a:ln>
          </p:spPr>
          <p:style>
            <a:lnRef idx="0"/>
            <a:fillRef idx="0"/>
            <a:effectRef idx="0"/>
            <a:fontRef idx="minor"/>
          </p:style>
          <p:txBody>
            <a:bodyPr tIns="1800" bIns="18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81" name="Google Shape;3782;p121"/>
            <p:cNvSpPr/>
            <p:nvPr/>
          </p:nvSpPr>
          <p:spPr>
            <a:xfrm>
              <a:off x="2142720" y="28029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4" h="8">
                  <a:moveTo>
                    <a:pt x="8" y="1"/>
                  </a:moveTo>
                  <a:cubicBezTo>
                    <a:pt x="5" y="1"/>
                    <a:pt x="3" y="2"/>
                    <a:pt x="1" y="3"/>
                  </a:cubicBezTo>
                  <a:lnTo>
                    <a:pt x="13" y="7"/>
                  </a:lnTo>
                  <a:cubicBezTo>
                    <a:pt x="11" y="4"/>
                    <a:pt x="9" y="3"/>
                    <a:pt x="8"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82" name="Google Shape;3783;p121"/>
            <p:cNvSpPr/>
            <p:nvPr/>
          </p:nvSpPr>
          <p:spPr>
            <a:xfrm>
              <a:off x="3006000" y="1729080"/>
              <a:ext cx="144360" cy="356400"/>
            </a:xfrm>
            <a:custGeom>
              <a:avLst/>
              <a:gdLst>
                <a:gd name="textAreaLeft" fmla="*/ 0 w 144360"/>
                <a:gd name="textAreaRight" fmla="*/ 144720 w 144360"/>
                <a:gd name="textAreaTop" fmla="*/ 0 h 356400"/>
                <a:gd name="textAreaBottom" fmla="*/ 356760 h 356400"/>
              </a:gdLst>
              <a:ahLst/>
              <a:cxnLst/>
              <a:rect l="textAreaLeft" t="textAreaTop" r="textAreaRight" b="textAreaBottom"/>
              <a:pathLst>
                <a:path w="5955" h="14682">
                  <a:moveTo>
                    <a:pt x="594" y="0"/>
                  </a:moveTo>
                  <a:lnTo>
                    <a:pt x="594" y="0"/>
                  </a:lnTo>
                  <a:cubicBezTo>
                    <a:pt x="205" y="32"/>
                    <a:pt x="134" y="214"/>
                    <a:pt x="347" y="529"/>
                  </a:cubicBezTo>
                  <a:cubicBezTo>
                    <a:pt x="0" y="860"/>
                    <a:pt x="63" y="1279"/>
                    <a:pt x="91" y="1693"/>
                  </a:cubicBezTo>
                  <a:cubicBezTo>
                    <a:pt x="85" y="1966"/>
                    <a:pt x="79" y="2239"/>
                    <a:pt x="73" y="2513"/>
                  </a:cubicBezTo>
                  <a:lnTo>
                    <a:pt x="87" y="2864"/>
                  </a:lnTo>
                  <a:lnTo>
                    <a:pt x="402" y="2851"/>
                  </a:lnTo>
                  <a:cubicBezTo>
                    <a:pt x="432" y="2726"/>
                    <a:pt x="419" y="2610"/>
                    <a:pt x="340" y="2505"/>
                  </a:cubicBezTo>
                  <a:lnTo>
                    <a:pt x="264" y="1689"/>
                  </a:lnTo>
                  <a:cubicBezTo>
                    <a:pt x="426" y="1486"/>
                    <a:pt x="381" y="1242"/>
                    <a:pt x="393" y="1010"/>
                  </a:cubicBezTo>
                  <a:cubicBezTo>
                    <a:pt x="439" y="979"/>
                    <a:pt x="483" y="949"/>
                    <a:pt x="526" y="918"/>
                  </a:cubicBezTo>
                  <a:cubicBezTo>
                    <a:pt x="557" y="1032"/>
                    <a:pt x="558" y="1171"/>
                    <a:pt x="721" y="1185"/>
                  </a:cubicBezTo>
                  <a:cubicBezTo>
                    <a:pt x="594" y="1552"/>
                    <a:pt x="745" y="1870"/>
                    <a:pt x="905" y="2186"/>
                  </a:cubicBezTo>
                  <a:cubicBezTo>
                    <a:pt x="964" y="2311"/>
                    <a:pt x="904" y="2549"/>
                    <a:pt x="1094" y="2549"/>
                  </a:cubicBezTo>
                  <a:cubicBezTo>
                    <a:pt x="1129" y="2549"/>
                    <a:pt x="1172" y="2541"/>
                    <a:pt x="1227" y="2523"/>
                  </a:cubicBezTo>
                  <a:lnTo>
                    <a:pt x="1227" y="2523"/>
                  </a:lnTo>
                  <a:cubicBezTo>
                    <a:pt x="1135" y="2958"/>
                    <a:pt x="1612" y="4245"/>
                    <a:pt x="1976" y="4432"/>
                  </a:cubicBezTo>
                  <a:cubicBezTo>
                    <a:pt x="1989" y="4439"/>
                    <a:pt x="2004" y="4444"/>
                    <a:pt x="2018" y="4449"/>
                  </a:cubicBezTo>
                  <a:cubicBezTo>
                    <a:pt x="1983" y="4561"/>
                    <a:pt x="2048" y="4696"/>
                    <a:pt x="2112" y="4831"/>
                  </a:cubicBezTo>
                  <a:cubicBezTo>
                    <a:pt x="2215" y="5023"/>
                    <a:pt x="2308" y="5222"/>
                    <a:pt x="2428" y="5403"/>
                  </a:cubicBezTo>
                  <a:cubicBezTo>
                    <a:pt x="2474" y="5472"/>
                    <a:pt x="2523" y="5503"/>
                    <a:pt x="2572" y="5503"/>
                  </a:cubicBezTo>
                  <a:cubicBezTo>
                    <a:pt x="2583" y="5503"/>
                    <a:pt x="2595" y="5502"/>
                    <a:pt x="2606" y="5498"/>
                  </a:cubicBezTo>
                  <a:cubicBezTo>
                    <a:pt x="2671" y="5884"/>
                    <a:pt x="3092" y="6430"/>
                    <a:pt x="3393" y="6469"/>
                  </a:cubicBezTo>
                  <a:cubicBezTo>
                    <a:pt x="3397" y="6469"/>
                    <a:pt x="3401" y="6469"/>
                    <a:pt x="3404" y="6469"/>
                  </a:cubicBezTo>
                  <a:cubicBezTo>
                    <a:pt x="3423" y="6469"/>
                    <a:pt x="3442" y="6463"/>
                    <a:pt x="3457" y="6451"/>
                  </a:cubicBezTo>
                  <a:cubicBezTo>
                    <a:pt x="3457" y="6849"/>
                    <a:pt x="3726" y="7174"/>
                    <a:pt x="4243" y="7382"/>
                  </a:cubicBezTo>
                  <a:lnTo>
                    <a:pt x="4244" y="7382"/>
                  </a:lnTo>
                  <a:cubicBezTo>
                    <a:pt x="4244" y="7383"/>
                    <a:pt x="4244" y="7383"/>
                    <a:pt x="4243" y="7383"/>
                  </a:cubicBezTo>
                  <a:cubicBezTo>
                    <a:pt x="4028" y="7549"/>
                    <a:pt x="4225" y="7678"/>
                    <a:pt x="4300" y="7785"/>
                  </a:cubicBezTo>
                  <a:cubicBezTo>
                    <a:pt x="5218" y="9102"/>
                    <a:pt x="5454" y="10565"/>
                    <a:pt x="5308" y="12131"/>
                  </a:cubicBezTo>
                  <a:cubicBezTo>
                    <a:pt x="5239" y="12880"/>
                    <a:pt x="5103" y="13607"/>
                    <a:pt x="4873" y="14321"/>
                  </a:cubicBezTo>
                  <a:cubicBezTo>
                    <a:pt x="4822" y="14480"/>
                    <a:pt x="4729" y="14681"/>
                    <a:pt x="4966" y="14681"/>
                  </a:cubicBezTo>
                  <a:cubicBezTo>
                    <a:pt x="4997" y="14681"/>
                    <a:pt x="5035" y="14677"/>
                    <a:pt x="5079" y="14670"/>
                  </a:cubicBezTo>
                  <a:cubicBezTo>
                    <a:pt x="5374" y="14642"/>
                    <a:pt x="5366" y="14382"/>
                    <a:pt x="5423" y="14193"/>
                  </a:cubicBezTo>
                  <a:cubicBezTo>
                    <a:pt x="5913" y="12569"/>
                    <a:pt x="5955" y="10926"/>
                    <a:pt x="5565" y="9278"/>
                  </a:cubicBezTo>
                  <a:cubicBezTo>
                    <a:pt x="5398" y="8570"/>
                    <a:pt x="5054" y="7937"/>
                    <a:pt x="4602" y="7367"/>
                  </a:cubicBezTo>
                  <a:cubicBezTo>
                    <a:pt x="4545" y="7295"/>
                    <a:pt x="4482" y="7237"/>
                    <a:pt x="4421" y="7228"/>
                  </a:cubicBezTo>
                  <a:cubicBezTo>
                    <a:pt x="4423" y="7204"/>
                    <a:pt x="4416" y="7178"/>
                    <a:pt x="4402" y="7158"/>
                  </a:cubicBezTo>
                  <a:cubicBezTo>
                    <a:pt x="4152" y="6794"/>
                    <a:pt x="3966" y="6359"/>
                    <a:pt x="3491" y="6208"/>
                  </a:cubicBezTo>
                  <a:cubicBezTo>
                    <a:pt x="3369" y="5813"/>
                    <a:pt x="3235" y="5428"/>
                    <a:pt x="2735" y="5371"/>
                  </a:cubicBezTo>
                  <a:cubicBezTo>
                    <a:pt x="2980" y="5072"/>
                    <a:pt x="2616" y="4977"/>
                    <a:pt x="2539" y="4785"/>
                  </a:cubicBezTo>
                  <a:cubicBezTo>
                    <a:pt x="2476" y="4591"/>
                    <a:pt x="2381" y="4415"/>
                    <a:pt x="2238" y="4268"/>
                  </a:cubicBezTo>
                  <a:cubicBezTo>
                    <a:pt x="2212" y="4277"/>
                    <a:pt x="2188" y="4287"/>
                    <a:pt x="2164" y="4299"/>
                  </a:cubicBezTo>
                  <a:cubicBezTo>
                    <a:pt x="2163" y="4266"/>
                    <a:pt x="2159" y="4233"/>
                    <a:pt x="2151" y="4201"/>
                  </a:cubicBezTo>
                  <a:cubicBezTo>
                    <a:pt x="2025" y="3633"/>
                    <a:pt x="1679" y="3162"/>
                    <a:pt x="1456" y="2637"/>
                  </a:cubicBezTo>
                  <a:cubicBezTo>
                    <a:pt x="1426" y="2567"/>
                    <a:pt x="1390" y="2491"/>
                    <a:pt x="1317" y="2491"/>
                  </a:cubicBezTo>
                  <a:cubicBezTo>
                    <a:pt x="1292" y="2491"/>
                    <a:pt x="1264" y="2500"/>
                    <a:pt x="1230" y="2520"/>
                  </a:cubicBezTo>
                  <a:cubicBezTo>
                    <a:pt x="1414" y="2408"/>
                    <a:pt x="1271" y="2297"/>
                    <a:pt x="1227" y="2185"/>
                  </a:cubicBezTo>
                  <a:cubicBezTo>
                    <a:pt x="1123" y="1820"/>
                    <a:pt x="1008" y="1460"/>
                    <a:pt x="733" y="1179"/>
                  </a:cubicBezTo>
                  <a:cubicBezTo>
                    <a:pt x="766" y="928"/>
                    <a:pt x="665" y="714"/>
                    <a:pt x="541" y="507"/>
                  </a:cubicBezTo>
                  <a:lnTo>
                    <a:pt x="594" y="0"/>
                  </a:ln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83" name="Google Shape;3784;p121"/>
            <p:cNvSpPr/>
            <p:nvPr/>
          </p:nvSpPr>
          <p:spPr>
            <a:xfrm>
              <a:off x="2970720" y="19530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2" h="12">
                  <a:moveTo>
                    <a:pt x="0" y="0"/>
                  </a:moveTo>
                  <a:cubicBezTo>
                    <a:pt x="0" y="4"/>
                    <a:pt x="0" y="7"/>
                    <a:pt x="1" y="11"/>
                  </a:cubicBezTo>
                  <a:cubicBezTo>
                    <a:pt x="4" y="11"/>
                    <a:pt x="8" y="11"/>
                    <a:pt x="11" y="9"/>
                  </a:cubicBezTo>
                  <a:lnTo>
                    <a:pt x="11" y="3"/>
                  </a:lnTo>
                  <a:cubicBezTo>
                    <a:pt x="8" y="2"/>
                    <a:pt x="4" y="1"/>
                    <a:pt x="0"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84" name="Google Shape;3785;p121"/>
            <p:cNvSpPr/>
            <p:nvPr/>
          </p:nvSpPr>
          <p:spPr>
            <a:xfrm>
              <a:off x="3003120" y="21117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22" h="11">
                  <a:moveTo>
                    <a:pt x="21" y="0"/>
                  </a:moveTo>
                  <a:lnTo>
                    <a:pt x="0" y="10"/>
                  </a:lnTo>
                  <a:lnTo>
                    <a:pt x="7" y="10"/>
                  </a:lnTo>
                  <a:lnTo>
                    <a:pt x="21"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85" name="Google Shape;3786;p121"/>
            <p:cNvSpPr/>
            <p:nvPr/>
          </p:nvSpPr>
          <p:spPr>
            <a:xfrm>
              <a:off x="2343600" y="24213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3" h="13">
                  <a:moveTo>
                    <a:pt x="11" y="1"/>
                  </a:moveTo>
                  <a:lnTo>
                    <a:pt x="1" y="13"/>
                  </a:lnTo>
                  <a:cubicBezTo>
                    <a:pt x="5" y="12"/>
                    <a:pt x="9" y="10"/>
                    <a:pt x="13" y="7"/>
                  </a:cubicBezTo>
                  <a:cubicBezTo>
                    <a:pt x="12" y="5"/>
                    <a:pt x="11" y="3"/>
                    <a:pt x="11"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86" name="Google Shape;3787;p121"/>
            <p:cNvSpPr/>
            <p:nvPr/>
          </p:nvSpPr>
          <p:spPr>
            <a:xfrm>
              <a:off x="2885400" y="12240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7" h="11">
                  <a:moveTo>
                    <a:pt x="0" y="1"/>
                  </a:moveTo>
                  <a:cubicBezTo>
                    <a:pt x="2" y="4"/>
                    <a:pt x="3" y="7"/>
                    <a:pt x="6" y="10"/>
                  </a:cubicBezTo>
                  <a:lnTo>
                    <a:pt x="7" y="10"/>
                  </a:lnTo>
                  <a:cubicBezTo>
                    <a:pt x="6" y="7"/>
                    <a:pt x="3" y="4"/>
                    <a:pt x="2" y="1"/>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87" name="Google Shape;3788;p121"/>
            <p:cNvSpPr/>
            <p:nvPr/>
          </p:nvSpPr>
          <p:spPr>
            <a:xfrm>
              <a:off x="2142720" y="28029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4" h="15">
                  <a:moveTo>
                    <a:pt x="1" y="1"/>
                  </a:moveTo>
                  <a:cubicBezTo>
                    <a:pt x="3" y="5"/>
                    <a:pt x="2" y="10"/>
                    <a:pt x="3" y="14"/>
                  </a:cubicBezTo>
                  <a:lnTo>
                    <a:pt x="13" y="5"/>
                  </a:lnTo>
                  <a:lnTo>
                    <a:pt x="1"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88" name="Google Shape;3789;p121"/>
            <p:cNvSpPr/>
            <p:nvPr/>
          </p:nvSpPr>
          <p:spPr>
            <a:xfrm>
              <a:off x="2138040" y="2803320"/>
              <a:ext cx="5400" cy="4320"/>
            </a:xfrm>
            <a:custGeom>
              <a:avLst/>
              <a:gdLst>
                <a:gd name="textAreaLeft" fmla="*/ 0 w 5400"/>
                <a:gd name="textAreaRight" fmla="*/ 5760 w 5400"/>
                <a:gd name="textAreaTop" fmla="*/ 0 h 4320"/>
                <a:gd name="textAreaBottom" fmla="*/ 4680 h 4320"/>
              </a:gdLst>
              <a:ahLst/>
              <a:cxnLst/>
              <a:rect l="textAreaLeft" t="textAreaTop" r="textAreaRight" b="textAreaBottom"/>
              <a:pathLst>
                <a:path w="232" h="194">
                  <a:moveTo>
                    <a:pt x="200" y="0"/>
                  </a:moveTo>
                  <a:lnTo>
                    <a:pt x="0" y="193"/>
                  </a:lnTo>
                  <a:cubicBezTo>
                    <a:pt x="128" y="188"/>
                    <a:pt x="231" y="158"/>
                    <a:pt x="200" y="0"/>
                  </a:cubicBezTo>
                  <a:close/>
                </a:path>
              </a:pathLst>
            </a:custGeom>
            <a:solidFill>
              <a:schemeClr val="dk1"/>
            </a:solidFill>
            <a:ln w="0">
              <a:noFill/>
            </a:ln>
          </p:spPr>
          <p:style>
            <a:lnRef idx="0"/>
            <a:fillRef idx="0"/>
            <a:effectRef idx="0"/>
            <a:fontRef idx="minor"/>
          </p:style>
          <p:txBody>
            <a:bodyPr tIns="2160" bIns="21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89" name="Google Shape;3790;p121"/>
            <p:cNvSpPr/>
            <p:nvPr/>
          </p:nvSpPr>
          <p:spPr>
            <a:xfrm>
              <a:off x="2738880" y="3120120"/>
              <a:ext cx="264600" cy="11520"/>
            </a:xfrm>
            <a:custGeom>
              <a:avLst/>
              <a:gdLst>
                <a:gd name="textAreaLeft" fmla="*/ 0 w 264600"/>
                <a:gd name="textAreaRight" fmla="*/ 264960 w 264600"/>
                <a:gd name="textAreaTop" fmla="*/ 0 h 11520"/>
                <a:gd name="textAreaBottom" fmla="*/ 11880 h 11520"/>
              </a:gdLst>
              <a:ahLst/>
              <a:cxnLst/>
              <a:rect l="textAreaLeft" t="textAreaTop" r="textAreaRight" b="textAreaBottom"/>
              <a:pathLst>
                <a:path w="10907" h="494">
                  <a:moveTo>
                    <a:pt x="6905" y="1"/>
                  </a:moveTo>
                  <a:cubicBezTo>
                    <a:pt x="5768" y="1"/>
                    <a:pt x="4641" y="20"/>
                    <a:pt x="3514" y="81"/>
                  </a:cubicBezTo>
                  <a:cubicBezTo>
                    <a:pt x="3247" y="69"/>
                    <a:pt x="2980" y="55"/>
                    <a:pt x="2714" y="55"/>
                  </a:cubicBezTo>
                  <a:cubicBezTo>
                    <a:pt x="2359" y="55"/>
                    <a:pt x="2006" y="80"/>
                    <a:pt x="1656" y="170"/>
                  </a:cubicBezTo>
                  <a:lnTo>
                    <a:pt x="0" y="239"/>
                  </a:lnTo>
                  <a:cubicBezTo>
                    <a:pt x="6" y="324"/>
                    <a:pt x="12" y="408"/>
                    <a:pt x="18" y="493"/>
                  </a:cubicBezTo>
                  <a:lnTo>
                    <a:pt x="1665" y="378"/>
                  </a:lnTo>
                  <a:cubicBezTo>
                    <a:pt x="1881" y="393"/>
                    <a:pt x="2097" y="400"/>
                    <a:pt x="2314" y="400"/>
                  </a:cubicBezTo>
                  <a:cubicBezTo>
                    <a:pt x="2716" y="400"/>
                    <a:pt x="3118" y="374"/>
                    <a:pt x="3518" y="322"/>
                  </a:cubicBezTo>
                  <a:cubicBezTo>
                    <a:pt x="4319" y="306"/>
                    <a:pt x="5119" y="269"/>
                    <a:pt x="5919" y="269"/>
                  </a:cubicBezTo>
                  <a:cubicBezTo>
                    <a:pt x="6009" y="269"/>
                    <a:pt x="6099" y="270"/>
                    <a:pt x="6189" y="271"/>
                  </a:cubicBezTo>
                  <a:cubicBezTo>
                    <a:pt x="7554" y="286"/>
                    <a:pt x="8919" y="340"/>
                    <a:pt x="10284" y="369"/>
                  </a:cubicBezTo>
                  <a:cubicBezTo>
                    <a:pt x="10337" y="370"/>
                    <a:pt x="10393" y="376"/>
                    <a:pt x="10450" y="376"/>
                  </a:cubicBezTo>
                  <a:cubicBezTo>
                    <a:pt x="10603" y="376"/>
                    <a:pt x="10765" y="333"/>
                    <a:pt x="10906" y="41"/>
                  </a:cubicBezTo>
                  <a:cubicBezTo>
                    <a:pt x="9548" y="26"/>
                    <a:pt x="8220" y="1"/>
                    <a:pt x="6905" y="1"/>
                  </a:cubicBezTo>
                  <a:close/>
                </a:path>
              </a:pathLst>
            </a:custGeom>
            <a:solidFill>
              <a:schemeClr val="dk1"/>
            </a:solidFill>
            <a:ln w="0">
              <a:noFill/>
            </a:ln>
          </p:spPr>
          <p:style>
            <a:lnRef idx="0"/>
            <a:fillRef idx="0"/>
            <a:effectRef idx="0"/>
            <a:fontRef idx="minor"/>
          </p:style>
          <p:txBody>
            <a:bodyPr tIns="5760" bIns="57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90" name="Google Shape;3791;p121"/>
            <p:cNvSpPr/>
            <p:nvPr/>
          </p:nvSpPr>
          <p:spPr>
            <a:xfrm>
              <a:off x="2910240" y="3296160"/>
              <a:ext cx="15120" cy="8280"/>
            </a:xfrm>
            <a:custGeom>
              <a:avLst/>
              <a:gdLst>
                <a:gd name="textAreaLeft" fmla="*/ 0 w 15120"/>
                <a:gd name="textAreaRight" fmla="*/ 15480 w 15120"/>
                <a:gd name="textAreaTop" fmla="*/ 0 h 8280"/>
                <a:gd name="textAreaBottom" fmla="*/ 8640 h 8280"/>
              </a:gdLst>
              <a:ahLst/>
              <a:cxnLst/>
              <a:rect l="textAreaLeft" t="textAreaTop" r="textAreaRight" b="textAreaBottom"/>
              <a:pathLst>
                <a:path w="636" h="355">
                  <a:moveTo>
                    <a:pt x="515" y="0"/>
                  </a:moveTo>
                  <a:lnTo>
                    <a:pt x="515" y="0"/>
                  </a:lnTo>
                  <a:cubicBezTo>
                    <a:pt x="482" y="31"/>
                    <a:pt x="426" y="37"/>
                    <a:pt x="364" y="37"/>
                  </a:cubicBezTo>
                  <a:cubicBezTo>
                    <a:pt x="328" y="37"/>
                    <a:pt x="289" y="35"/>
                    <a:pt x="253" y="35"/>
                  </a:cubicBezTo>
                  <a:cubicBezTo>
                    <a:pt x="113" y="35"/>
                    <a:pt x="1" y="65"/>
                    <a:pt x="119" y="355"/>
                  </a:cubicBezTo>
                  <a:cubicBezTo>
                    <a:pt x="150" y="324"/>
                    <a:pt x="201" y="317"/>
                    <a:pt x="259" y="317"/>
                  </a:cubicBezTo>
                  <a:cubicBezTo>
                    <a:pt x="305" y="317"/>
                    <a:pt x="356" y="321"/>
                    <a:pt x="402" y="321"/>
                  </a:cubicBezTo>
                  <a:cubicBezTo>
                    <a:pt x="535" y="321"/>
                    <a:pt x="636" y="285"/>
                    <a:pt x="515" y="0"/>
                  </a:cubicBezTo>
                  <a:close/>
                </a:path>
              </a:pathLst>
            </a:custGeom>
            <a:solidFill>
              <a:schemeClr val="dk1"/>
            </a:solidFill>
            <a:ln w="0">
              <a:noFill/>
            </a:ln>
          </p:spPr>
          <p:style>
            <a:lnRef idx="0"/>
            <a:fillRef idx="0"/>
            <a:effectRef idx="0"/>
            <a:fontRef idx="minor"/>
          </p:style>
          <p:txBody>
            <a:bodyPr tIns="4320" bIns="43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91" name="Google Shape;3792;p121"/>
            <p:cNvSpPr/>
            <p:nvPr/>
          </p:nvSpPr>
          <p:spPr>
            <a:xfrm>
              <a:off x="2907720" y="2516760"/>
              <a:ext cx="1440" cy="360"/>
            </a:xfrm>
            <a:custGeom>
              <a:avLst/>
              <a:gdLst>
                <a:gd name="textAreaLeft" fmla="*/ 0 w 1440"/>
                <a:gd name="textAreaRight" fmla="*/ 1800 w 1440"/>
                <a:gd name="textAreaTop" fmla="*/ 0 h 360"/>
                <a:gd name="textAreaBottom" fmla="*/ 720 h 360"/>
              </a:gdLst>
              <a:ahLst/>
              <a:cxnLst/>
              <a:rect l="textAreaLeft" t="textAreaTop" r="textAreaRight" b="textAreaBottom"/>
              <a:pathLst>
                <a:path w="69" h="14">
                  <a:moveTo>
                    <a:pt x="66" y="1"/>
                  </a:moveTo>
                  <a:lnTo>
                    <a:pt x="1" y="13"/>
                  </a:lnTo>
                  <a:lnTo>
                    <a:pt x="68" y="14"/>
                  </a:lnTo>
                  <a:lnTo>
                    <a:pt x="66"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92" name="Google Shape;3793;p121"/>
            <p:cNvSpPr/>
            <p:nvPr/>
          </p:nvSpPr>
          <p:spPr>
            <a:xfrm>
              <a:off x="3011040" y="20995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1" h="9">
                  <a:moveTo>
                    <a:pt x="10" y="1"/>
                  </a:moveTo>
                  <a:lnTo>
                    <a:pt x="9" y="2"/>
                  </a:lnTo>
                  <a:lnTo>
                    <a:pt x="0" y="2"/>
                  </a:lnTo>
                  <a:cubicBezTo>
                    <a:pt x="2" y="3"/>
                    <a:pt x="2" y="5"/>
                    <a:pt x="3" y="7"/>
                  </a:cubicBezTo>
                  <a:cubicBezTo>
                    <a:pt x="3" y="8"/>
                    <a:pt x="4" y="8"/>
                    <a:pt x="5" y="8"/>
                  </a:cubicBezTo>
                  <a:cubicBezTo>
                    <a:pt x="7" y="8"/>
                    <a:pt x="9" y="7"/>
                    <a:pt x="10" y="7"/>
                  </a:cubicBezTo>
                  <a:lnTo>
                    <a:pt x="10" y="1"/>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93" name="Google Shape;3794;p121"/>
            <p:cNvSpPr/>
            <p:nvPr/>
          </p:nvSpPr>
          <p:spPr>
            <a:xfrm>
              <a:off x="3003120" y="21117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22" h="11">
                  <a:moveTo>
                    <a:pt x="21" y="0"/>
                  </a:moveTo>
                  <a:lnTo>
                    <a:pt x="0" y="2"/>
                  </a:lnTo>
                  <a:cubicBezTo>
                    <a:pt x="0" y="5"/>
                    <a:pt x="0" y="8"/>
                    <a:pt x="0" y="10"/>
                  </a:cubicBezTo>
                  <a:lnTo>
                    <a:pt x="21" y="0"/>
                  </a:ln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94" name="Google Shape;3795;p121"/>
            <p:cNvSpPr/>
            <p:nvPr/>
          </p:nvSpPr>
          <p:spPr>
            <a:xfrm>
              <a:off x="2261880" y="181080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4" h="13">
                  <a:moveTo>
                    <a:pt x="2" y="0"/>
                  </a:moveTo>
                  <a:cubicBezTo>
                    <a:pt x="2" y="5"/>
                    <a:pt x="2" y="8"/>
                    <a:pt x="1" y="11"/>
                  </a:cubicBezTo>
                  <a:cubicBezTo>
                    <a:pt x="5" y="11"/>
                    <a:pt x="10" y="13"/>
                    <a:pt x="14" y="13"/>
                  </a:cubicBezTo>
                  <a:cubicBezTo>
                    <a:pt x="12" y="9"/>
                    <a:pt x="8" y="5"/>
                    <a:pt x="6" y="0"/>
                  </a:cubicBezTo>
                  <a:close/>
                </a:path>
              </a:pathLst>
            </a:custGeom>
            <a:solidFill>
              <a:schemeClr val="dk1"/>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995" name="Google Shape;3796;p121"/>
            <p:cNvSpPr/>
            <p:nvPr/>
          </p:nvSpPr>
          <p:spPr>
            <a:xfrm>
              <a:off x="2220120" y="1804320"/>
              <a:ext cx="41760" cy="35280"/>
            </a:xfrm>
            <a:custGeom>
              <a:avLst/>
              <a:gdLst>
                <a:gd name="textAreaLeft" fmla="*/ 0 w 41760"/>
                <a:gd name="textAreaRight" fmla="*/ 42120 w 41760"/>
                <a:gd name="textAreaTop" fmla="*/ 0 h 35280"/>
                <a:gd name="textAreaBottom" fmla="*/ 35640 h 35280"/>
              </a:gdLst>
              <a:ahLst/>
              <a:cxnLst/>
              <a:rect l="textAreaLeft" t="textAreaTop" r="textAreaRight" b="textAreaBottom"/>
              <a:pathLst>
                <a:path w="1731" h="1468">
                  <a:moveTo>
                    <a:pt x="766" y="1"/>
                  </a:moveTo>
                  <a:cubicBezTo>
                    <a:pt x="521" y="1"/>
                    <a:pt x="327" y="152"/>
                    <a:pt x="188" y="381"/>
                  </a:cubicBezTo>
                  <a:cubicBezTo>
                    <a:pt x="0" y="691"/>
                    <a:pt x="92" y="971"/>
                    <a:pt x="333" y="1206"/>
                  </a:cubicBezTo>
                  <a:cubicBezTo>
                    <a:pt x="515" y="1384"/>
                    <a:pt x="726" y="1468"/>
                    <a:pt x="927" y="1468"/>
                  </a:cubicBezTo>
                  <a:cubicBezTo>
                    <a:pt x="1259" y="1468"/>
                    <a:pt x="1566" y="1242"/>
                    <a:pt x="1680" y="833"/>
                  </a:cubicBezTo>
                  <a:cubicBezTo>
                    <a:pt x="1731" y="655"/>
                    <a:pt x="1716" y="458"/>
                    <a:pt x="1729" y="269"/>
                  </a:cubicBezTo>
                  <a:cubicBezTo>
                    <a:pt x="1450" y="255"/>
                    <a:pt x="1213" y="104"/>
                    <a:pt x="954" y="29"/>
                  </a:cubicBezTo>
                  <a:cubicBezTo>
                    <a:pt x="888" y="10"/>
                    <a:pt x="825" y="1"/>
                    <a:pt x="766" y="1"/>
                  </a:cubicBezTo>
                  <a:close/>
                </a:path>
              </a:pathLst>
            </a:custGeom>
            <a:solidFill>
              <a:schemeClr val="dk1"/>
            </a:solidFill>
            <a:ln w="0">
              <a:noFill/>
            </a:ln>
          </p:spPr>
          <p:style>
            <a:lnRef idx="0"/>
            <a:fillRef idx="0"/>
            <a:effectRef idx="0"/>
            <a:fontRef idx="minor"/>
          </p:style>
          <p:txBody>
            <a:bodyPr tIns="17640" bIns="176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pic>
        <p:nvPicPr>
          <p:cNvPr id="996" name="Google Shape;3797;p121" descr=""/>
          <p:cNvPicPr/>
          <p:nvPr/>
        </p:nvPicPr>
        <p:blipFill>
          <a:blip r:embed="rId1">
            <a:alphaModFix amt="65000"/>
          </a:blip>
          <a:stretch/>
        </p:blipFill>
        <p:spPr>
          <a:xfrm rot="11700000">
            <a:off x="374760" y="4388400"/>
            <a:ext cx="1551960" cy="1423800"/>
          </a:xfrm>
          <a:prstGeom prst="rect">
            <a:avLst/>
          </a:prstGeom>
          <a:noFill/>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6" name="Google Shape;1603;p77" title="young-student-working-assignment.jpg"/>
          <p:cNvSpPr/>
          <p:nvPr/>
        </p:nvSpPr>
        <p:spPr>
          <a:xfrm>
            <a:off x="825120" y="1049760"/>
            <a:ext cx="2904120" cy="2904120"/>
          </a:xfrm>
          <a:prstGeom prst="ellipse">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397" name="PlaceHolder 1"/>
          <p:cNvSpPr>
            <a:spLocks noGrp="1"/>
          </p:cNvSpPr>
          <p:nvPr>
            <p:ph type="title"/>
          </p:nvPr>
        </p:nvSpPr>
        <p:spPr>
          <a:xfrm>
            <a:off x="3905280" y="419040"/>
            <a:ext cx="4343040" cy="904680"/>
          </a:xfrm>
          <a:prstGeom prst="rect">
            <a:avLst/>
          </a:prstGeom>
          <a:noFill/>
          <a:ln w="0">
            <a:noFill/>
          </a:ln>
        </p:spPr>
        <p:txBody>
          <a:bodyPr lIns="91440" rIns="91440" tIns="91440" bIns="91440" anchor="b">
            <a:normAutofit/>
          </a:bodyPr>
          <a:p>
            <a:pPr indent="0">
              <a:lnSpc>
                <a:spcPct val="80000"/>
              </a:lnSpc>
              <a:buNone/>
              <a:tabLst>
                <a:tab algn="l" pos="0"/>
              </a:tabLst>
            </a:pPr>
            <a:r>
              <a:rPr b="1" lang="en-US" sz="3500" strike="noStrike" u="none">
                <a:solidFill>
                  <a:schemeClr val="dk1"/>
                </a:solidFill>
                <a:effectLst/>
                <a:uFillTx/>
                <a:latin typeface="Satisfy"/>
                <a:ea typeface="Satisfy"/>
              </a:rPr>
              <a:t>Introduction</a:t>
            </a:r>
            <a:endParaRPr b="0" lang="fr-FR" sz="3500" strike="noStrike" u="none">
              <a:solidFill>
                <a:schemeClr val="dk1"/>
              </a:solidFill>
              <a:effectLst/>
              <a:uFillTx/>
              <a:latin typeface="Arial"/>
            </a:endParaRPr>
          </a:p>
        </p:txBody>
      </p:sp>
      <p:sp>
        <p:nvSpPr>
          <p:cNvPr id="398" name="PlaceHolder 2"/>
          <p:cNvSpPr>
            <a:spLocks noGrp="1"/>
          </p:cNvSpPr>
          <p:nvPr>
            <p:ph type="subTitle"/>
          </p:nvPr>
        </p:nvSpPr>
        <p:spPr>
          <a:xfrm>
            <a:off x="3905280" y="1371600"/>
            <a:ext cx="4343040" cy="3038040"/>
          </a:xfrm>
          <a:prstGeom prst="rect">
            <a:avLst/>
          </a:prstGeom>
          <a:noFill/>
          <a:ln w="0">
            <a:noFill/>
          </a:ln>
        </p:spPr>
        <p:txBody>
          <a:bodyPr lIns="91440" rIns="91440" tIns="91440" bIns="91440" anchor="t">
            <a:normAutofit/>
          </a:bodyPr>
          <a:p>
            <a:pPr indent="0">
              <a:lnSpc>
                <a:spcPct val="150000"/>
              </a:lnSpc>
              <a:buNone/>
              <a:tabLst>
                <a:tab algn="l" pos="0"/>
              </a:tabLst>
            </a:pPr>
            <a:r>
              <a:rPr b="0" lang="en-US" sz="1600" strike="noStrike" u="none">
                <a:solidFill>
                  <a:schemeClr val="dk1"/>
                </a:solidFill>
                <a:effectLst/>
                <a:uFillTx/>
                <a:latin typeface="Source Serif Pro"/>
                <a:ea typeface="Source Serif Pro"/>
              </a:rPr>
              <a:t>A book recommendation system combines multiple techniques to suggest the best books to users. This presentation covers the basic design concepts focusing on API integration and web scraping. The goal is to provide a clean, user-friendly template to display book information efficiently.</a:t>
            </a:r>
            <a:endParaRPr b="0" lang="en-US" sz="16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9" name=""/>
          <p:cNvSpPr/>
          <p:nvPr/>
        </p:nvSpPr>
        <p:spPr>
          <a:xfrm>
            <a:off x="952560" y="476280"/>
            <a:ext cx="2285640" cy="952200"/>
          </a:xfrm>
          <a:prstGeom prst="rect">
            <a:avLst/>
          </a:prstGeom>
          <a:noFill/>
          <a:ln w="0">
            <a:noFill/>
          </a:ln>
        </p:spPr>
        <p:style>
          <a:lnRef idx="0"/>
          <a:fillRef idx="0"/>
          <a:effectRef idx="0"/>
          <a:fontRef idx="minor"/>
        </p:style>
        <p:txBody>
          <a:bodyPr anchor="t">
            <a:spAutoFit/>
          </a:bodyPr>
          <a:p>
            <a:pPr defTabSz="914400">
              <a:lnSpc>
                <a:spcPct val="100000"/>
              </a:lnSpc>
              <a:tabLst>
                <a:tab algn="l" pos="0"/>
              </a:tabLst>
            </a:pPr>
            <a:r>
              <a:rPr b="1" lang="en-US" sz="5000" strike="noStrike" u="none">
                <a:solidFill>
                  <a:schemeClr val="dk1"/>
                </a:solidFill>
                <a:effectLst/>
                <a:uFillTx/>
                <a:latin typeface="Calibri"/>
              </a:rPr>
              <a:t>01</a:t>
            </a:r>
            <a:endParaRPr b="0" lang="en-US" sz="5000" strike="noStrike" u="none">
              <a:solidFill>
                <a:srgbClr val="000000"/>
              </a:solidFill>
              <a:effectLst/>
              <a:uFillTx/>
              <a:latin typeface="OpenSymbol"/>
            </a:endParaRPr>
          </a:p>
        </p:txBody>
      </p:sp>
      <p:sp>
        <p:nvSpPr>
          <p:cNvPr id="400" name=""/>
          <p:cNvSpPr/>
          <p:nvPr/>
        </p:nvSpPr>
        <p:spPr>
          <a:xfrm>
            <a:off x="952560" y="1428840"/>
            <a:ext cx="4571640" cy="1428480"/>
          </a:xfrm>
          <a:prstGeom prst="rect">
            <a:avLst/>
          </a:prstGeom>
          <a:noFill/>
          <a:ln w="0">
            <a:noFill/>
          </a:ln>
        </p:spPr>
        <p:style>
          <a:lnRef idx="0"/>
          <a:fillRef idx="0"/>
          <a:effectRef idx="0"/>
          <a:fontRef idx="minor"/>
        </p:style>
        <p:txBody>
          <a:bodyPr anchor="t">
            <a:normAutofit/>
          </a:bodyPr>
          <a:p>
            <a:pPr defTabSz="914400">
              <a:lnSpc>
                <a:spcPct val="80000"/>
              </a:lnSpc>
              <a:tabLst>
                <a:tab algn="l" pos="0"/>
              </a:tabLst>
            </a:pPr>
            <a:r>
              <a:rPr b="1" lang="en-US" sz="4000" strike="noStrike" u="none">
                <a:solidFill>
                  <a:schemeClr val="dk1"/>
                </a:solidFill>
                <a:effectLst/>
                <a:uFillTx/>
                <a:latin typeface="Satisfy"/>
              </a:rPr>
              <a:t>Book Recommendation System Design</a:t>
            </a:r>
            <a:endParaRPr b="0" lang="en-US" sz="40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1" name=""/>
          <p:cNvSpPr/>
          <p:nvPr/>
        </p:nvSpPr>
        <p:spPr>
          <a:xfrm>
            <a:off x="476280" y="476280"/>
            <a:ext cx="8191080" cy="952200"/>
          </a:xfrm>
          <a:prstGeom prst="rect">
            <a:avLst/>
          </a:prstGeom>
          <a:noFill/>
          <a:ln w="0">
            <a:noFill/>
          </a:ln>
        </p:spPr>
        <p:style>
          <a:lnRef idx="0"/>
          <a:fillRef idx="0"/>
          <a:effectRef idx="0"/>
          <a:fontRef idx="minor"/>
        </p:style>
        <p:txBody>
          <a:bodyPr anchor="t">
            <a:normAutofit/>
          </a:bodyPr>
          <a:p>
            <a:pPr defTabSz="914400">
              <a:lnSpc>
                <a:spcPct val="80000"/>
              </a:lnSpc>
              <a:tabLst>
                <a:tab algn="l" pos="0"/>
              </a:tabLst>
            </a:pPr>
            <a:r>
              <a:rPr b="1" lang="en-US" sz="3500" strike="noStrike" u="none">
                <a:solidFill>
                  <a:schemeClr val="dk1"/>
                </a:solidFill>
                <a:effectLst/>
                <a:uFillTx/>
                <a:latin typeface="Satisfy"/>
              </a:rPr>
              <a:t>API Integration Basics</a:t>
            </a:r>
            <a:endParaRPr b="0" lang="en-US" sz="3500" strike="noStrike" u="none">
              <a:solidFill>
                <a:srgbClr val="000000"/>
              </a:solidFill>
              <a:effectLst/>
              <a:uFillTx/>
              <a:latin typeface="OpenSymbol"/>
            </a:endParaRPr>
          </a:p>
        </p:txBody>
      </p:sp>
      <p:sp>
        <p:nvSpPr>
          <p:cNvPr id="402" name=""/>
          <p:cNvSpPr/>
          <p:nvPr/>
        </p:nvSpPr>
        <p:spPr>
          <a:xfrm>
            <a:off x="476280" y="1905120"/>
            <a:ext cx="8191080" cy="2761920"/>
          </a:xfrm>
          <a:prstGeom prst="rect">
            <a:avLst/>
          </a:prstGeom>
          <a:noFill/>
          <a:ln w="0">
            <a:noFill/>
          </a:ln>
        </p:spPr>
        <p:style>
          <a:lnRef idx="0"/>
          <a:fillRef idx="0"/>
          <a:effectRef idx="0"/>
          <a:fontRef idx="minor"/>
        </p:style>
        <p:txBody>
          <a:bodyPr anchor="t">
            <a:normAutofit/>
          </a:bodyPr>
          <a:p>
            <a:pPr defTabSz="914400">
              <a:lnSpc>
                <a:spcPct val="150000"/>
              </a:lnSpc>
              <a:tabLst>
                <a:tab algn="l" pos="0"/>
              </a:tabLst>
            </a:pPr>
            <a:r>
              <a:rPr b="0" lang="en-US" sz="1000" strike="noStrike" u="none">
                <a:solidFill>
                  <a:schemeClr val="dk1"/>
                </a:solidFill>
                <a:effectLst/>
                <a:uFillTx/>
                <a:latin typeface="Source Serif Pro"/>
              </a:rPr>
              <a:t>APIs allow fetching book data from sources like Google Books or Open Library. Focus on </a:t>
            </a:r>
            <a:r>
              <a:rPr b="1" lang="en-US" sz="1000" strike="noStrike" u="none">
                <a:solidFill>
                  <a:schemeClr val="dk1"/>
                </a:solidFill>
                <a:effectLst/>
                <a:uFillTx/>
                <a:latin typeface="Source Serif Pro"/>
              </a:rPr>
              <a:t>reliable endpoints</a:t>
            </a:r>
            <a:r>
              <a:rPr b="0" lang="en-US" sz="1000" strike="noStrike" u="none">
                <a:solidFill>
                  <a:schemeClr val="dk1"/>
                </a:solidFill>
                <a:effectLst/>
                <a:uFillTx/>
                <a:latin typeface="Source Serif Pro"/>
              </a:rPr>
              <a:t> and </a:t>
            </a:r>
            <a:r>
              <a:rPr b="1" lang="en-US" sz="1000" strike="noStrike" u="none">
                <a:solidFill>
                  <a:schemeClr val="dk1"/>
                </a:solidFill>
                <a:effectLst/>
                <a:uFillTx/>
                <a:latin typeface="Source Serif Pro"/>
              </a:rPr>
              <a:t>data consistency</a:t>
            </a:r>
            <a:r>
              <a:rPr b="0" lang="en-US" sz="1000" strike="noStrike" u="none">
                <a:solidFill>
                  <a:schemeClr val="dk1"/>
                </a:solidFill>
                <a:effectLst/>
                <a:uFillTx/>
                <a:latin typeface="Source Serif Pro"/>
              </a:rPr>
              <a:t>. Handle responses efficiently to provide real-time suggestions. Proper error handling ensures a smooth user experience.</a:t>
            </a:r>
            <a:endParaRPr b="0" lang="en-US" sz="10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3" name=""/>
          <p:cNvSpPr/>
          <p:nvPr/>
        </p:nvSpPr>
        <p:spPr>
          <a:xfrm>
            <a:off x="5048280" y="476280"/>
            <a:ext cx="3619080" cy="952200"/>
          </a:xfrm>
          <a:prstGeom prst="rect">
            <a:avLst/>
          </a:prstGeom>
          <a:noFill/>
          <a:ln w="0">
            <a:noFill/>
          </a:ln>
        </p:spPr>
        <p:style>
          <a:lnRef idx="0"/>
          <a:fillRef idx="0"/>
          <a:effectRef idx="0"/>
          <a:fontRef idx="minor"/>
        </p:style>
        <p:txBody>
          <a:bodyPr anchor="t">
            <a:normAutofit/>
          </a:bodyPr>
          <a:p>
            <a:pPr defTabSz="914400">
              <a:lnSpc>
                <a:spcPct val="80000"/>
              </a:lnSpc>
              <a:tabLst>
                <a:tab algn="l" pos="0"/>
              </a:tabLst>
            </a:pPr>
            <a:r>
              <a:rPr b="1" lang="en-US" sz="3500" strike="noStrike" u="none">
                <a:solidFill>
                  <a:schemeClr val="dk1"/>
                </a:solidFill>
                <a:effectLst/>
                <a:uFillTx/>
                <a:latin typeface="Satisfy"/>
              </a:rPr>
              <a:t>Book Scraping Techniques</a:t>
            </a:r>
            <a:endParaRPr b="0" lang="en-US" sz="3500" strike="noStrike" u="none">
              <a:solidFill>
                <a:srgbClr val="000000"/>
              </a:solidFill>
              <a:effectLst/>
              <a:uFillTx/>
              <a:latin typeface="OpenSymbol"/>
            </a:endParaRPr>
          </a:p>
        </p:txBody>
      </p:sp>
      <p:sp>
        <p:nvSpPr>
          <p:cNvPr id="404" name=""/>
          <p:cNvSpPr/>
          <p:nvPr/>
        </p:nvSpPr>
        <p:spPr>
          <a:xfrm>
            <a:off x="5048280" y="1905120"/>
            <a:ext cx="3619080" cy="2761920"/>
          </a:xfrm>
          <a:prstGeom prst="rect">
            <a:avLst/>
          </a:prstGeom>
          <a:noFill/>
          <a:ln w="0">
            <a:noFill/>
          </a:ln>
        </p:spPr>
        <p:style>
          <a:lnRef idx="0"/>
          <a:fillRef idx="0"/>
          <a:effectRef idx="0"/>
          <a:fontRef idx="minor"/>
        </p:style>
        <p:txBody>
          <a:bodyPr anchor="t">
            <a:normAutofit/>
          </a:bodyPr>
          <a:p>
            <a:pPr defTabSz="914400">
              <a:lnSpc>
                <a:spcPct val="150000"/>
              </a:lnSpc>
              <a:tabLst>
                <a:tab algn="l" pos="0"/>
              </a:tabLst>
            </a:pPr>
            <a:r>
              <a:rPr b="0" lang="en-US" sz="1000" strike="noStrike" u="none">
                <a:solidFill>
                  <a:schemeClr val="dk1"/>
                </a:solidFill>
                <a:effectLst/>
                <a:uFillTx/>
                <a:latin typeface="Source Serif Pro"/>
              </a:rPr>
              <a:t>Web scraping extracts book details from various websites when APIs are unavailable. Use </a:t>
            </a:r>
            <a:r>
              <a:rPr b="1" lang="en-US" sz="1000" strike="noStrike" u="none">
                <a:solidFill>
                  <a:schemeClr val="dk1"/>
                </a:solidFill>
                <a:effectLst/>
                <a:uFillTx/>
                <a:latin typeface="Source Serif Pro"/>
              </a:rPr>
              <a:t>well-structured scripts</a:t>
            </a:r>
            <a:r>
              <a:rPr b="0" lang="en-US" sz="1000" strike="noStrike" u="none">
                <a:solidFill>
                  <a:schemeClr val="dk1"/>
                </a:solidFill>
                <a:effectLst/>
                <a:uFillTx/>
                <a:latin typeface="Source Serif Pro"/>
              </a:rPr>
              <a:t> to parse HTML and collect metadata like title, author, and ratings. Maintain compliance with website terms and implement rate limits to avoid blocks.</a:t>
            </a:r>
            <a:endParaRPr b="0" lang="en-US" sz="1000" strike="noStrike" u="none">
              <a:solidFill>
                <a:srgbClr val="000000"/>
              </a:solidFill>
              <a:effectLst/>
              <a:uFillTx/>
              <a:latin typeface="OpenSymbol"/>
            </a:endParaRPr>
          </a:p>
        </p:txBody>
      </p:sp>
      <p:pic>
        <p:nvPicPr>
          <p:cNvPr id="405" name="image69899a3ec483c" descr="image69899a3ec4840"/>
          <p:cNvPicPr/>
          <p:nvPr/>
        </p:nvPicPr>
        <p:blipFill>
          <a:blip r:embed="rId1"/>
          <a:stretch/>
        </p:blipFill>
        <p:spPr>
          <a:xfrm>
            <a:off x="0" y="0"/>
            <a:ext cx="4571640" cy="5143320"/>
          </a:xfrm>
          <a:prstGeom prst="rect">
            <a:avLst/>
          </a:prstGeom>
          <a:noFill/>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6" name="PlaceHolder 1"/>
          <p:cNvSpPr>
            <a:spLocks noGrp="1"/>
          </p:cNvSpPr>
          <p:nvPr>
            <p:ph type="title"/>
          </p:nvPr>
        </p:nvSpPr>
        <p:spPr>
          <a:xfrm>
            <a:off x="723960" y="447840"/>
            <a:ext cx="7705440" cy="571320"/>
          </a:xfrm>
          <a:prstGeom prst="rect">
            <a:avLst/>
          </a:prstGeom>
          <a:noFill/>
          <a:ln w="0">
            <a:noFill/>
          </a:ln>
        </p:spPr>
        <p:txBody>
          <a:bodyPr lIns="91440" rIns="91440" tIns="91440" bIns="91440" anchor="t">
            <a:normAutofit lnSpcReduction="9999"/>
          </a:bodyPr>
          <a:p>
            <a:pPr indent="0" algn="ctr">
              <a:lnSpc>
                <a:spcPct val="80000"/>
              </a:lnSpc>
              <a:buNone/>
              <a:tabLst>
                <a:tab algn="l" pos="0"/>
              </a:tabLst>
            </a:pPr>
            <a:r>
              <a:rPr b="1" lang="en-US" sz="3500" strike="noStrike" u="none">
                <a:solidFill>
                  <a:schemeClr val="dk1"/>
                </a:solidFill>
                <a:effectLst/>
                <a:uFillTx/>
                <a:latin typeface="Satisfy"/>
                <a:ea typeface="Satisfy"/>
              </a:rPr>
              <a:t>User Interface Essentials</a:t>
            </a:r>
            <a:endParaRPr b="0" lang="fr-FR" sz="3500" strike="noStrike" u="none">
              <a:solidFill>
                <a:schemeClr val="dk1"/>
              </a:solidFill>
              <a:effectLst/>
              <a:uFillTx/>
              <a:latin typeface="Arial"/>
            </a:endParaRPr>
          </a:p>
        </p:txBody>
      </p:sp>
      <p:sp>
        <p:nvSpPr>
          <p:cNvPr id="407" name="PlaceHolder 2"/>
          <p:cNvSpPr>
            <a:spLocks noGrp="1"/>
          </p:cNvSpPr>
          <p:nvPr>
            <p:ph type="subTitle"/>
          </p:nvPr>
        </p:nvSpPr>
        <p:spPr>
          <a:xfrm>
            <a:off x="590400" y="1247760"/>
            <a:ext cx="7953120" cy="3190680"/>
          </a:xfrm>
          <a:prstGeom prst="rect">
            <a:avLst/>
          </a:prstGeom>
          <a:noFill/>
          <a:ln w="0">
            <a:noFill/>
          </a:ln>
        </p:spPr>
        <p:txBody>
          <a:bodyPr lIns="91440" rIns="91440" tIns="91440" bIns="91440" anchor="t">
            <a:normAutofit/>
          </a:bodyPr>
          <a:p>
            <a:pPr indent="0" algn="ctr">
              <a:lnSpc>
                <a:spcPct val="150000"/>
              </a:lnSpc>
              <a:buNone/>
              <a:tabLst>
                <a:tab algn="l" pos="0"/>
              </a:tabLst>
            </a:pPr>
            <a:r>
              <a:rPr b="0" lang="en-US" sz="1200" strike="noStrike" u="none">
                <a:solidFill>
                  <a:schemeClr val="dk1"/>
                </a:solidFill>
                <a:effectLst/>
                <a:uFillTx/>
                <a:latin typeface="Source Serif Pro"/>
                <a:ea typeface="Source Serif Pro"/>
              </a:rPr>
              <a:t>A clear, intuitive interface is crucial for book recommendation systems. Focus on </a:t>
            </a:r>
            <a:r>
              <a:rPr b="1" lang="en-US" sz="1200" strike="noStrike" u="none">
                <a:solidFill>
                  <a:schemeClr val="dk1"/>
                </a:solidFill>
                <a:effectLst/>
                <a:uFillTx/>
                <a:latin typeface="Source Serif Pro"/>
                <a:ea typeface="Source Serif Pro"/>
              </a:rPr>
              <a:t>easy navigation</a:t>
            </a:r>
            <a:r>
              <a:rPr b="0" lang="en-US" sz="1200" strike="noStrike" u="none">
                <a:solidFill>
                  <a:schemeClr val="dk1"/>
                </a:solidFill>
                <a:effectLst/>
                <a:uFillTx/>
                <a:latin typeface="Source Serif Pro"/>
                <a:ea typeface="Source Serif Pro"/>
              </a:rPr>
              <a:t>, minimal clutter, and prominent search functionality. Prioritize the display of key book info like title, author, and rating to help users make quick decisions. Interactive elements should provide smooth feedback and maintain engagement.</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8" name="PlaceHolder 1"/>
          <p:cNvSpPr>
            <a:spLocks noGrp="1"/>
          </p:cNvSpPr>
          <p:nvPr>
            <p:ph type="title"/>
          </p:nvPr>
        </p:nvSpPr>
        <p:spPr>
          <a:xfrm>
            <a:off x="4619520" y="1638360"/>
            <a:ext cx="3800160" cy="1456920"/>
          </a:xfrm>
          <a:prstGeom prst="rect">
            <a:avLst/>
          </a:prstGeom>
          <a:noFill/>
          <a:ln w="0">
            <a:noFill/>
          </a:ln>
        </p:spPr>
        <p:txBody>
          <a:bodyPr lIns="91440" rIns="91440" tIns="91440" bIns="91440" anchor="b">
            <a:normAutofit/>
          </a:bodyPr>
          <a:p>
            <a:pPr indent="0" algn="r">
              <a:lnSpc>
                <a:spcPct val="80000"/>
              </a:lnSpc>
              <a:buNone/>
              <a:tabLst>
                <a:tab algn="l" pos="0"/>
              </a:tabLst>
            </a:pPr>
            <a:r>
              <a:rPr b="1" lang="en-US" sz="5000" strike="noStrike" u="none">
                <a:solidFill>
                  <a:schemeClr val="dk1"/>
                </a:solidFill>
                <a:effectLst/>
                <a:uFillTx/>
                <a:latin typeface="Satisfy"/>
                <a:ea typeface="Satisfy"/>
              </a:rPr>
              <a:t>Book Template Design</a:t>
            </a:r>
            <a:endParaRPr b="0" lang="fr-FR" sz="5000" strike="noStrike" u="none">
              <a:solidFill>
                <a:schemeClr val="dk1"/>
              </a:solidFill>
              <a:effectLst/>
              <a:uFillTx/>
              <a:latin typeface="Arial"/>
            </a:endParaRPr>
          </a:p>
        </p:txBody>
      </p:sp>
      <p:sp>
        <p:nvSpPr>
          <p:cNvPr id="409" name="PlaceHolder 2"/>
          <p:cNvSpPr>
            <a:spLocks noGrp="1"/>
          </p:cNvSpPr>
          <p:nvPr>
            <p:ph type="title"/>
          </p:nvPr>
        </p:nvSpPr>
        <p:spPr>
          <a:xfrm>
            <a:off x="7182000" y="-1906560"/>
            <a:ext cx="1238040" cy="6127560"/>
          </a:xfrm>
          <a:prstGeom prst="rect">
            <a:avLst/>
          </a:prstGeom>
          <a:noFill/>
          <a:ln w="0">
            <a:noFill/>
          </a:ln>
        </p:spPr>
        <p:txBody>
          <a:bodyPr lIns="91440" rIns="91440" tIns="91440" bIns="91440" anchor="ctr">
            <a:spAutoFit/>
          </a:bodyPr>
          <a:p>
            <a:pPr indent="0" algn="r">
              <a:lnSpc>
                <a:spcPct val="100000"/>
              </a:lnSpc>
              <a:buNone/>
              <a:tabLst>
                <a:tab algn="l" pos="0"/>
              </a:tabLst>
            </a:pPr>
            <a:r>
              <a:rPr b="0" lang="en-US" sz="6500" strike="noStrike" u="none">
                <a:solidFill>
                  <a:schemeClr val="dk1"/>
                </a:solidFill>
                <a:effectLst/>
                <a:uFillTx/>
                <a:latin typeface="Calibri"/>
                <a:ea typeface="Satisfy"/>
              </a:rPr>
              <a:t>01</a:t>
            </a:r>
            <a:endParaRPr b="0" lang="fr-FR" sz="6500" strike="noStrike" u="none">
              <a:solidFill>
                <a:schemeClr val="dk1"/>
              </a:solidFill>
              <a:effectLst/>
              <a:uFillTx/>
              <a:latin typeface="Arial"/>
            </a:endParaRPr>
          </a:p>
        </p:txBody>
      </p:sp>
      <p:sp>
        <p:nvSpPr>
          <p:cNvPr id="410" name="PlaceHolder 3"/>
          <p:cNvSpPr>
            <a:spLocks noGrp="1"/>
          </p:cNvSpPr>
          <p:nvPr>
            <p:ph type="subTitle"/>
          </p:nvPr>
        </p:nvSpPr>
        <p:spPr>
          <a:xfrm>
            <a:off x="5248440" y="3171960"/>
            <a:ext cx="3171600" cy="713880"/>
          </a:xfrm>
          <a:prstGeom prst="rect">
            <a:avLst/>
          </a:prstGeom>
          <a:noFill/>
          <a:ln w="0">
            <a:noFill/>
          </a:ln>
        </p:spPr>
        <p:txBody>
          <a:bodyPr lIns="91440" rIns="91440" tIns="91440" bIns="91440" anchor="t">
            <a:normAutofit/>
          </a:bodyPr>
          <a:p>
            <a:pPr indent="0" algn="ctr">
              <a:buNone/>
            </a:pPr>
            <a:endParaRPr b="0" lang="en-US" sz="1600" strike="noStrike" u="none">
              <a:solidFill>
                <a:schemeClr val="dk1"/>
              </a:solidFill>
              <a:effectLst/>
              <a:uFillTx/>
              <a:latin typeface="Source Serif Pro"/>
              <a:ea typeface="Source Serif Pro"/>
            </a:endParaRPr>
          </a:p>
        </p:txBody>
      </p:sp>
      <p:grpSp>
        <p:nvGrpSpPr>
          <p:cNvPr id="411" name="Google Shape;2386;p97"/>
          <p:cNvGrpSpPr/>
          <p:nvPr/>
        </p:nvGrpSpPr>
        <p:grpSpPr>
          <a:xfrm>
            <a:off x="417960" y="948960"/>
            <a:ext cx="4013280" cy="3245400"/>
            <a:chOff x="417960" y="948960"/>
            <a:chExt cx="4013280" cy="3245400"/>
          </a:xfrm>
        </p:grpSpPr>
        <p:sp>
          <p:nvSpPr>
            <p:cNvPr id="412" name="Google Shape;2387;p97"/>
            <p:cNvSpPr/>
            <p:nvPr/>
          </p:nvSpPr>
          <p:spPr>
            <a:xfrm flipH="1">
              <a:off x="2558160" y="3772080"/>
              <a:ext cx="255600" cy="374760"/>
            </a:xfrm>
            <a:custGeom>
              <a:avLst/>
              <a:gdLst>
                <a:gd name="textAreaLeft" fmla="*/ 360 w 255600"/>
                <a:gd name="textAreaRight" fmla="*/ 256320 w 255600"/>
                <a:gd name="textAreaTop" fmla="*/ 0 h 374760"/>
                <a:gd name="textAreaBottom" fmla="*/ 375120 h 374760"/>
              </a:gdLst>
              <a:ahLst/>
              <a:cxnLst/>
              <a:rect l="textAreaLeft" t="textAreaTop" r="textAreaRight" b="textAreaBottom"/>
              <a:pathLst>
                <a:path w="7864" h="11523">
                  <a:moveTo>
                    <a:pt x="7100" y="1"/>
                  </a:moveTo>
                  <a:cubicBezTo>
                    <a:pt x="7074" y="1"/>
                    <a:pt x="7048" y="2"/>
                    <a:pt x="7021" y="4"/>
                  </a:cubicBezTo>
                  <a:cubicBezTo>
                    <a:pt x="6740" y="26"/>
                    <a:pt x="6494" y="154"/>
                    <a:pt x="6259" y="293"/>
                  </a:cubicBezTo>
                  <a:cubicBezTo>
                    <a:pt x="5181" y="932"/>
                    <a:pt x="4128" y="1608"/>
                    <a:pt x="3122" y="2361"/>
                  </a:cubicBezTo>
                  <a:cubicBezTo>
                    <a:pt x="963" y="3975"/>
                    <a:pt x="0" y="6154"/>
                    <a:pt x="38" y="8814"/>
                  </a:cubicBezTo>
                  <a:cubicBezTo>
                    <a:pt x="48" y="9639"/>
                    <a:pt x="254" y="10450"/>
                    <a:pt x="641" y="11178"/>
                  </a:cubicBezTo>
                  <a:cubicBezTo>
                    <a:pt x="762" y="11409"/>
                    <a:pt x="893" y="11523"/>
                    <a:pt x="1024" y="11523"/>
                  </a:cubicBezTo>
                  <a:cubicBezTo>
                    <a:pt x="1155" y="11523"/>
                    <a:pt x="1287" y="11408"/>
                    <a:pt x="1411" y="11181"/>
                  </a:cubicBezTo>
                  <a:cubicBezTo>
                    <a:pt x="1491" y="11034"/>
                    <a:pt x="1568" y="10916"/>
                    <a:pt x="1719" y="10839"/>
                  </a:cubicBezTo>
                  <a:cubicBezTo>
                    <a:pt x="1930" y="10731"/>
                    <a:pt x="2062" y="10543"/>
                    <a:pt x="2165" y="10335"/>
                  </a:cubicBezTo>
                  <a:cubicBezTo>
                    <a:pt x="2617" y="9429"/>
                    <a:pt x="3256" y="8656"/>
                    <a:pt x="3911" y="7895"/>
                  </a:cubicBezTo>
                  <a:cubicBezTo>
                    <a:pt x="4670" y="7015"/>
                    <a:pt x="5391" y="6106"/>
                    <a:pt x="6047" y="5143"/>
                  </a:cubicBezTo>
                  <a:cubicBezTo>
                    <a:pt x="6941" y="3830"/>
                    <a:pt x="7255" y="2300"/>
                    <a:pt x="7714" y="825"/>
                  </a:cubicBezTo>
                  <a:cubicBezTo>
                    <a:pt x="7863" y="345"/>
                    <a:pt x="7561" y="1"/>
                    <a:pt x="7100" y="1"/>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13" name="Google Shape;2388;p97"/>
            <p:cNvSpPr/>
            <p:nvPr/>
          </p:nvSpPr>
          <p:spPr>
            <a:xfrm flipH="1">
              <a:off x="1102320" y="2009160"/>
              <a:ext cx="3308400" cy="1703520"/>
            </a:xfrm>
            <a:custGeom>
              <a:avLst/>
              <a:gdLst>
                <a:gd name="textAreaLeft" fmla="*/ 360 w 3308400"/>
                <a:gd name="textAreaRight" fmla="*/ 3309120 w 3308400"/>
                <a:gd name="textAreaTop" fmla="*/ 0 h 1703520"/>
                <a:gd name="textAreaBottom" fmla="*/ 1703880 h 1703520"/>
              </a:gdLst>
              <a:ahLst/>
              <a:cxnLst/>
              <a:rect l="textAreaLeft" t="textAreaTop" r="textAreaRight" b="textAreaBottom"/>
              <a:pathLst>
                <a:path w="97898" h="50416">
                  <a:moveTo>
                    <a:pt x="27612" y="1"/>
                  </a:moveTo>
                  <a:cubicBezTo>
                    <a:pt x="26906" y="1"/>
                    <a:pt x="26356" y="308"/>
                    <a:pt x="25937" y="1007"/>
                  </a:cubicBezTo>
                  <a:cubicBezTo>
                    <a:pt x="25115" y="2380"/>
                    <a:pt x="24113" y="3628"/>
                    <a:pt x="23103" y="4866"/>
                  </a:cubicBezTo>
                  <a:cubicBezTo>
                    <a:pt x="21380" y="6977"/>
                    <a:pt x="19855" y="9215"/>
                    <a:pt x="18601" y="11635"/>
                  </a:cubicBezTo>
                  <a:cubicBezTo>
                    <a:pt x="18391" y="12040"/>
                    <a:pt x="18155" y="12433"/>
                    <a:pt x="17929" y="12828"/>
                  </a:cubicBezTo>
                  <a:cubicBezTo>
                    <a:pt x="17868" y="12935"/>
                    <a:pt x="17800" y="13018"/>
                    <a:pt x="17696" y="13018"/>
                  </a:cubicBezTo>
                  <a:cubicBezTo>
                    <a:pt x="17653" y="13018"/>
                    <a:pt x="17604" y="13004"/>
                    <a:pt x="17547" y="12970"/>
                  </a:cubicBezTo>
                  <a:cubicBezTo>
                    <a:pt x="17385" y="12876"/>
                    <a:pt x="17223" y="12840"/>
                    <a:pt x="17063" y="12840"/>
                  </a:cubicBezTo>
                  <a:cubicBezTo>
                    <a:pt x="16825" y="12840"/>
                    <a:pt x="16590" y="12919"/>
                    <a:pt x="16359" y="13004"/>
                  </a:cubicBezTo>
                  <a:cubicBezTo>
                    <a:pt x="15482" y="13329"/>
                    <a:pt x="14613" y="13673"/>
                    <a:pt x="13739" y="14005"/>
                  </a:cubicBezTo>
                  <a:cubicBezTo>
                    <a:pt x="11712" y="14774"/>
                    <a:pt x="9622" y="15355"/>
                    <a:pt x="7554" y="16000"/>
                  </a:cubicBezTo>
                  <a:cubicBezTo>
                    <a:pt x="6290" y="16394"/>
                    <a:pt x="5051" y="16858"/>
                    <a:pt x="3878" y="17481"/>
                  </a:cubicBezTo>
                  <a:cubicBezTo>
                    <a:pt x="3515" y="17673"/>
                    <a:pt x="3156" y="17878"/>
                    <a:pt x="2865" y="18175"/>
                  </a:cubicBezTo>
                  <a:cubicBezTo>
                    <a:pt x="2598" y="18447"/>
                    <a:pt x="2558" y="18748"/>
                    <a:pt x="2785" y="18959"/>
                  </a:cubicBezTo>
                  <a:cubicBezTo>
                    <a:pt x="3379" y="19513"/>
                    <a:pt x="3880" y="20153"/>
                    <a:pt x="4507" y="20683"/>
                  </a:cubicBezTo>
                  <a:cubicBezTo>
                    <a:pt x="6181" y="22099"/>
                    <a:pt x="7584" y="23797"/>
                    <a:pt x="9198" y="25279"/>
                  </a:cubicBezTo>
                  <a:cubicBezTo>
                    <a:pt x="9502" y="25558"/>
                    <a:pt x="9763" y="25881"/>
                    <a:pt x="10221" y="25889"/>
                  </a:cubicBezTo>
                  <a:cubicBezTo>
                    <a:pt x="10463" y="25894"/>
                    <a:pt x="10597" y="26038"/>
                    <a:pt x="10672" y="26246"/>
                  </a:cubicBezTo>
                  <a:cubicBezTo>
                    <a:pt x="10775" y="26540"/>
                    <a:pt x="11002" y="26731"/>
                    <a:pt x="11223" y="26928"/>
                  </a:cubicBezTo>
                  <a:cubicBezTo>
                    <a:pt x="11497" y="27170"/>
                    <a:pt x="11772" y="27412"/>
                    <a:pt x="12031" y="27668"/>
                  </a:cubicBezTo>
                  <a:cubicBezTo>
                    <a:pt x="14225" y="29830"/>
                    <a:pt x="16461" y="31947"/>
                    <a:pt x="18695" y="34067"/>
                  </a:cubicBezTo>
                  <a:cubicBezTo>
                    <a:pt x="21012" y="36264"/>
                    <a:pt x="23369" y="38424"/>
                    <a:pt x="25491" y="40817"/>
                  </a:cubicBezTo>
                  <a:cubicBezTo>
                    <a:pt x="25853" y="41226"/>
                    <a:pt x="26278" y="41576"/>
                    <a:pt x="26679" y="41950"/>
                  </a:cubicBezTo>
                  <a:cubicBezTo>
                    <a:pt x="26826" y="42088"/>
                    <a:pt x="26966" y="42201"/>
                    <a:pt x="27025" y="42430"/>
                  </a:cubicBezTo>
                  <a:cubicBezTo>
                    <a:pt x="27135" y="42866"/>
                    <a:pt x="27291" y="43005"/>
                    <a:pt x="27653" y="43005"/>
                  </a:cubicBezTo>
                  <a:cubicBezTo>
                    <a:pt x="27716" y="43005"/>
                    <a:pt x="27786" y="43001"/>
                    <a:pt x="27862" y="42993"/>
                  </a:cubicBezTo>
                  <a:cubicBezTo>
                    <a:pt x="28281" y="42953"/>
                    <a:pt x="28646" y="42756"/>
                    <a:pt x="29013" y="42576"/>
                  </a:cubicBezTo>
                  <a:cubicBezTo>
                    <a:pt x="31615" y="41300"/>
                    <a:pt x="34287" y="40180"/>
                    <a:pt x="36960" y="39064"/>
                  </a:cubicBezTo>
                  <a:cubicBezTo>
                    <a:pt x="37824" y="38703"/>
                    <a:pt x="38704" y="38387"/>
                    <a:pt x="39612" y="38151"/>
                  </a:cubicBezTo>
                  <a:cubicBezTo>
                    <a:pt x="41134" y="37755"/>
                    <a:pt x="42661" y="37371"/>
                    <a:pt x="44183" y="36974"/>
                  </a:cubicBezTo>
                  <a:cubicBezTo>
                    <a:pt x="46327" y="36414"/>
                    <a:pt x="48396" y="35624"/>
                    <a:pt x="50500" y="34940"/>
                  </a:cubicBezTo>
                  <a:cubicBezTo>
                    <a:pt x="51279" y="34686"/>
                    <a:pt x="52069" y="34462"/>
                    <a:pt x="52830" y="34166"/>
                  </a:cubicBezTo>
                  <a:cubicBezTo>
                    <a:pt x="52995" y="34101"/>
                    <a:pt x="53136" y="34052"/>
                    <a:pt x="53290" y="34052"/>
                  </a:cubicBezTo>
                  <a:cubicBezTo>
                    <a:pt x="53347" y="34052"/>
                    <a:pt x="53406" y="34059"/>
                    <a:pt x="53469" y="34075"/>
                  </a:cubicBezTo>
                  <a:cubicBezTo>
                    <a:pt x="55730" y="34625"/>
                    <a:pt x="57992" y="35170"/>
                    <a:pt x="60250" y="35726"/>
                  </a:cubicBezTo>
                  <a:cubicBezTo>
                    <a:pt x="60437" y="35772"/>
                    <a:pt x="60670" y="35757"/>
                    <a:pt x="60802" y="36008"/>
                  </a:cubicBezTo>
                  <a:cubicBezTo>
                    <a:pt x="60619" y="36097"/>
                    <a:pt x="60442" y="36188"/>
                    <a:pt x="60261" y="36270"/>
                  </a:cubicBezTo>
                  <a:cubicBezTo>
                    <a:pt x="58972" y="36856"/>
                    <a:pt x="57610" y="37253"/>
                    <a:pt x="56291" y="37762"/>
                  </a:cubicBezTo>
                  <a:cubicBezTo>
                    <a:pt x="54227" y="38559"/>
                    <a:pt x="52170" y="39371"/>
                    <a:pt x="50102" y="40158"/>
                  </a:cubicBezTo>
                  <a:cubicBezTo>
                    <a:pt x="49293" y="40465"/>
                    <a:pt x="48605" y="40990"/>
                    <a:pt x="47777" y="41285"/>
                  </a:cubicBezTo>
                  <a:cubicBezTo>
                    <a:pt x="45413" y="42122"/>
                    <a:pt x="43087" y="43067"/>
                    <a:pt x="40737" y="43943"/>
                  </a:cubicBezTo>
                  <a:cubicBezTo>
                    <a:pt x="40004" y="44216"/>
                    <a:pt x="39299" y="44617"/>
                    <a:pt x="38488" y="44617"/>
                  </a:cubicBezTo>
                  <a:cubicBezTo>
                    <a:pt x="38411" y="44617"/>
                    <a:pt x="38334" y="44613"/>
                    <a:pt x="38255" y="44605"/>
                  </a:cubicBezTo>
                  <a:cubicBezTo>
                    <a:pt x="38248" y="44605"/>
                    <a:pt x="38241" y="44604"/>
                    <a:pt x="38233" y="44604"/>
                  </a:cubicBezTo>
                  <a:cubicBezTo>
                    <a:pt x="38135" y="44604"/>
                    <a:pt x="38029" y="44666"/>
                    <a:pt x="37928" y="44698"/>
                  </a:cubicBezTo>
                  <a:cubicBezTo>
                    <a:pt x="34823" y="45704"/>
                    <a:pt x="31666" y="46524"/>
                    <a:pt x="28494" y="47288"/>
                  </a:cubicBezTo>
                  <a:cubicBezTo>
                    <a:pt x="28324" y="47329"/>
                    <a:pt x="28169" y="47351"/>
                    <a:pt x="28022" y="47351"/>
                  </a:cubicBezTo>
                  <a:cubicBezTo>
                    <a:pt x="27679" y="47351"/>
                    <a:pt x="27384" y="47232"/>
                    <a:pt x="27067" y="46961"/>
                  </a:cubicBezTo>
                  <a:cubicBezTo>
                    <a:pt x="24843" y="45067"/>
                    <a:pt x="22687" y="43098"/>
                    <a:pt x="20547" y="41111"/>
                  </a:cubicBezTo>
                  <a:cubicBezTo>
                    <a:pt x="20297" y="40879"/>
                    <a:pt x="20067" y="40595"/>
                    <a:pt x="19703" y="40560"/>
                  </a:cubicBezTo>
                  <a:cubicBezTo>
                    <a:pt x="19375" y="40529"/>
                    <a:pt x="19166" y="40338"/>
                    <a:pt x="18949" y="40134"/>
                  </a:cubicBezTo>
                  <a:cubicBezTo>
                    <a:pt x="17368" y="38652"/>
                    <a:pt x="15787" y="37170"/>
                    <a:pt x="14205" y="35689"/>
                  </a:cubicBezTo>
                  <a:cubicBezTo>
                    <a:pt x="14056" y="35550"/>
                    <a:pt x="13877" y="35424"/>
                    <a:pt x="13825" y="35215"/>
                  </a:cubicBezTo>
                  <a:cubicBezTo>
                    <a:pt x="13730" y="34843"/>
                    <a:pt x="13470" y="34586"/>
                    <a:pt x="13244" y="34300"/>
                  </a:cubicBezTo>
                  <a:cubicBezTo>
                    <a:pt x="12316" y="33124"/>
                    <a:pt x="11167" y="32186"/>
                    <a:pt x="9983" y="31292"/>
                  </a:cubicBezTo>
                  <a:cubicBezTo>
                    <a:pt x="7578" y="29479"/>
                    <a:pt x="5267" y="27549"/>
                    <a:pt x="2993" y="25573"/>
                  </a:cubicBezTo>
                  <a:cubicBezTo>
                    <a:pt x="2636" y="25263"/>
                    <a:pt x="2162" y="25107"/>
                    <a:pt x="1687" y="25107"/>
                  </a:cubicBezTo>
                  <a:cubicBezTo>
                    <a:pt x="1236" y="25107"/>
                    <a:pt x="783" y="25248"/>
                    <a:pt x="427" y="25529"/>
                  </a:cubicBezTo>
                  <a:cubicBezTo>
                    <a:pt x="31" y="25844"/>
                    <a:pt x="0" y="26222"/>
                    <a:pt x="379" y="26570"/>
                  </a:cubicBezTo>
                  <a:cubicBezTo>
                    <a:pt x="646" y="26816"/>
                    <a:pt x="948" y="27027"/>
                    <a:pt x="1244" y="27238"/>
                  </a:cubicBezTo>
                  <a:cubicBezTo>
                    <a:pt x="2118" y="27859"/>
                    <a:pt x="3003" y="28465"/>
                    <a:pt x="3802" y="29187"/>
                  </a:cubicBezTo>
                  <a:cubicBezTo>
                    <a:pt x="5818" y="31007"/>
                    <a:pt x="7903" y="32742"/>
                    <a:pt x="10086" y="34362"/>
                  </a:cubicBezTo>
                  <a:cubicBezTo>
                    <a:pt x="11237" y="35216"/>
                    <a:pt x="12438" y="36029"/>
                    <a:pt x="13444" y="37050"/>
                  </a:cubicBezTo>
                  <a:cubicBezTo>
                    <a:pt x="17478" y="41147"/>
                    <a:pt x="21588" y="45166"/>
                    <a:pt x="25836" y="49042"/>
                  </a:cubicBezTo>
                  <a:cubicBezTo>
                    <a:pt x="26034" y="49222"/>
                    <a:pt x="26130" y="49417"/>
                    <a:pt x="26179" y="49680"/>
                  </a:cubicBezTo>
                  <a:cubicBezTo>
                    <a:pt x="26270" y="50175"/>
                    <a:pt x="26534" y="50415"/>
                    <a:pt x="26958" y="50415"/>
                  </a:cubicBezTo>
                  <a:cubicBezTo>
                    <a:pt x="27054" y="50415"/>
                    <a:pt x="27159" y="50403"/>
                    <a:pt x="27271" y="50379"/>
                  </a:cubicBezTo>
                  <a:cubicBezTo>
                    <a:pt x="27472" y="50334"/>
                    <a:pt x="27668" y="50274"/>
                    <a:pt x="27861" y="50201"/>
                  </a:cubicBezTo>
                  <a:cubicBezTo>
                    <a:pt x="29105" y="49748"/>
                    <a:pt x="30369" y="49362"/>
                    <a:pt x="31643" y="49004"/>
                  </a:cubicBezTo>
                  <a:cubicBezTo>
                    <a:pt x="32279" y="48825"/>
                    <a:pt x="32957" y="48709"/>
                    <a:pt x="33527" y="48400"/>
                  </a:cubicBezTo>
                  <a:cubicBezTo>
                    <a:pt x="34141" y="48068"/>
                    <a:pt x="34784" y="47880"/>
                    <a:pt x="35433" y="47674"/>
                  </a:cubicBezTo>
                  <a:cubicBezTo>
                    <a:pt x="36129" y="47454"/>
                    <a:pt x="36830" y="47248"/>
                    <a:pt x="37516" y="46998"/>
                  </a:cubicBezTo>
                  <a:cubicBezTo>
                    <a:pt x="40237" y="46008"/>
                    <a:pt x="42948" y="44987"/>
                    <a:pt x="45673" y="44005"/>
                  </a:cubicBezTo>
                  <a:cubicBezTo>
                    <a:pt x="47579" y="43318"/>
                    <a:pt x="49495" y="42663"/>
                    <a:pt x="51430" y="42058"/>
                  </a:cubicBezTo>
                  <a:cubicBezTo>
                    <a:pt x="52931" y="41590"/>
                    <a:pt x="54339" y="40860"/>
                    <a:pt x="55800" y="40281"/>
                  </a:cubicBezTo>
                  <a:cubicBezTo>
                    <a:pt x="58008" y="39406"/>
                    <a:pt x="60293" y="38761"/>
                    <a:pt x="62564" y="38072"/>
                  </a:cubicBezTo>
                  <a:cubicBezTo>
                    <a:pt x="63043" y="37926"/>
                    <a:pt x="63589" y="37852"/>
                    <a:pt x="63945" y="37508"/>
                  </a:cubicBezTo>
                  <a:cubicBezTo>
                    <a:pt x="64154" y="37308"/>
                    <a:pt x="64342" y="37233"/>
                    <a:pt x="64534" y="37233"/>
                  </a:cubicBezTo>
                  <a:cubicBezTo>
                    <a:pt x="64711" y="37233"/>
                    <a:pt x="64893" y="37296"/>
                    <a:pt x="65098" y="37386"/>
                  </a:cubicBezTo>
                  <a:cubicBezTo>
                    <a:pt x="67797" y="38564"/>
                    <a:pt x="70522" y="39671"/>
                    <a:pt x="73315" y="40607"/>
                  </a:cubicBezTo>
                  <a:cubicBezTo>
                    <a:pt x="75152" y="41222"/>
                    <a:pt x="76929" y="42021"/>
                    <a:pt x="78826" y="42454"/>
                  </a:cubicBezTo>
                  <a:cubicBezTo>
                    <a:pt x="79028" y="42499"/>
                    <a:pt x="79215" y="42592"/>
                    <a:pt x="79371" y="42726"/>
                  </a:cubicBezTo>
                  <a:cubicBezTo>
                    <a:pt x="80075" y="43324"/>
                    <a:pt x="80898" y="43725"/>
                    <a:pt x="81724" y="44109"/>
                  </a:cubicBezTo>
                  <a:cubicBezTo>
                    <a:pt x="82040" y="44256"/>
                    <a:pt x="82299" y="44333"/>
                    <a:pt x="82523" y="44333"/>
                  </a:cubicBezTo>
                  <a:cubicBezTo>
                    <a:pt x="82931" y="44333"/>
                    <a:pt x="83223" y="44079"/>
                    <a:pt x="83528" y="43526"/>
                  </a:cubicBezTo>
                  <a:cubicBezTo>
                    <a:pt x="84013" y="42648"/>
                    <a:pt x="84484" y="41760"/>
                    <a:pt x="84924" y="40858"/>
                  </a:cubicBezTo>
                  <a:cubicBezTo>
                    <a:pt x="85632" y="39401"/>
                    <a:pt x="86266" y="37908"/>
                    <a:pt x="87009" y="36470"/>
                  </a:cubicBezTo>
                  <a:cubicBezTo>
                    <a:pt x="89251" y="32130"/>
                    <a:pt x="91456" y="27776"/>
                    <a:pt x="93095" y="23162"/>
                  </a:cubicBezTo>
                  <a:cubicBezTo>
                    <a:pt x="93515" y="21985"/>
                    <a:pt x="94178" y="20958"/>
                    <a:pt x="95004" y="20025"/>
                  </a:cubicBezTo>
                  <a:cubicBezTo>
                    <a:pt x="95849" y="19068"/>
                    <a:pt x="96671" y="18088"/>
                    <a:pt x="97492" y="17109"/>
                  </a:cubicBezTo>
                  <a:cubicBezTo>
                    <a:pt x="97898" y="16625"/>
                    <a:pt x="97820" y="16319"/>
                    <a:pt x="97230" y="16064"/>
                  </a:cubicBezTo>
                  <a:cubicBezTo>
                    <a:pt x="96329" y="15673"/>
                    <a:pt x="95426" y="15295"/>
                    <a:pt x="94516" y="14927"/>
                  </a:cubicBezTo>
                  <a:cubicBezTo>
                    <a:pt x="94263" y="14824"/>
                    <a:pt x="93994" y="14762"/>
                    <a:pt x="93732" y="14687"/>
                  </a:cubicBezTo>
                  <a:cubicBezTo>
                    <a:pt x="93601" y="14649"/>
                    <a:pt x="93475" y="14630"/>
                    <a:pt x="93356" y="14630"/>
                  </a:cubicBezTo>
                  <a:cubicBezTo>
                    <a:pt x="92995" y="14630"/>
                    <a:pt x="92695" y="14804"/>
                    <a:pt x="92494" y="15158"/>
                  </a:cubicBezTo>
                  <a:cubicBezTo>
                    <a:pt x="91717" y="16526"/>
                    <a:pt x="90731" y="17767"/>
                    <a:pt x="90031" y="19182"/>
                  </a:cubicBezTo>
                  <a:cubicBezTo>
                    <a:pt x="89524" y="20205"/>
                    <a:pt x="88953" y="21193"/>
                    <a:pt x="88383" y="22181"/>
                  </a:cubicBezTo>
                  <a:cubicBezTo>
                    <a:pt x="87354" y="23962"/>
                    <a:pt x="86387" y="25771"/>
                    <a:pt x="85900" y="27794"/>
                  </a:cubicBezTo>
                  <a:cubicBezTo>
                    <a:pt x="85869" y="27923"/>
                    <a:pt x="85801" y="28049"/>
                    <a:pt x="85728" y="28162"/>
                  </a:cubicBezTo>
                  <a:cubicBezTo>
                    <a:pt x="85168" y="29027"/>
                    <a:pt x="84732" y="29957"/>
                    <a:pt x="84303" y="30888"/>
                  </a:cubicBezTo>
                  <a:cubicBezTo>
                    <a:pt x="83644" y="32318"/>
                    <a:pt x="82967" y="33740"/>
                    <a:pt x="82174" y="35101"/>
                  </a:cubicBezTo>
                  <a:cubicBezTo>
                    <a:pt x="82049" y="35315"/>
                    <a:pt x="81960" y="35560"/>
                    <a:pt x="81739" y="35705"/>
                  </a:cubicBezTo>
                  <a:cubicBezTo>
                    <a:pt x="81406" y="35925"/>
                    <a:pt x="81184" y="36243"/>
                    <a:pt x="80975" y="36571"/>
                  </a:cubicBezTo>
                  <a:cubicBezTo>
                    <a:pt x="80314" y="37611"/>
                    <a:pt x="79635" y="38641"/>
                    <a:pt x="79006" y="39698"/>
                  </a:cubicBezTo>
                  <a:cubicBezTo>
                    <a:pt x="78796" y="40052"/>
                    <a:pt x="78699" y="40165"/>
                    <a:pt x="78575" y="40165"/>
                  </a:cubicBezTo>
                  <a:cubicBezTo>
                    <a:pt x="78470" y="40165"/>
                    <a:pt x="78345" y="40085"/>
                    <a:pt x="78114" y="40001"/>
                  </a:cubicBezTo>
                  <a:cubicBezTo>
                    <a:pt x="76231" y="39320"/>
                    <a:pt x="74551" y="38265"/>
                    <a:pt x="72865" y="37216"/>
                  </a:cubicBezTo>
                  <a:cubicBezTo>
                    <a:pt x="70826" y="35948"/>
                    <a:pt x="68757" y="34742"/>
                    <a:pt x="66405" y="34133"/>
                  </a:cubicBezTo>
                  <a:cubicBezTo>
                    <a:pt x="63467" y="33375"/>
                    <a:pt x="60525" y="32652"/>
                    <a:pt x="57521" y="32179"/>
                  </a:cubicBezTo>
                  <a:cubicBezTo>
                    <a:pt x="55408" y="31847"/>
                    <a:pt x="53324" y="31325"/>
                    <a:pt x="51179" y="31189"/>
                  </a:cubicBezTo>
                  <a:cubicBezTo>
                    <a:pt x="50751" y="31162"/>
                    <a:pt x="50324" y="31119"/>
                    <a:pt x="49898" y="31119"/>
                  </a:cubicBezTo>
                  <a:cubicBezTo>
                    <a:pt x="49642" y="31119"/>
                    <a:pt x="49387" y="31134"/>
                    <a:pt x="49131" y="31178"/>
                  </a:cubicBezTo>
                  <a:cubicBezTo>
                    <a:pt x="48692" y="31251"/>
                    <a:pt x="48647" y="31333"/>
                    <a:pt x="48809" y="31739"/>
                  </a:cubicBezTo>
                  <a:cubicBezTo>
                    <a:pt x="48843" y="31824"/>
                    <a:pt x="48909" y="31896"/>
                    <a:pt x="48845" y="31977"/>
                  </a:cubicBezTo>
                  <a:cubicBezTo>
                    <a:pt x="48644" y="32237"/>
                    <a:pt x="48629" y="32516"/>
                    <a:pt x="48724" y="32819"/>
                  </a:cubicBezTo>
                  <a:cubicBezTo>
                    <a:pt x="48753" y="32914"/>
                    <a:pt x="48712" y="33004"/>
                    <a:pt x="48622" y="33047"/>
                  </a:cubicBezTo>
                  <a:cubicBezTo>
                    <a:pt x="48353" y="33179"/>
                    <a:pt x="48093" y="33342"/>
                    <a:pt x="47790" y="33342"/>
                  </a:cubicBezTo>
                  <a:cubicBezTo>
                    <a:pt x="47706" y="33342"/>
                    <a:pt x="47619" y="33330"/>
                    <a:pt x="47527" y="33300"/>
                  </a:cubicBezTo>
                  <a:cubicBezTo>
                    <a:pt x="46981" y="33125"/>
                    <a:pt x="46459" y="32900"/>
                    <a:pt x="45988" y="32570"/>
                  </a:cubicBezTo>
                  <a:cubicBezTo>
                    <a:pt x="45838" y="32466"/>
                    <a:pt x="45750" y="32409"/>
                    <a:pt x="45859" y="32151"/>
                  </a:cubicBezTo>
                  <a:cubicBezTo>
                    <a:pt x="46192" y="31374"/>
                    <a:pt x="45972" y="30879"/>
                    <a:pt x="45201" y="30511"/>
                  </a:cubicBezTo>
                  <a:cubicBezTo>
                    <a:pt x="43822" y="29851"/>
                    <a:pt x="42436" y="29209"/>
                    <a:pt x="41052" y="28559"/>
                  </a:cubicBezTo>
                  <a:cubicBezTo>
                    <a:pt x="40181" y="28149"/>
                    <a:pt x="39271" y="27879"/>
                    <a:pt x="38319" y="27709"/>
                  </a:cubicBezTo>
                  <a:cubicBezTo>
                    <a:pt x="36301" y="27350"/>
                    <a:pt x="34264" y="27109"/>
                    <a:pt x="32280" y="26552"/>
                  </a:cubicBezTo>
                  <a:cubicBezTo>
                    <a:pt x="30413" y="26028"/>
                    <a:pt x="28496" y="25717"/>
                    <a:pt x="26570" y="25469"/>
                  </a:cubicBezTo>
                  <a:cubicBezTo>
                    <a:pt x="24313" y="25177"/>
                    <a:pt x="22053" y="24925"/>
                    <a:pt x="19785" y="24925"/>
                  </a:cubicBezTo>
                  <a:cubicBezTo>
                    <a:pt x="18730" y="24925"/>
                    <a:pt x="17674" y="24980"/>
                    <a:pt x="16614" y="25110"/>
                  </a:cubicBezTo>
                  <a:cubicBezTo>
                    <a:pt x="16606" y="25111"/>
                    <a:pt x="16598" y="25112"/>
                    <a:pt x="16590" y="25112"/>
                  </a:cubicBezTo>
                  <a:cubicBezTo>
                    <a:pt x="16536" y="25112"/>
                    <a:pt x="16474" y="25091"/>
                    <a:pt x="16371" y="25075"/>
                  </a:cubicBezTo>
                  <a:cubicBezTo>
                    <a:pt x="16683" y="24248"/>
                    <a:pt x="16964" y="23438"/>
                    <a:pt x="17199" y="22612"/>
                  </a:cubicBezTo>
                  <a:cubicBezTo>
                    <a:pt x="17379" y="21980"/>
                    <a:pt x="17344" y="21362"/>
                    <a:pt x="16988" y="20836"/>
                  </a:cubicBezTo>
                  <a:cubicBezTo>
                    <a:pt x="16733" y="20459"/>
                    <a:pt x="16827" y="20243"/>
                    <a:pt x="17069" y="19950"/>
                  </a:cubicBezTo>
                  <a:cubicBezTo>
                    <a:pt x="17914" y="18931"/>
                    <a:pt x="18709" y="17875"/>
                    <a:pt x="19432" y="16763"/>
                  </a:cubicBezTo>
                  <a:cubicBezTo>
                    <a:pt x="20898" y="14505"/>
                    <a:pt x="22256" y="12181"/>
                    <a:pt x="23812" y="9980"/>
                  </a:cubicBezTo>
                  <a:cubicBezTo>
                    <a:pt x="25154" y="8080"/>
                    <a:pt x="26561" y="6223"/>
                    <a:pt x="27742" y="4212"/>
                  </a:cubicBezTo>
                  <a:cubicBezTo>
                    <a:pt x="28227" y="3385"/>
                    <a:pt x="28773" y="2598"/>
                    <a:pt x="29469" y="1925"/>
                  </a:cubicBezTo>
                  <a:cubicBezTo>
                    <a:pt x="29634" y="1766"/>
                    <a:pt x="29776" y="1586"/>
                    <a:pt x="29891" y="1388"/>
                  </a:cubicBezTo>
                  <a:cubicBezTo>
                    <a:pt x="30163" y="921"/>
                    <a:pt x="30032" y="569"/>
                    <a:pt x="29531" y="352"/>
                  </a:cubicBezTo>
                  <a:cubicBezTo>
                    <a:pt x="29064" y="150"/>
                    <a:pt x="28560" y="117"/>
                    <a:pt x="28066" y="39"/>
                  </a:cubicBezTo>
                  <a:cubicBezTo>
                    <a:pt x="27908" y="14"/>
                    <a:pt x="27757" y="1"/>
                    <a:pt x="27612" y="1"/>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14" name="Google Shape;2389;p97"/>
            <p:cNvSpPr/>
            <p:nvPr/>
          </p:nvSpPr>
          <p:spPr>
            <a:xfrm flipH="1">
              <a:off x="3858480" y="1577880"/>
              <a:ext cx="473040" cy="690480"/>
            </a:xfrm>
            <a:custGeom>
              <a:avLst/>
              <a:gdLst>
                <a:gd name="textAreaLeft" fmla="*/ 360 w 473040"/>
                <a:gd name="textAreaRight" fmla="*/ 473760 w 473040"/>
                <a:gd name="textAreaTop" fmla="*/ 0 h 690480"/>
                <a:gd name="textAreaBottom" fmla="*/ 690840 h 690480"/>
              </a:gdLst>
              <a:ahLst/>
              <a:cxnLst/>
              <a:rect l="textAreaLeft" t="textAreaTop" r="textAreaRight" b="textAreaBottom"/>
              <a:pathLst>
                <a:path w="14006" h="20437">
                  <a:moveTo>
                    <a:pt x="624" y="0"/>
                  </a:moveTo>
                  <a:cubicBezTo>
                    <a:pt x="474" y="0"/>
                    <a:pt x="339" y="175"/>
                    <a:pt x="382" y="363"/>
                  </a:cubicBezTo>
                  <a:cubicBezTo>
                    <a:pt x="418" y="514"/>
                    <a:pt x="495" y="662"/>
                    <a:pt x="575" y="798"/>
                  </a:cubicBezTo>
                  <a:cubicBezTo>
                    <a:pt x="1573" y="2501"/>
                    <a:pt x="1758" y="4303"/>
                    <a:pt x="1296" y="6209"/>
                  </a:cubicBezTo>
                  <a:cubicBezTo>
                    <a:pt x="791" y="8292"/>
                    <a:pt x="390" y="10398"/>
                    <a:pt x="132" y="12528"/>
                  </a:cubicBezTo>
                  <a:cubicBezTo>
                    <a:pt x="0" y="13606"/>
                    <a:pt x="95" y="14669"/>
                    <a:pt x="517" y="15684"/>
                  </a:cubicBezTo>
                  <a:cubicBezTo>
                    <a:pt x="772" y="16295"/>
                    <a:pt x="1075" y="16882"/>
                    <a:pt x="1393" y="17463"/>
                  </a:cubicBezTo>
                  <a:cubicBezTo>
                    <a:pt x="2123" y="18790"/>
                    <a:pt x="3289" y="19591"/>
                    <a:pt x="4632" y="20182"/>
                  </a:cubicBezTo>
                  <a:cubicBezTo>
                    <a:pt x="4818" y="20264"/>
                    <a:pt x="5010" y="20313"/>
                    <a:pt x="5211" y="20313"/>
                  </a:cubicBezTo>
                  <a:cubicBezTo>
                    <a:pt x="5262" y="20313"/>
                    <a:pt x="5313" y="20310"/>
                    <a:pt x="5365" y="20303"/>
                  </a:cubicBezTo>
                  <a:cubicBezTo>
                    <a:pt x="5550" y="20281"/>
                    <a:pt x="5735" y="20272"/>
                    <a:pt x="5920" y="20272"/>
                  </a:cubicBezTo>
                  <a:cubicBezTo>
                    <a:pt x="6373" y="20272"/>
                    <a:pt x="6823" y="20326"/>
                    <a:pt x="7274" y="20370"/>
                  </a:cubicBezTo>
                  <a:cubicBezTo>
                    <a:pt x="7588" y="20402"/>
                    <a:pt x="7902" y="20436"/>
                    <a:pt x="8237" y="20436"/>
                  </a:cubicBezTo>
                  <a:cubicBezTo>
                    <a:pt x="8459" y="20436"/>
                    <a:pt x="8691" y="20421"/>
                    <a:pt x="8938" y="20380"/>
                  </a:cubicBezTo>
                  <a:cubicBezTo>
                    <a:pt x="9842" y="20362"/>
                    <a:pt x="10632" y="19917"/>
                    <a:pt x="11261" y="19156"/>
                  </a:cubicBezTo>
                  <a:cubicBezTo>
                    <a:pt x="11596" y="18749"/>
                    <a:pt x="11851" y="18293"/>
                    <a:pt x="12095" y="17827"/>
                  </a:cubicBezTo>
                  <a:cubicBezTo>
                    <a:pt x="12898" y="16287"/>
                    <a:pt x="13223" y="14606"/>
                    <a:pt x="13556" y="12928"/>
                  </a:cubicBezTo>
                  <a:cubicBezTo>
                    <a:pt x="14005" y="10672"/>
                    <a:pt x="13391" y="8637"/>
                    <a:pt x="12221" y="6734"/>
                  </a:cubicBezTo>
                  <a:cubicBezTo>
                    <a:pt x="11400" y="5398"/>
                    <a:pt x="10162" y="4495"/>
                    <a:pt x="8899" y="3623"/>
                  </a:cubicBezTo>
                  <a:cubicBezTo>
                    <a:pt x="6696" y="2102"/>
                    <a:pt x="4189" y="1240"/>
                    <a:pt x="1707" y="327"/>
                  </a:cubicBezTo>
                  <a:cubicBezTo>
                    <a:pt x="1393" y="211"/>
                    <a:pt x="1044" y="255"/>
                    <a:pt x="741" y="40"/>
                  </a:cubicBezTo>
                  <a:cubicBezTo>
                    <a:pt x="703" y="12"/>
                    <a:pt x="663" y="0"/>
                    <a:pt x="624" y="0"/>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15" name="Google Shape;2390;p97"/>
            <p:cNvSpPr/>
            <p:nvPr/>
          </p:nvSpPr>
          <p:spPr>
            <a:xfrm flipH="1">
              <a:off x="3483000" y="1234080"/>
              <a:ext cx="348480" cy="754560"/>
            </a:xfrm>
            <a:custGeom>
              <a:avLst/>
              <a:gdLst>
                <a:gd name="textAreaLeft" fmla="*/ 360 w 348480"/>
                <a:gd name="textAreaRight" fmla="*/ 349200 w 348480"/>
                <a:gd name="textAreaTop" fmla="*/ 0 h 754560"/>
                <a:gd name="textAreaBottom" fmla="*/ 754920 h 754560"/>
              </a:gdLst>
              <a:ahLst/>
              <a:cxnLst/>
              <a:rect l="textAreaLeft" t="textAreaTop" r="textAreaRight" b="textAreaBottom"/>
              <a:pathLst>
                <a:path w="10323" h="22335">
                  <a:moveTo>
                    <a:pt x="6011" y="0"/>
                  </a:moveTo>
                  <a:cubicBezTo>
                    <a:pt x="5959" y="0"/>
                    <a:pt x="5905" y="10"/>
                    <a:pt x="5849" y="29"/>
                  </a:cubicBezTo>
                  <a:cubicBezTo>
                    <a:pt x="5656" y="96"/>
                    <a:pt x="5546" y="241"/>
                    <a:pt x="5546" y="441"/>
                  </a:cubicBezTo>
                  <a:cubicBezTo>
                    <a:pt x="5546" y="621"/>
                    <a:pt x="5575" y="802"/>
                    <a:pt x="5609" y="980"/>
                  </a:cubicBezTo>
                  <a:cubicBezTo>
                    <a:pt x="5795" y="1958"/>
                    <a:pt x="5667" y="2885"/>
                    <a:pt x="5188" y="3761"/>
                  </a:cubicBezTo>
                  <a:cubicBezTo>
                    <a:pt x="4859" y="4361"/>
                    <a:pt x="4530" y="4960"/>
                    <a:pt x="4201" y="5560"/>
                  </a:cubicBezTo>
                  <a:cubicBezTo>
                    <a:pt x="3018" y="7719"/>
                    <a:pt x="1847" y="9885"/>
                    <a:pt x="897" y="12161"/>
                  </a:cubicBezTo>
                  <a:cubicBezTo>
                    <a:pt x="308" y="13571"/>
                    <a:pt x="1" y="15031"/>
                    <a:pt x="242" y="16567"/>
                  </a:cubicBezTo>
                  <a:cubicBezTo>
                    <a:pt x="356" y="17288"/>
                    <a:pt x="543" y="17993"/>
                    <a:pt x="759" y="18690"/>
                  </a:cubicBezTo>
                  <a:cubicBezTo>
                    <a:pt x="1105" y="19809"/>
                    <a:pt x="1550" y="20877"/>
                    <a:pt x="2381" y="21739"/>
                  </a:cubicBezTo>
                  <a:cubicBezTo>
                    <a:pt x="2762" y="22134"/>
                    <a:pt x="3174" y="22335"/>
                    <a:pt x="3600" y="22335"/>
                  </a:cubicBezTo>
                  <a:cubicBezTo>
                    <a:pt x="3958" y="22335"/>
                    <a:pt x="4326" y="22192"/>
                    <a:pt x="4692" y="21903"/>
                  </a:cubicBezTo>
                  <a:cubicBezTo>
                    <a:pt x="5156" y="21537"/>
                    <a:pt x="5648" y="21182"/>
                    <a:pt x="6034" y="20741"/>
                  </a:cubicBezTo>
                  <a:cubicBezTo>
                    <a:pt x="7143" y="19471"/>
                    <a:pt x="8570" y="18433"/>
                    <a:pt x="9066" y="16701"/>
                  </a:cubicBezTo>
                  <a:cubicBezTo>
                    <a:pt x="9074" y="16680"/>
                    <a:pt x="9085" y="16660"/>
                    <a:pt x="9098" y="16641"/>
                  </a:cubicBezTo>
                  <a:cubicBezTo>
                    <a:pt x="10247" y="14659"/>
                    <a:pt x="10323" y="12484"/>
                    <a:pt x="10289" y="10356"/>
                  </a:cubicBezTo>
                  <a:cubicBezTo>
                    <a:pt x="9778" y="7499"/>
                    <a:pt x="9073" y="4800"/>
                    <a:pt x="7554" y="2377"/>
                  </a:cubicBezTo>
                  <a:cubicBezTo>
                    <a:pt x="7179" y="1778"/>
                    <a:pt x="6825" y="1166"/>
                    <a:pt x="6554" y="510"/>
                  </a:cubicBezTo>
                  <a:cubicBezTo>
                    <a:pt x="6503" y="385"/>
                    <a:pt x="6432" y="267"/>
                    <a:pt x="6344" y="163"/>
                  </a:cubicBezTo>
                  <a:cubicBezTo>
                    <a:pt x="6253" y="57"/>
                    <a:pt x="6139" y="0"/>
                    <a:pt x="6011" y="0"/>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16" name="Google Shape;2391;p97"/>
            <p:cNvSpPr/>
            <p:nvPr/>
          </p:nvSpPr>
          <p:spPr>
            <a:xfrm flipH="1">
              <a:off x="1569600" y="1044360"/>
              <a:ext cx="398160" cy="458640"/>
            </a:xfrm>
            <a:custGeom>
              <a:avLst/>
              <a:gdLst>
                <a:gd name="textAreaLeft" fmla="*/ 360 w 398160"/>
                <a:gd name="textAreaRight" fmla="*/ 398880 w 398160"/>
                <a:gd name="textAreaTop" fmla="*/ 0 h 458640"/>
                <a:gd name="textAreaBottom" fmla="*/ 459000 h 458640"/>
              </a:gdLst>
              <a:ahLst/>
              <a:cxnLst/>
              <a:rect l="textAreaLeft" t="textAreaTop" r="textAreaRight" b="textAreaBottom"/>
              <a:pathLst>
                <a:path w="11791" h="13576">
                  <a:moveTo>
                    <a:pt x="11176" y="0"/>
                  </a:moveTo>
                  <a:cubicBezTo>
                    <a:pt x="11067" y="0"/>
                    <a:pt x="10984" y="109"/>
                    <a:pt x="10903" y="186"/>
                  </a:cubicBezTo>
                  <a:cubicBezTo>
                    <a:pt x="10444" y="629"/>
                    <a:pt x="9978" y="1066"/>
                    <a:pt x="9534" y="1524"/>
                  </a:cubicBezTo>
                  <a:cubicBezTo>
                    <a:pt x="8065" y="3042"/>
                    <a:pt x="7040" y="4828"/>
                    <a:pt x="6389" y="6831"/>
                  </a:cubicBezTo>
                  <a:cubicBezTo>
                    <a:pt x="6269" y="7199"/>
                    <a:pt x="6108" y="7586"/>
                    <a:pt x="6181" y="7964"/>
                  </a:cubicBezTo>
                  <a:cubicBezTo>
                    <a:pt x="6291" y="8529"/>
                    <a:pt x="6100" y="9039"/>
                    <a:pt x="6039" y="9601"/>
                  </a:cubicBezTo>
                  <a:cubicBezTo>
                    <a:pt x="5930" y="9567"/>
                    <a:pt x="5900" y="9567"/>
                    <a:pt x="5892" y="9553"/>
                  </a:cubicBezTo>
                  <a:cubicBezTo>
                    <a:pt x="5839" y="9455"/>
                    <a:pt x="5782" y="9356"/>
                    <a:pt x="5738" y="9252"/>
                  </a:cubicBezTo>
                  <a:cubicBezTo>
                    <a:pt x="5258" y="8108"/>
                    <a:pt x="4606" y="7073"/>
                    <a:pt x="3806" y="6123"/>
                  </a:cubicBezTo>
                  <a:cubicBezTo>
                    <a:pt x="3249" y="5461"/>
                    <a:pt x="2698" y="4790"/>
                    <a:pt x="2195" y="4086"/>
                  </a:cubicBezTo>
                  <a:cubicBezTo>
                    <a:pt x="1599" y="3256"/>
                    <a:pt x="1004" y="2415"/>
                    <a:pt x="849" y="1361"/>
                  </a:cubicBezTo>
                  <a:cubicBezTo>
                    <a:pt x="838" y="1294"/>
                    <a:pt x="813" y="1229"/>
                    <a:pt x="780" y="1169"/>
                  </a:cubicBezTo>
                  <a:cubicBezTo>
                    <a:pt x="738" y="1088"/>
                    <a:pt x="674" y="1025"/>
                    <a:pt x="570" y="1025"/>
                  </a:cubicBezTo>
                  <a:cubicBezTo>
                    <a:pt x="569" y="1025"/>
                    <a:pt x="568" y="1025"/>
                    <a:pt x="568" y="1025"/>
                  </a:cubicBezTo>
                  <a:cubicBezTo>
                    <a:pt x="464" y="1027"/>
                    <a:pt x="393" y="1094"/>
                    <a:pt x="369" y="1184"/>
                  </a:cubicBezTo>
                  <a:cubicBezTo>
                    <a:pt x="314" y="1381"/>
                    <a:pt x="271" y="1582"/>
                    <a:pt x="239" y="1783"/>
                  </a:cubicBezTo>
                  <a:cubicBezTo>
                    <a:pt x="82" y="2825"/>
                    <a:pt x="182" y="3877"/>
                    <a:pt x="113" y="4923"/>
                  </a:cubicBezTo>
                  <a:cubicBezTo>
                    <a:pt x="1" y="6617"/>
                    <a:pt x="604" y="8099"/>
                    <a:pt x="1534" y="9470"/>
                  </a:cubicBezTo>
                  <a:cubicBezTo>
                    <a:pt x="2086" y="10285"/>
                    <a:pt x="2750" y="11004"/>
                    <a:pt x="3499" y="11646"/>
                  </a:cubicBezTo>
                  <a:cubicBezTo>
                    <a:pt x="4192" y="12239"/>
                    <a:pt x="4898" y="12814"/>
                    <a:pt x="5642" y="13343"/>
                  </a:cubicBezTo>
                  <a:cubicBezTo>
                    <a:pt x="5790" y="13447"/>
                    <a:pt x="5952" y="13575"/>
                    <a:pt x="6131" y="13575"/>
                  </a:cubicBezTo>
                  <a:cubicBezTo>
                    <a:pt x="6195" y="13575"/>
                    <a:pt x="6261" y="13559"/>
                    <a:pt x="6329" y="13520"/>
                  </a:cubicBezTo>
                  <a:cubicBezTo>
                    <a:pt x="6672" y="13324"/>
                    <a:pt x="7055" y="13201"/>
                    <a:pt x="7303" y="12839"/>
                  </a:cubicBezTo>
                  <a:cubicBezTo>
                    <a:pt x="7809" y="12102"/>
                    <a:pt x="8462" y="11495"/>
                    <a:pt x="9113" y="10887"/>
                  </a:cubicBezTo>
                  <a:cubicBezTo>
                    <a:pt x="9796" y="10248"/>
                    <a:pt x="10454" y="9581"/>
                    <a:pt x="10909" y="8749"/>
                  </a:cubicBezTo>
                  <a:cubicBezTo>
                    <a:pt x="11677" y="7342"/>
                    <a:pt x="11791" y="5890"/>
                    <a:pt x="11132" y="4416"/>
                  </a:cubicBezTo>
                  <a:cubicBezTo>
                    <a:pt x="10810" y="3698"/>
                    <a:pt x="10728" y="2977"/>
                    <a:pt x="10903" y="2219"/>
                  </a:cubicBezTo>
                  <a:cubicBezTo>
                    <a:pt x="11043" y="1620"/>
                    <a:pt x="11134" y="1009"/>
                    <a:pt x="11348" y="430"/>
                  </a:cubicBezTo>
                  <a:cubicBezTo>
                    <a:pt x="11395" y="302"/>
                    <a:pt x="11435" y="146"/>
                    <a:pt x="11306" y="50"/>
                  </a:cubicBezTo>
                  <a:cubicBezTo>
                    <a:pt x="11258" y="15"/>
                    <a:pt x="11215" y="0"/>
                    <a:pt x="11176" y="0"/>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17" name="Google Shape;2392;p97"/>
            <p:cNvSpPr/>
            <p:nvPr/>
          </p:nvSpPr>
          <p:spPr>
            <a:xfrm flipH="1">
              <a:off x="424440" y="2087640"/>
              <a:ext cx="343800" cy="402840"/>
            </a:xfrm>
            <a:custGeom>
              <a:avLst/>
              <a:gdLst>
                <a:gd name="textAreaLeft" fmla="*/ -360 w 343800"/>
                <a:gd name="textAreaRight" fmla="*/ 343800 w 343800"/>
                <a:gd name="textAreaTop" fmla="*/ 0 h 402840"/>
                <a:gd name="textAreaBottom" fmla="*/ 403200 h 402840"/>
              </a:gdLst>
              <a:ahLst/>
              <a:cxnLst/>
              <a:rect l="textAreaLeft" t="textAreaTop" r="textAreaRight" b="textAreaBottom"/>
              <a:pathLst>
                <a:path w="10183" h="11928">
                  <a:moveTo>
                    <a:pt x="9140" y="1"/>
                  </a:moveTo>
                  <a:cubicBezTo>
                    <a:pt x="9137" y="1"/>
                    <a:pt x="9134" y="1"/>
                    <a:pt x="9131" y="1"/>
                  </a:cubicBezTo>
                  <a:cubicBezTo>
                    <a:pt x="8974" y="4"/>
                    <a:pt x="8866" y="104"/>
                    <a:pt x="8848" y="248"/>
                  </a:cubicBezTo>
                  <a:cubicBezTo>
                    <a:pt x="8792" y="699"/>
                    <a:pt x="8437" y="885"/>
                    <a:pt x="8113" y="1088"/>
                  </a:cubicBezTo>
                  <a:cubicBezTo>
                    <a:pt x="7359" y="1560"/>
                    <a:pt x="6581" y="1990"/>
                    <a:pt x="5765" y="2345"/>
                  </a:cubicBezTo>
                  <a:cubicBezTo>
                    <a:pt x="4431" y="2926"/>
                    <a:pt x="3275" y="3759"/>
                    <a:pt x="2229" y="4764"/>
                  </a:cubicBezTo>
                  <a:cubicBezTo>
                    <a:pt x="731" y="6206"/>
                    <a:pt x="56" y="7989"/>
                    <a:pt x="6" y="10038"/>
                  </a:cubicBezTo>
                  <a:cubicBezTo>
                    <a:pt x="0" y="10293"/>
                    <a:pt x="52" y="10536"/>
                    <a:pt x="145" y="10772"/>
                  </a:cubicBezTo>
                  <a:cubicBezTo>
                    <a:pt x="268" y="11087"/>
                    <a:pt x="426" y="11362"/>
                    <a:pt x="800" y="11362"/>
                  </a:cubicBezTo>
                  <a:cubicBezTo>
                    <a:pt x="825" y="11362"/>
                    <a:pt x="850" y="11360"/>
                    <a:pt x="876" y="11358"/>
                  </a:cubicBezTo>
                  <a:cubicBezTo>
                    <a:pt x="891" y="11357"/>
                    <a:pt x="906" y="11356"/>
                    <a:pt x="920" y="11356"/>
                  </a:cubicBezTo>
                  <a:cubicBezTo>
                    <a:pt x="1026" y="11356"/>
                    <a:pt x="1109" y="11395"/>
                    <a:pt x="1166" y="11487"/>
                  </a:cubicBezTo>
                  <a:cubicBezTo>
                    <a:pt x="1394" y="11855"/>
                    <a:pt x="1719" y="11927"/>
                    <a:pt x="2077" y="11927"/>
                  </a:cubicBezTo>
                  <a:cubicBezTo>
                    <a:pt x="2174" y="11927"/>
                    <a:pt x="2274" y="11922"/>
                    <a:pt x="2374" y="11916"/>
                  </a:cubicBezTo>
                  <a:cubicBezTo>
                    <a:pt x="4056" y="11812"/>
                    <a:pt x="5580" y="11244"/>
                    <a:pt x="6990" y="10355"/>
                  </a:cubicBezTo>
                  <a:cubicBezTo>
                    <a:pt x="7776" y="9860"/>
                    <a:pt x="8606" y="9386"/>
                    <a:pt x="8859" y="8376"/>
                  </a:cubicBezTo>
                  <a:cubicBezTo>
                    <a:pt x="8869" y="8334"/>
                    <a:pt x="8906" y="8299"/>
                    <a:pt x="8928" y="8259"/>
                  </a:cubicBezTo>
                  <a:cubicBezTo>
                    <a:pt x="9718" y="6854"/>
                    <a:pt x="10182" y="5382"/>
                    <a:pt x="9887" y="3744"/>
                  </a:cubicBezTo>
                  <a:cubicBezTo>
                    <a:pt x="9827" y="3408"/>
                    <a:pt x="9814" y="3064"/>
                    <a:pt x="9780" y="2724"/>
                  </a:cubicBezTo>
                  <a:lnTo>
                    <a:pt x="9792" y="2722"/>
                  </a:lnTo>
                  <a:cubicBezTo>
                    <a:pt x="9758" y="2383"/>
                    <a:pt x="9713" y="2044"/>
                    <a:pt x="9691" y="1703"/>
                  </a:cubicBezTo>
                  <a:cubicBezTo>
                    <a:pt x="9660" y="1224"/>
                    <a:pt x="9595" y="751"/>
                    <a:pt x="9467" y="289"/>
                  </a:cubicBezTo>
                  <a:cubicBezTo>
                    <a:pt x="9424" y="136"/>
                    <a:pt x="9327" y="1"/>
                    <a:pt x="9140" y="1"/>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18" name="Google Shape;2393;p97"/>
            <p:cNvSpPr/>
            <p:nvPr/>
          </p:nvSpPr>
          <p:spPr>
            <a:xfrm flipH="1">
              <a:off x="785880" y="2133720"/>
              <a:ext cx="426240" cy="249120"/>
            </a:xfrm>
            <a:custGeom>
              <a:avLst/>
              <a:gdLst>
                <a:gd name="textAreaLeft" fmla="*/ 360 w 426240"/>
                <a:gd name="textAreaRight" fmla="*/ 426960 w 426240"/>
                <a:gd name="textAreaTop" fmla="*/ 0 h 249120"/>
                <a:gd name="textAreaBottom" fmla="*/ 249480 h 249120"/>
              </a:gdLst>
              <a:ahLst/>
              <a:cxnLst/>
              <a:rect l="textAreaLeft" t="textAreaTop" r="textAreaRight" b="textAreaBottom"/>
              <a:pathLst>
                <a:path w="12617" h="7381">
                  <a:moveTo>
                    <a:pt x="5207" y="0"/>
                  </a:moveTo>
                  <a:cubicBezTo>
                    <a:pt x="5005" y="0"/>
                    <a:pt x="4807" y="7"/>
                    <a:pt x="4612" y="22"/>
                  </a:cubicBezTo>
                  <a:cubicBezTo>
                    <a:pt x="2964" y="196"/>
                    <a:pt x="1679" y="899"/>
                    <a:pt x="502" y="1834"/>
                  </a:cubicBezTo>
                  <a:cubicBezTo>
                    <a:pt x="364" y="1945"/>
                    <a:pt x="255" y="2099"/>
                    <a:pt x="148" y="2245"/>
                  </a:cubicBezTo>
                  <a:cubicBezTo>
                    <a:pt x="50" y="2379"/>
                    <a:pt x="0" y="2552"/>
                    <a:pt x="75" y="2698"/>
                  </a:cubicBezTo>
                  <a:cubicBezTo>
                    <a:pt x="300" y="3142"/>
                    <a:pt x="388" y="3635"/>
                    <a:pt x="659" y="4068"/>
                  </a:cubicBezTo>
                  <a:cubicBezTo>
                    <a:pt x="1430" y="5303"/>
                    <a:pt x="2507" y="6193"/>
                    <a:pt x="3751" y="6893"/>
                  </a:cubicBezTo>
                  <a:cubicBezTo>
                    <a:pt x="4335" y="7222"/>
                    <a:pt x="4967" y="7381"/>
                    <a:pt x="5630" y="7381"/>
                  </a:cubicBezTo>
                  <a:cubicBezTo>
                    <a:pt x="5772" y="7381"/>
                    <a:pt x="5915" y="7373"/>
                    <a:pt x="6060" y="7359"/>
                  </a:cubicBezTo>
                  <a:cubicBezTo>
                    <a:pt x="8168" y="7146"/>
                    <a:pt x="9823" y="6188"/>
                    <a:pt x="10919" y="4356"/>
                  </a:cubicBezTo>
                  <a:cubicBezTo>
                    <a:pt x="11351" y="3632"/>
                    <a:pt x="11730" y="2880"/>
                    <a:pt x="12304" y="2252"/>
                  </a:cubicBezTo>
                  <a:cubicBezTo>
                    <a:pt x="12349" y="2200"/>
                    <a:pt x="12387" y="2142"/>
                    <a:pt x="12416" y="2081"/>
                  </a:cubicBezTo>
                  <a:cubicBezTo>
                    <a:pt x="12617" y="1680"/>
                    <a:pt x="12501" y="1447"/>
                    <a:pt x="12085" y="1447"/>
                  </a:cubicBezTo>
                  <a:cubicBezTo>
                    <a:pt x="12064" y="1447"/>
                    <a:pt x="12042" y="1447"/>
                    <a:pt x="12019" y="1448"/>
                  </a:cubicBezTo>
                  <a:cubicBezTo>
                    <a:pt x="11991" y="1450"/>
                    <a:pt x="11963" y="1451"/>
                    <a:pt x="11935" y="1451"/>
                  </a:cubicBezTo>
                  <a:cubicBezTo>
                    <a:pt x="11709" y="1451"/>
                    <a:pt x="11499" y="1400"/>
                    <a:pt x="11280" y="1360"/>
                  </a:cubicBezTo>
                  <a:cubicBezTo>
                    <a:pt x="10088" y="1145"/>
                    <a:pt x="8952" y="734"/>
                    <a:pt x="7798" y="388"/>
                  </a:cubicBezTo>
                  <a:cubicBezTo>
                    <a:pt x="6925" y="126"/>
                    <a:pt x="6042" y="0"/>
                    <a:pt x="5207" y="0"/>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19" name="Google Shape;2394;p97"/>
            <p:cNvSpPr/>
            <p:nvPr/>
          </p:nvSpPr>
          <p:spPr>
            <a:xfrm flipH="1">
              <a:off x="1814040" y="3574440"/>
              <a:ext cx="273600" cy="423360"/>
            </a:xfrm>
            <a:custGeom>
              <a:avLst/>
              <a:gdLst>
                <a:gd name="textAreaLeft" fmla="*/ 360 w 273600"/>
                <a:gd name="textAreaRight" fmla="*/ 274320 w 273600"/>
                <a:gd name="textAreaTop" fmla="*/ 0 h 423360"/>
                <a:gd name="textAreaBottom" fmla="*/ 423720 h 423360"/>
              </a:gdLst>
              <a:ahLst/>
              <a:cxnLst/>
              <a:rect l="textAreaLeft" t="textAreaTop" r="textAreaRight" b="textAreaBottom"/>
              <a:pathLst>
                <a:path w="8107" h="12537">
                  <a:moveTo>
                    <a:pt x="4969" y="4998"/>
                  </a:moveTo>
                  <a:lnTo>
                    <a:pt x="4969" y="4998"/>
                  </a:lnTo>
                  <a:cubicBezTo>
                    <a:pt x="5654" y="5789"/>
                    <a:pt x="5568" y="7564"/>
                    <a:pt x="4651" y="8610"/>
                  </a:cubicBezTo>
                  <a:lnTo>
                    <a:pt x="4651" y="8610"/>
                  </a:lnTo>
                  <a:cubicBezTo>
                    <a:pt x="4829" y="7317"/>
                    <a:pt x="4679" y="6100"/>
                    <a:pt x="4969" y="4998"/>
                  </a:cubicBezTo>
                  <a:close/>
                  <a:moveTo>
                    <a:pt x="2598" y="1"/>
                  </a:moveTo>
                  <a:cubicBezTo>
                    <a:pt x="2457" y="1"/>
                    <a:pt x="2316" y="9"/>
                    <a:pt x="2174" y="23"/>
                  </a:cubicBezTo>
                  <a:cubicBezTo>
                    <a:pt x="1037" y="132"/>
                    <a:pt x="398" y="726"/>
                    <a:pt x="194" y="1849"/>
                  </a:cubicBezTo>
                  <a:cubicBezTo>
                    <a:pt x="1" y="2910"/>
                    <a:pt x="210" y="3909"/>
                    <a:pt x="737" y="4818"/>
                  </a:cubicBezTo>
                  <a:cubicBezTo>
                    <a:pt x="1436" y="6020"/>
                    <a:pt x="2017" y="7286"/>
                    <a:pt x="2477" y="8599"/>
                  </a:cubicBezTo>
                  <a:cubicBezTo>
                    <a:pt x="2609" y="8981"/>
                    <a:pt x="2680" y="9340"/>
                    <a:pt x="2624" y="9730"/>
                  </a:cubicBezTo>
                  <a:cubicBezTo>
                    <a:pt x="2509" y="10547"/>
                    <a:pt x="2170" y="11253"/>
                    <a:pt x="1576" y="11832"/>
                  </a:cubicBezTo>
                  <a:cubicBezTo>
                    <a:pt x="1494" y="11911"/>
                    <a:pt x="1400" y="11978"/>
                    <a:pt x="1324" y="12062"/>
                  </a:cubicBezTo>
                  <a:cubicBezTo>
                    <a:pt x="1230" y="12168"/>
                    <a:pt x="1155" y="12290"/>
                    <a:pt x="1258" y="12428"/>
                  </a:cubicBezTo>
                  <a:cubicBezTo>
                    <a:pt x="1314" y="12504"/>
                    <a:pt x="1385" y="12536"/>
                    <a:pt x="1460" y="12536"/>
                  </a:cubicBezTo>
                  <a:cubicBezTo>
                    <a:pt x="1514" y="12536"/>
                    <a:pt x="1571" y="12519"/>
                    <a:pt x="1625" y="12490"/>
                  </a:cubicBezTo>
                  <a:cubicBezTo>
                    <a:pt x="1844" y="12372"/>
                    <a:pt x="2039" y="12180"/>
                    <a:pt x="2270" y="12120"/>
                  </a:cubicBezTo>
                  <a:cubicBezTo>
                    <a:pt x="3253" y="11864"/>
                    <a:pt x="4023" y="11270"/>
                    <a:pt x="4778" y="10636"/>
                  </a:cubicBezTo>
                  <a:cubicBezTo>
                    <a:pt x="5581" y="9961"/>
                    <a:pt x="6157" y="9077"/>
                    <a:pt x="6873" y="8317"/>
                  </a:cubicBezTo>
                  <a:cubicBezTo>
                    <a:pt x="7733" y="7407"/>
                    <a:pt x="8107" y="6197"/>
                    <a:pt x="7953" y="5007"/>
                  </a:cubicBezTo>
                  <a:cubicBezTo>
                    <a:pt x="7887" y="4319"/>
                    <a:pt x="7745" y="3770"/>
                    <a:pt x="7464" y="3263"/>
                  </a:cubicBezTo>
                  <a:cubicBezTo>
                    <a:pt x="6558" y="1632"/>
                    <a:pt x="5109" y="698"/>
                    <a:pt x="3395" y="120"/>
                  </a:cubicBezTo>
                  <a:cubicBezTo>
                    <a:pt x="3138" y="33"/>
                    <a:pt x="2869" y="1"/>
                    <a:pt x="2598" y="1"/>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20" name="Google Shape;2395;p97"/>
            <p:cNvSpPr/>
            <p:nvPr/>
          </p:nvSpPr>
          <p:spPr>
            <a:xfrm flipH="1">
              <a:off x="769680" y="2662920"/>
              <a:ext cx="400320" cy="284760"/>
            </a:xfrm>
            <a:custGeom>
              <a:avLst/>
              <a:gdLst>
                <a:gd name="textAreaLeft" fmla="*/ 360 w 400320"/>
                <a:gd name="textAreaRight" fmla="*/ 401040 w 400320"/>
                <a:gd name="textAreaTop" fmla="*/ 0 h 284760"/>
                <a:gd name="textAreaBottom" fmla="*/ 285120 h 284760"/>
              </a:gdLst>
              <a:ahLst/>
              <a:cxnLst/>
              <a:rect l="textAreaLeft" t="textAreaTop" r="textAreaRight" b="textAreaBottom"/>
              <a:pathLst>
                <a:path w="11853" h="8439">
                  <a:moveTo>
                    <a:pt x="11551" y="1"/>
                  </a:moveTo>
                  <a:cubicBezTo>
                    <a:pt x="11498" y="1"/>
                    <a:pt x="11443" y="14"/>
                    <a:pt x="11388" y="34"/>
                  </a:cubicBezTo>
                  <a:cubicBezTo>
                    <a:pt x="11283" y="78"/>
                    <a:pt x="11182" y="130"/>
                    <a:pt x="11086" y="191"/>
                  </a:cubicBezTo>
                  <a:cubicBezTo>
                    <a:pt x="10533" y="532"/>
                    <a:pt x="9931" y="727"/>
                    <a:pt x="9295" y="838"/>
                  </a:cubicBezTo>
                  <a:cubicBezTo>
                    <a:pt x="7584" y="1136"/>
                    <a:pt x="5922" y="1608"/>
                    <a:pt x="4265" y="2129"/>
                  </a:cubicBezTo>
                  <a:cubicBezTo>
                    <a:pt x="2017" y="2838"/>
                    <a:pt x="1001" y="4629"/>
                    <a:pt x="125" y="6577"/>
                  </a:cubicBezTo>
                  <a:cubicBezTo>
                    <a:pt x="0" y="6854"/>
                    <a:pt x="89" y="7081"/>
                    <a:pt x="323" y="7303"/>
                  </a:cubicBezTo>
                  <a:cubicBezTo>
                    <a:pt x="698" y="7660"/>
                    <a:pt x="1124" y="7896"/>
                    <a:pt x="1609" y="8056"/>
                  </a:cubicBezTo>
                  <a:cubicBezTo>
                    <a:pt x="2415" y="8322"/>
                    <a:pt x="3235" y="8438"/>
                    <a:pt x="4067" y="8438"/>
                  </a:cubicBezTo>
                  <a:cubicBezTo>
                    <a:pt x="4372" y="8438"/>
                    <a:pt x="4679" y="8423"/>
                    <a:pt x="4987" y="8393"/>
                  </a:cubicBezTo>
                  <a:cubicBezTo>
                    <a:pt x="7289" y="8171"/>
                    <a:pt x="9260" y="6752"/>
                    <a:pt x="10262" y="4656"/>
                  </a:cubicBezTo>
                  <a:cubicBezTo>
                    <a:pt x="10915" y="3293"/>
                    <a:pt x="11073" y="1756"/>
                    <a:pt x="11796" y="422"/>
                  </a:cubicBezTo>
                  <a:cubicBezTo>
                    <a:pt x="11852" y="316"/>
                    <a:pt x="11847" y="194"/>
                    <a:pt x="11766" y="100"/>
                  </a:cubicBezTo>
                  <a:cubicBezTo>
                    <a:pt x="11704" y="29"/>
                    <a:pt x="11630" y="1"/>
                    <a:pt x="11551" y="1"/>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21" name="Google Shape;2396;p97"/>
            <p:cNvSpPr/>
            <p:nvPr/>
          </p:nvSpPr>
          <p:spPr>
            <a:xfrm flipH="1">
              <a:off x="2232000" y="1338120"/>
              <a:ext cx="297720" cy="391320"/>
            </a:xfrm>
            <a:custGeom>
              <a:avLst/>
              <a:gdLst>
                <a:gd name="textAreaLeft" fmla="*/ -360 w 297720"/>
                <a:gd name="textAreaRight" fmla="*/ 297720 w 297720"/>
                <a:gd name="textAreaTop" fmla="*/ 0 h 391320"/>
                <a:gd name="textAreaBottom" fmla="*/ 391680 h 391320"/>
              </a:gdLst>
              <a:ahLst/>
              <a:cxnLst/>
              <a:rect l="textAreaLeft" t="textAreaTop" r="textAreaRight" b="textAreaBottom"/>
              <a:pathLst>
                <a:path w="8817" h="11593">
                  <a:moveTo>
                    <a:pt x="520" y="0"/>
                  </a:moveTo>
                  <a:cubicBezTo>
                    <a:pt x="351" y="0"/>
                    <a:pt x="210" y="165"/>
                    <a:pt x="196" y="460"/>
                  </a:cubicBezTo>
                  <a:cubicBezTo>
                    <a:pt x="154" y="1276"/>
                    <a:pt x="1" y="2085"/>
                    <a:pt x="76" y="2910"/>
                  </a:cubicBezTo>
                  <a:cubicBezTo>
                    <a:pt x="220" y="4476"/>
                    <a:pt x="845" y="5847"/>
                    <a:pt x="1726" y="7120"/>
                  </a:cubicBezTo>
                  <a:cubicBezTo>
                    <a:pt x="2014" y="7534"/>
                    <a:pt x="2315" y="7939"/>
                    <a:pt x="2864" y="8036"/>
                  </a:cubicBezTo>
                  <a:cubicBezTo>
                    <a:pt x="3003" y="8060"/>
                    <a:pt x="3099" y="8167"/>
                    <a:pt x="3186" y="8276"/>
                  </a:cubicBezTo>
                  <a:cubicBezTo>
                    <a:pt x="4199" y="9518"/>
                    <a:pt x="5569" y="10307"/>
                    <a:pt x="6874" y="11179"/>
                  </a:cubicBezTo>
                  <a:cubicBezTo>
                    <a:pt x="7116" y="11340"/>
                    <a:pt x="7399" y="11452"/>
                    <a:pt x="7678" y="11544"/>
                  </a:cubicBezTo>
                  <a:cubicBezTo>
                    <a:pt x="7776" y="11576"/>
                    <a:pt x="7867" y="11592"/>
                    <a:pt x="7951" y="11592"/>
                  </a:cubicBezTo>
                  <a:cubicBezTo>
                    <a:pt x="8201" y="11592"/>
                    <a:pt x="8394" y="11452"/>
                    <a:pt x="8523" y="11181"/>
                  </a:cubicBezTo>
                  <a:cubicBezTo>
                    <a:pt x="8600" y="11016"/>
                    <a:pt x="8648" y="10839"/>
                    <a:pt x="8668" y="10658"/>
                  </a:cubicBezTo>
                  <a:cubicBezTo>
                    <a:pt x="8784" y="9571"/>
                    <a:pt x="8817" y="8477"/>
                    <a:pt x="8763" y="7385"/>
                  </a:cubicBezTo>
                  <a:cubicBezTo>
                    <a:pt x="8451" y="5253"/>
                    <a:pt x="7290" y="3599"/>
                    <a:pt x="5200" y="2624"/>
                  </a:cubicBezTo>
                  <a:cubicBezTo>
                    <a:pt x="4870" y="2470"/>
                    <a:pt x="4525" y="2348"/>
                    <a:pt x="4200" y="2185"/>
                  </a:cubicBezTo>
                  <a:cubicBezTo>
                    <a:pt x="3003" y="1585"/>
                    <a:pt x="1756" y="1067"/>
                    <a:pt x="767" y="116"/>
                  </a:cubicBezTo>
                  <a:cubicBezTo>
                    <a:pt x="686" y="37"/>
                    <a:pt x="600" y="0"/>
                    <a:pt x="520" y="0"/>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22" name="Google Shape;2397;p97"/>
            <p:cNvSpPr/>
            <p:nvPr/>
          </p:nvSpPr>
          <p:spPr>
            <a:xfrm flipH="1">
              <a:off x="2249280" y="3712320"/>
              <a:ext cx="226080" cy="407160"/>
            </a:xfrm>
            <a:custGeom>
              <a:avLst/>
              <a:gdLst>
                <a:gd name="textAreaLeft" fmla="*/ 360 w 226080"/>
                <a:gd name="textAreaRight" fmla="*/ 226800 w 226080"/>
                <a:gd name="textAreaTop" fmla="*/ 0 h 407160"/>
                <a:gd name="textAreaBottom" fmla="*/ 407520 h 407160"/>
              </a:gdLst>
              <a:ahLst/>
              <a:cxnLst/>
              <a:rect l="textAreaLeft" t="textAreaTop" r="textAreaRight" b="textAreaBottom"/>
              <a:pathLst>
                <a:path w="6701" h="12059">
                  <a:moveTo>
                    <a:pt x="2470" y="1"/>
                  </a:moveTo>
                  <a:cubicBezTo>
                    <a:pt x="2243" y="1"/>
                    <a:pt x="2014" y="11"/>
                    <a:pt x="1784" y="25"/>
                  </a:cubicBezTo>
                  <a:cubicBezTo>
                    <a:pt x="1575" y="38"/>
                    <a:pt x="1389" y="133"/>
                    <a:pt x="1208" y="231"/>
                  </a:cubicBezTo>
                  <a:cubicBezTo>
                    <a:pt x="364" y="689"/>
                    <a:pt x="90" y="1489"/>
                    <a:pt x="60" y="2356"/>
                  </a:cubicBezTo>
                  <a:cubicBezTo>
                    <a:pt x="0" y="4152"/>
                    <a:pt x="244" y="5912"/>
                    <a:pt x="994" y="7563"/>
                  </a:cubicBezTo>
                  <a:cubicBezTo>
                    <a:pt x="1565" y="8818"/>
                    <a:pt x="2070" y="10071"/>
                    <a:pt x="1961" y="11499"/>
                  </a:cubicBezTo>
                  <a:cubicBezTo>
                    <a:pt x="1934" y="11857"/>
                    <a:pt x="2115" y="12059"/>
                    <a:pt x="2371" y="12059"/>
                  </a:cubicBezTo>
                  <a:cubicBezTo>
                    <a:pt x="2497" y="12059"/>
                    <a:pt x="2642" y="12009"/>
                    <a:pt x="2789" y="11904"/>
                  </a:cubicBezTo>
                  <a:cubicBezTo>
                    <a:pt x="3164" y="11636"/>
                    <a:pt x="3446" y="11275"/>
                    <a:pt x="3698" y="10892"/>
                  </a:cubicBezTo>
                  <a:cubicBezTo>
                    <a:pt x="4377" y="9864"/>
                    <a:pt x="4997" y="8799"/>
                    <a:pt x="5579" y="7713"/>
                  </a:cubicBezTo>
                  <a:cubicBezTo>
                    <a:pt x="6045" y="6843"/>
                    <a:pt x="6357" y="5915"/>
                    <a:pt x="6570" y="4953"/>
                  </a:cubicBezTo>
                  <a:cubicBezTo>
                    <a:pt x="6680" y="4459"/>
                    <a:pt x="6700" y="3960"/>
                    <a:pt x="6681" y="3433"/>
                  </a:cubicBezTo>
                  <a:cubicBezTo>
                    <a:pt x="6627" y="2973"/>
                    <a:pt x="6492" y="2518"/>
                    <a:pt x="6219" y="2111"/>
                  </a:cubicBezTo>
                  <a:cubicBezTo>
                    <a:pt x="5779" y="1455"/>
                    <a:pt x="5212" y="948"/>
                    <a:pt x="4547" y="523"/>
                  </a:cubicBezTo>
                  <a:cubicBezTo>
                    <a:pt x="3892" y="105"/>
                    <a:pt x="3190" y="1"/>
                    <a:pt x="2470" y="1"/>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23" name="Google Shape;2398;p97"/>
            <p:cNvSpPr/>
            <p:nvPr/>
          </p:nvSpPr>
          <p:spPr>
            <a:xfrm flipH="1">
              <a:off x="1217520" y="1793520"/>
              <a:ext cx="546480" cy="232560"/>
            </a:xfrm>
            <a:custGeom>
              <a:avLst/>
              <a:gdLst>
                <a:gd name="textAreaLeft" fmla="*/ 360 w 546480"/>
                <a:gd name="textAreaRight" fmla="*/ 547200 w 546480"/>
                <a:gd name="textAreaTop" fmla="*/ 0 h 232560"/>
                <a:gd name="textAreaBottom" fmla="*/ 232920 h 232560"/>
              </a:gdLst>
              <a:ahLst/>
              <a:cxnLst/>
              <a:rect l="textAreaLeft" t="textAreaTop" r="textAreaRight" b="textAreaBottom"/>
              <a:pathLst>
                <a:path w="16178" h="6895">
                  <a:moveTo>
                    <a:pt x="9929" y="94"/>
                  </a:moveTo>
                  <a:cubicBezTo>
                    <a:pt x="9331" y="261"/>
                    <a:pt x="8651" y="319"/>
                    <a:pt x="8237" y="943"/>
                  </a:cubicBezTo>
                  <a:cubicBezTo>
                    <a:pt x="8166" y="1051"/>
                    <a:pt x="8029" y="1118"/>
                    <a:pt x="7911" y="1187"/>
                  </a:cubicBezTo>
                  <a:cubicBezTo>
                    <a:pt x="7160" y="1626"/>
                    <a:pt x="6470" y="2148"/>
                    <a:pt x="5816" y="2720"/>
                  </a:cubicBezTo>
                  <a:cubicBezTo>
                    <a:pt x="5137" y="3314"/>
                    <a:pt x="4364" y="3735"/>
                    <a:pt x="3505" y="4015"/>
                  </a:cubicBezTo>
                  <a:cubicBezTo>
                    <a:pt x="2874" y="4219"/>
                    <a:pt x="2242" y="4412"/>
                    <a:pt x="1586" y="4506"/>
                  </a:cubicBezTo>
                  <a:cubicBezTo>
                    <a:pt x="1167" y="4565"/>
                    <a:pt x="800" y="4730"/>
                    <a:pt x="473" y="4990"/>
                  </a:cubicBezTo>
                  <a:cubicBezTo>
                    <a:pt x="29" y="5342"/>
                    <a:pt x="0" y="5746"/>
                    <a:pt x="410" y="6149"/>
                  </a:cubicBezTo>
                  <a:cubicBezTo>
                    <a:pt x="743" y="6477"/>
                    <a:pt x="1155" y="6669"/>
                    <a:pt x="1607" y="6776"/>
                  </a:cubicBezTo>
                  <a:cubicBezTo>
                    <a:pt x="1968" y="6859"/>
                    <a:pt x="2331" y="6894"/>
                    <a:pt x="2698" y="6894"/>
                  </a:cubicBezTo>
                  <a:cubicBezTo>
                    <a:pt x="2855" y="6894"/>
                    <a:pt x="3014" y="6888"/>
                    <a:pt x="3172" y="6876"/>
                  </a:cubicBezTo>
                  <a:cubicBezTo>
                    <a:pt x="4197" y="6799"/>
                    <a:pt x="5207" y="6585"/>
                    <a:pt x="6175" y="6241"/>
                  </a:cubicBezTo>
                  <a:cubicBezTo>
                    <a:pt x="7558" y="5754"/>
                    <a:pt x="8840" y="5055"/>
                    <a:pt x="10132" y="4376"/>
                  </a:cubicBezTo>
                  <a:cubicBezTo>
                    <a:pt x="11937" y="3427"/>
                    <a:pt x="13818" y="2711"/>
                    <a:pt x="15880" y="2571"/>
                  </a:cubicBezTo>
                  <a:cubicBezTo>
                    <a:pt x="16000" y="2563"/>
                    <a:pt x="16112" y="2522"/>
                    <a:pt x="16145" y="2398"/>
                  </a:cubicBezTo>
                  <a:cubicBezTo>
                    <a:pt x="16178" y="2277"/>
                    <a:pt x="16114" y="2173"/>
                    <a:pt x="16011" y="2109"/>
                  </a:cubicBezTo>
                  <a:cubicBezTo>
                    <a:pt x="15492" y="1781"/>
                    <a:pt x="14988" y="1427"/>
                    <a:pt x="14404" y="1209"/>
                  </a:cubicBezTo>
                  <a:cubicBezTo>
                    <a:pt x="13934" y="1034"/>
                    <a:pt x="13427" y="903"/>
                    <a:pt x="13017" y="632"/>
                  </a:cubicBezTo>
                  <a:cubicBezTo>
                    <a:pt x="12063" y="1"/>
                    <a:pt x="11001" y="162"/>
                    <a:pt x="9929" y="94"/>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24" name="Google Shape;2399;p97"/>
            <p:cNvSpPr/>
            <p:nvPr/>
          </p:nvSpPr>
          <p:spPr>
            <a:xfrm flipH="1">
              <a:off x="2602800" y="3558960"/>
              <a:ext cx="427320" cy="303120"/>
            </a:xfrm>
            <a:custGeom>
              <a:avLst/>
              <a:gdLst>
                <a:gd name="textAreaLeft" fmla="*/ -360 w 427320"/>
                <a:gd name="textAreaRight" fmla="*/ 427320 w 427320"/>
                <a:gd name="textAreaTop" fmla="*/ 0 h 303120"/>
                <a:gd name="textAreaBottom" fmla="*/ 303480 h 303120"/>
              </a:gdLst>
              <a:ahLst/>
              <a:cxnLst/>
              <a:rect l="textAreaLeft" t="textAreaTop" r="textAreaRight" b="textAreaBottom"/>
              <a:pathLst>
                <a:path w="12653" h="8984">
                  <a:moveTo>
                    <a:pt x="12130" y="0"/>
                  </a:moveTo>
                  <a:cubicBezTo>
                    <a:pt x="12057" y="0"/>
                    <a:pt x="11982" y="12"/>
                    <a:pt x="11906" y="26"/>
                  </a:cubicBezTo>
                  <a:cubicBezTo>
                    <a:pt x="11615" y="84"/>
                    <a:pt x="11324" y="135"/>
                    <a:pt x="11033" y="194"/>
                  </a:cubicBezTo>
                  <a:cubicBezTo>
                    <a:pt x="9127" y="580"/>
                    <a:pt x="7262" y="1094"/>
                    <a:pt x="5551" y="2047"/>
                  </a:cubicBezTo>
                  <a:cubicBezTo>
                    <a:pt x="3522" y="3177"/>
                    <a:pt x="1865" y="4716"/>
                    <a:pt x="621" y="6683"/>
                  </a:cubicBezTo>
                  <a:cubicBezTo>
                    <a:pt x="340" y="7127"/>
                    <a:pt x="136" y="7611"/>
                    <a:pt x="51" y="8138"/>
                  </a:cubicBezTo>
                  <a:cubicBezTo>
                    <a:pt x="13" y="8376"/>
                    <a:pt x="0" y="8639"/>
                    <a:pt x="254" y="8729"/>
                  </a:cubicBezTo>
                  <a:cubicBezTo>
                    <a:pt x="539" y="8831"/>
                    <a:pt x="820" y="8984"/>
                    <a:pt x="1205" y="8984"/>
                  </a:cubicBezTo>
                  <a:cubicBezTo>
                    <a:pt x="1302" y="8984"/>
                    <a:pt x="1405" y="8974"/>
                    <a:pt x="1517" y="8952"/>
                  </a:cubicBezTo>
                  <a:cubicBezTo>
                    <a:pt x="1525" y="8949"/>
                    <a:pt x="1681" y="8914"/>
                    <a:pt x="1834" y="8873"/>
                  </a:cubicBezTo>
                  <a:cubicBezTo>
                    <a:pt x="4435" y="8183"/>
                    <a:pt x="6640" y="6822"/>
                    <a:pt x="8510" y="4906"/>
                  </a:cubicBezTo>
                  <a:cubicBezTo>
                    <a:pt x="9226" y="4173"/>
                    <a:pt x="9911" y="3411"/>
                    <a:pt x="10612" y="2660"/>
                  </a:cubicBezTo>
                  <a:cubicBezTo>
                    <a:pt x="11188" y="2045"/>
                    <a:pt x="11764" y="1430"/>
                    <a:pt x="12342" y="815"/>
                  </a:cubicBezTo>
                  <a:cubicBezTo>
                    <a:pt x="12503" y="642"/>
                    <a:pt x="12652" y="459"/>
                    <a:pt x="12509" y="211"/>
                  </a:cubicBezTo>
                  <a:cubicBezTo>
                    <a:pt x="12416" y="49"/>
                    <a:pt x="12280" y="0"/>
                    <a:pt x="12130" y="0"/>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25" name="Google Shape;2400;p97"/>
            <p:cNvSpPr/>
            <p:nvPr/>
          </p:nvSpPr>
          <p:spPr>
            <a:xfrm flipH="1">
              <a:off x="2127240" y="955080"/>
              <a:ext cx="255600" cy="306720"/>
            </a:xfrm>
            <a:custGeom>
              <a:avLst/>
              <a:gdLst>
                <a:gd name="textAreaLeft" fmla="*/ 360 w 255600"/>
                <a:gd name="textAreaRight" fmla="*/ 256320 w 255600"/>
                <a:gd name="textAreaTop" fmla="*/ 0 h 306720"/>
                <a:gd name="textAreaBottom" fmla="*/ 307080 h 306720"/>
              </a:gdLst>
              <a:ahLst/>
              <a:cxnLst/>
              <a:rect l="textAreaLeft" t="textAreaTop" r="textAreaRight" b="textAreaBottom"/>
              <a:pathLst>
                <a:path w="7573" h="9089">
                  <a:moveTo>
                    <a:pt x="1604" y="1"/>
                  </a:moveTo>
                  <a:cubicBezTo>
                    <a:pt x="1233" y="1"/>
                    <a:pt x="866" y="70"/>
                    <a:pt x="501" y="242"/>
                  </a:cubicBezTo>
                  <a:cubicBezTo>
                    <a:pt x="64" y="449"/>
                    <a:pt x="0" y="466"/>
                    <a:pt x="187" y="864"/>
                  </a:cubicBezTo>
                  <a:cubicBezTo>
                    <a:pt x="611" y="1763"/>
                    <a:pt x="785" y="2717"/>
                    <a:pt x="920" y="3692"/>
                  </a:cubicBezTo>
                  <a:cubicBezTo>
                    <a:pt x="1157" y="5392"/>
                    <a:pt x="1957" y="6783"/>
                    <a:pt x="3349" y="7813"/>
                  </a:cubicBezTo>
                  <a:cubicBezTo>
                    <a:pt x="4033" y="8318"/>
                    <a:pt x="4788" y="8684"/>
                    <a:pt x="5592" y="8954"/>
                  </a:cubicBezTo>
                  <a:cubicBezTo>
                    <a:pt x="5856" y="9042"/>
                    <a:pt x="6080" y="9089"/>
                    <a:pt x="6272" y="9089"/>
                  </a:cubicBezTo>
                  <a:cubicBezTo>
                    <a:pt x="6774" y="9089"/>
                    <a:pt x="7057" y="8771"/>
                    <a:pt x="7246" y="8053"/>
                  </a:cubicBezTo>
                  <a:cubicBezTo>
                    <a:pt x="7497" y="7100"/>
                    <a:pt x="7573" y="6125"/>
                    <a:pt x="7546" y="5014"/>
                  </a:cubicBezTo>
                  <a:cubicBezTo>
                    <a:pt x="7262" y="3507"/>
                    <a:pt x="6565" y="2105"/>
                    <a:pt x="5152" y="1170"/>
                  </a:cubicBezTo>
                  <a:cubicBezTo>
                    <a:pt x="4312" y="615"/>
                    <a:pt x="3357" y="290"/>
                    <a:pt x="2366" y="85"/>
                  </a:cubicBezTo>
                  <a:cubicBezTo>
                    <a:pt x="2109" y="32"/>
                    <a:pt x="1856" y="1"/>
                    <a:pt x="1604" y="1"/>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26" name="Google Shape;2401;p97"/>
            <p:cNvSpPr/>
            <p:nvPr/>
          </p:nvSpPr>
          <p:spPr>
            <a:xfrm flipH="1">
              <a:off x="810000" y="1647720"/>
              <a:ext cx="456480" cy="216360"/>
            </a:xfrm>
            <a:custGeom>
              <a:avLst/>
              <a:gdLst>
                <a:gd name="textAreaLeft" fmla="*/ 360 w 456480"/>
                <a:gd name="textAreaRight" fmla="*/ 457200 w 456480"/>
                <a:gd name="textAreaTop" fmla="*/ 0 h 216360"/>
                <a:gd name="textAreaBottom" fmla="*/ 216720 h 216360"/>
              </a:gdLst>
              <a:ahLst/>
              <a:cxnLst/>
              <a:rect l="textAreaLeft" t="textAreaTop" r="textAreaRight" b="textAreaBottom"/>
              <a:pathLst>
                <a:path w="13513" h="6413">
                  <a:moveTo>
                    <a:pt x="198" y="0"/>
                  </a:moveTo>
                  <a:cubicBezTo>
                    <a:pt x="71" y="0"/>
                    <a:pt x="0" y="178"/>
                    <a:pt x="88" y="323"/>
                  </a:cubicBezTo>
                  <a:cubicBezTo>
                    <a:pt x="174" y="466"/>
                    <a:pt x="311" y="548"/>
                    <a:pt x="444" y="636"/>
                  </a:cubicBezTo>
                  <a:cubicBezTo>
                    <a:pt x="616" y="749"/>
                    <a:pt x="790" y="850"/>
                    <a:pt x="819" y="1090"/>
                  </a:cubicBezTo>
                  <a:cubicBezTo>
                    <a:pt x="867" y="1491"/>
                    <a:pt x="1110" y="1802"/>
                    <a:pt x="1334" y="2117"/>
                  </a:cubicBezTo>
                  <a:cubicBezTo>
                    <a:pt x="2117" y="3217"/>
                    <a:pt x="3089" y="4152"/>
                    <a:pt x="4038" y="5097"/>
                  </a:cubicBezTo>
                  <a:cubicBezTo>
                    <a:pt x="4899" y="5955"/>
                    <a:pt x="5984" y="6413"/>
                    <a:pt x="7212" y="6413"/>
                  </a:cubicBezTo>
                  <a:cubicBezTo>
                    <a:pt x="7246" y="6413"/>
                    <a:pt x="7281" y="6412"/>
                    <a:pt x="7316" y="6412"/>
                  </a:cubicBezTo>
                  <a:cubicBezTo>
                    <a:pt x="8021" y="6398"/>
                    <a:pt x="8729" y="6318"/>
                    <a:pt x="9417" y="6152"/>
                  </a:cubicBezTo>
                  <a:cubicBezTo>
                    <a:pt x="10131" y="5981"/>
                    <a:pt x="10863" y="5893"/>
                    <a:pt x="11597" y="5893"/>
                  </a:cubicBezTo>
                  <a:cubicBezTo>
                    <a:pt x="11683" y="5893"/>
                    <a:pt x="11770" y="5894"/>
                    <a:pt x="11856" y="5897"/>
                  </a:cubicBezTo>
                  <a:cubicBezTo>
                    <a:pt x="11938" y="5899"/>
                    <a:pt x="12022" y="5906"/>
                    <a:pt x="12105" y="5906"/>
                  </a:cubicBezTo>
                  <a:cubicBezTo>
                    <a:pt x="12255" y="5906"/>
                    <a:pt x="12399" y="5883"/>
                    <a:pt x="12509" y="5770"/>
                  </a:cubicBezTo>
                  <a:cubicBezTo>
                    <a:pt x="12610" y="5665"/>
                    <a:pt x="12703" y="5620"/>
                    <a:pt x="12794" y="5620"/>
                  </a:cubicBezTo>
                  <a:cubicBezTo>
                    <a:pt x="12893" y="5620"/>
                    <a:pt x="12990" y="5672"/>
                    <a:pt x="13097" y="5755"/>
                  </a:cubicBezTo>
                  <a:cubicBezTo>
                    <a:pt x="13183" y="5823"/>
                    <a:pt x="13273" y="5904"/>
                    <a:pt x="13421" y="5904"/>
                  </a:cubicBezTo>
                  <a:cubicBezTo>
                    <a:pt x="13449" y="5904"/>
                    <a:pt x="13480" y="5901"/>
                    <a:pt x="13513" y="5895"/>
                  </a:cubicBezTo>
                  <a:cubicBezTo>
                    <a:pt x="13503" y="5638"/>
                    <a:pt x="13321" y="5552"/>
                    <a:pt x="13190" y="5443"/>
                  </a:cubicBezTo>
                  <a:cubicBezTo>
                    <a:pt x="11081" y="3690"/>
                    <a:pt x="8874" y="2090"/>
                    <a:pt x="6307" y="1057"/>
                  </a:cubicBezTo>
                  <a:cubicBezTo>
                    <a:pt x="6039" y="949"/>
                    <a:pt x="5765" y="824"/>
                    <a:pt x="5484" y="824"/>
                  </a:cubicBezTo>
                  <a:cubicBezTo>
                    <a:pt x="5474" y="824"/>
                    <a:pt x="5464" y="824"/>
                    <a:pt x="5454" y="824"/>
                  </a:cubicBezTo>
                  <a:cubicBezTo>
                    <a:pt x="5428" y="825"/>
                    <a:pt x="5402" y="825"/>
                    <a:pt x="5376" y="825"/>
                  </a:cubicBezTo>
                  <a:cubicBezTo>
                    <a:pt x="4703" y="825"/>
                    <a:pt x="4096" y="572"/>
                    <a:pt x="3466" y="394"/>
                  </a:cubicBezTo>
                  <a:cubicBezTo>
                    <a:pt x="3093" y="289"/>
                    <a:pt x="2716" y="169"/>
                    <a:pt x="2334" y="135"/>
                  </a:cubicBezTo>
                  <a:cubicBezTo>
                    <a:pt x="2253" y="128"/>
                    <a:pt x="2172" y="125"/>
                    <a:pt x="2090" y="125"/>
                  </a:cubicBezTo>
                  <a:cubicBezTo>
                    <a:pt x="1760" y="125"/>
                    <a:pt x="1428" y="172"/>
                    <a:pt x="1097" y="172"/>
                  </a:cubicBezTo>
                  <a:cubicBezTo>
                    <a:pt x="818" y="172"/>
                    <a:pt x="540" y="139"/>
                    <a:pt x="264" y="15"/>
                  </a:cubicBezTo>
                  <a:cubicBezTo>
                    <a:pt x="241" y="5"/>
                    <a:pt x="218" y="0"/>
                    <a:pt x="198" y="0"/>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27" name="Google Shape;2402;p97"/>
            <p:cNvSpPr/>
            <p:nvPr/>
          </p:nvSpPr>
          <p:spPr>
            <a:xfrm flipH="1">
              <a:off x="1067760" y="1926360"/>
              <a:ext cx="349200" cy="219600"/>
            </a:xfrm>
            <a:custGeom>
              <a:avLst/>
              <a:gdLst>
                <a:gd name="textAreaLeft" fmla="*/ 360 w 349200"/>
                <a:gd name="textAreaRight" fmla="*/ 349920 w 349200"/>
                <a:gd name="textAreaTop" fmla="*/ 0 h 219600"/>
                <a:gd name="textAreaBottom" fmla="*/ 219960 h 219600"/>
              </a:gdLst>
              <a:ahLst/>
              <a:cxnLst/>
              <a:rect l="textAreaLeft" t="textAreaTop" r="textAreaRight" b="textAreaBottom"/>
              <a:pathLst>
                <a:path w="10346" h="6503">
                  <a:moveTo>
                    <a:pt x="5999" y="1"/>
                  </a:moveTo>
                  <a:cubicBezTo>
                    <a:pt x="5686" y="1"/>
                    <a:pt x="5349" y="11"/>
                    <a:pt x="4973" y="29"/>
                  </a:cubicBezTo>
                  <a:cubicBezTo>
                    <a:pt x="4014" y="230"/>
                    <a:pt x="2872" y="571"/>
                    <a:pt x="1886" y="1234"/>
                  </a:cubicBezTo>
                  <a:cubicBezTo>
                    <a:pt x="813" y="1956"/>
                    <a:pt x="246" y="3042"/>
                    <a:pt x="86" y="4324"/>
                  </a:cubicBezTo>
                  <a:cubicBezTo>
                    <a:pt x="37" y="4709"/>
                    <a:pt x="0" y="5213"/>
                    <a:pt x="362" y="5388"/>
                  </a:cubicBezTo>
                  <a:cubicBezTo>
                    <a:pt x="807" y="5604"/>
                    <a:pt x="1070" y="6010"/>
                    <a:pt x="1485" y="6226"/>
                  </a:cubicBezTo>
                  <a:cubicBezTo>
                    <a:pt x="1874" y="6429"/>
                    <a:pt x="2293" y="6503"/>
                    <a:pt x="2719" y="6503"/>
                  </a:cubicBezTo>
                  <a:cubicBezTo>
                    <a:pt x="2817" y="6503"/>
                    <a:pt x="2916" y="6499"/>
                    <a:pt x="3014" y="6492"/>
                  </a:cubicBezTo>
                  <a:cubicBezTo>
                    <a:pt x="4770" y="6367"/>
                    <a:pt x="6181" y="5560"/>
                    <a:pt x="7316" y="4254"/>
                  </a:cubicBezTo>
                  <a:cubicBezTo>
                    <a:pt x="7777" y="3723"/>
                    <a:pt x="8140" y="3104"/>
                    <a:pt x="8611" y="2582"/>
                  </a:cubicBezTo>
                  <a:cubicBezTo>
                    <a:pt x="9114" y="2025"/>
                    <a:pt x="9363" y="1237"/>
                    <a:pt x="10134" y="915"/>
                  </a:cubicBezTo>
                  <a:cubicBezTo>
                    <a:pt x="10345" y="827"/>
                    <a:pt x="10323" y="551"/>
                    <a:pt x="10127" y="410"/>
                  </a:cubicBezTo>
                  <a:cubicBezTo>
                    <a:pt x="9931" y="271"/>
                    <a:pt x="9694" y="260"/>
                    <a:pt x="9472" y="259"/>
                  </a:cubicBezTo>
                  <a:cubicBezTo>
                    <a:pt x="8696" y="255"/>
                    <a:pt x="7931" y="135"/>
                    <a:pt x="7162" y="57"/>
                  </a:cubicBezTo>
                  <a:cubicBezTo>
                    <a:pt x="6787" y="18"/>
                    <a:pt x="6413" y="1"/>
                    <a:pt x="5999" y="1"/>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28" name="Google Shape;2403;p97"/>
            <p:cNvSpPr/>
            <p:nvPr/>
          </p:nvSpPr>
          <p:spPr>
            <a:xfrm flipH="1">
              <a:off x="1273320" y="1002240"/>
              <a:ext cx="245520" cy="333360"/>
            </a:xfrm>
            <a:custGeom>
              <a:avLst/>
              <a:gdLst>
                <a:gd name="textAreaLeft" fmla="*/ 360 w 245520"/>
                <a:gd name="textAreaRight" fmla="*/ 246240 w 245520"/>
                <a:gd name="textAreaTop" fmla="*/ 0 h 333360"/>
                <a:gd name="textAreaBottom" fmla="*/ 333720 h 333360"/>
              </a:gdLst>
              <a:ahLst/>
              <a:cxnLst/>
              <a:rect l="textAreaLeft" t="textAreaTop" r="textAreaRight" b="textAreaBottom"/>
              <a:pathLst>
                <a:path w="7270" h="9876">
                  <a:moveTo>
                    <a:pt x="6007" y="0"/>
                  </a:moveTo>
                  <a:cubicBezTo>
                    <a:pt x="5904" y="0"/>
                    <a:pt x="5787" y="94"/>
                    <a:pt x="5693" y="282"/>
                  </a:cubicBezTo>
                  <a:cubicBezTo>
                    <a:pt x="5385" y="900"/>
                    <a:pt x="4889" y="1312"/>
                    <a:pt x="4338" y="1690"/>
                  </a:cubicBezTo>
                  <a:cubicBezTo>
                    <a:pt x="3607" y="2195"/>
                    <a:pt x="2890" y="2717"/>
                    <a:pt x="2174" y="3243"/>
                  </a:cubicBezTo>
                  <a:cubicBezTo>
                    <a:pt x="1633" y="3638"/>
                    <a:pt x="1197" y="4134"/>
                    <a:pt x="890" y="4729"/>
                  </a:cubicBezTo>
                  <a:cubicBezTo>
                    <a:pt x="190" y="6092"/>
                    <a:pt x="1" y="7537"/>
                    <a:pt x="227" y="9043"/>
                  </a:cubicBezTo>
                  <a:cubicBezTo>
                    <a:pt x="247" y="9176"/>
                    <a:pt x="292" y="9308"/>
                    <a:pt x="339" y="9436"/>
                  </a:cubicBezTo>
                  <a:cubicBezTo>
                    <a:pt x="444" y="9718"/>
                    <a:pt x="622" y="9843"/>
                    <a:pt x="952" y="9866"/>
                  </a:cubicBezTo>
                  <a:cubicBezTo>
                    <a:pt x="1036" y="9872"/>
                    <a:pt x="1118" y="9875"/>
                    <a:pt x="1200" y="9875"/>
                  </a:cubicBezTo>
                  <a:cubicBezTo>
                    <a:pt x="1667" y="9875"/>
                    <a:pt x="2104" y="9778"/>
                    <a:pt x="2544" y="9597"/>
                  </a:cubicBezTo>
                  <a:cubicBezTo>
                    <a:pt x="3392" y="9247"/>
                    <a:pt x="4173" y="8790"/>
                    <a:pt x="4914" y="8253"/>
                  </a:cubicBezTo>
                  <a:cubicBezTo>
                    <a:pt x="6646" y="6999"/>
                    <a:pt x="7270" y="5262"/>
                    <a:pt x="7143" y="3202"/>
                  </a:cubicBezTo>
                  <a:cubicBezTo>
                    <a:pt x="7148" y="2103"/>
                    <a:pt x="6535" y="1202"/>
                    <a:pt x="6220" y="211"/>
                  </a:cubicBezTo>
                  <a:cubicBezTo>
                    <a:pt x="6175" y="71"/>
                    <a:pt x="6096" y="0"/>
                    <a:pt x="6007" y="0"/>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29" name="Google Shape;2404;p97"/>
            <p:cNvSpPr/>
            <p:nvPr/>
          </p:nvSpPr>
          <p:spPr>
            <a:xfrm flipH="1">
              <a:off x="2861640" y="1437120"/>
              <a:ext cx="417600" cy="286200"/>
            </a:xfrm>
            <a:custGeom>
              <a:avLst/>
              <a:gdLst>
                <a:gd name="textAreaLeft" fmla="*/ 360 w 417600"/>
                <a:gd name="textAreaRight" fmla="*/ 418320 w 417600"/>
                <a:gd name="textAreaTop" fmla="*/ 0 h 286200"/>
                <a:gd name="textAreaBottom" fmla="*/ 286560 h 286200"/>
              </a:gdLst>
              <a:ahLst/>
              <a:cxnLst/>
              <a:rect l="textAreaLeft" t="textAreaTop" r="textAreaRight" b="textAreaBottom"/>
              <a:pathLst>
                <a:path w="12363" h="8480">
                  <a:moveTo>
                    <a:pt x="344" y="1"/>
                  </a:moveTo>
                  <a:cubicBezTo>
                    <a:pt x="173" y="1"/>
                    <a:pt x="0" y="138"/>
                    <a:pt x="62" y="266"/>
                  </a:cubicBezTo>
                  <a:cubicBezTo>
                    <a:pt x="274" y="710"/>
                    <a:pt x="191" y="1246"/>
                    <a:pt x="565" y="1647"/>
                  </a:cubicBezTo>
                  <a:cubicBezTo>
                    <a:pt x="1951" y="3128"/>
                    <a:pt x="3309" y="4637"/>
                    <a:pt x="4932" y="5878"/>
                  </a:cubicBezTo>
                  <a:cubicBezTo>
                    <a:pt x="5667" y="6440"/>
                    <a:pt x="6439" y="6903"/>
                    <a:pt x="7324" y="7169"/>
                  </a:cubicBezTo>
                  <a:cubicBezTo>
                    <a:pt x="8220" y="7439"/>
                    <a:pt x="9100" y="7751"/>
                    <a:pt x="9973" y="8089"/>
                  </a:cubicBezTo>
                  <a:cubicBezTo>
                    <a:pt x="10571" y="8320"/>
                    <a:pt x="11205" y="8448"/>
                    <a:pt x="11846" y="8469"/>
                  </a:cubicBezTo>
                  <a:cubicBezTo>
                    <a:pt x="12012" y="8427"/>
                    <a:pt x="12240" y="8479"/>
                    <a:pt x="12302" y="8252"/>
                  </a:cubicBezTo>
                  <a:cubicBezTo>
                    <a:pt x="12362" y="8037"/>
                    <a:pt x="12184" y="7914"/>
                    <a:pt x="12031" y="7825"/>
                  </a:cubicBezTo>
                  <a:cubicBezTo>
                    <a:pt x="11587" y="7565"/>
                    <a:pt x="11278" y="7176"/>
                    <a:pt x="10962" y="6783"/>
                  </a:cubicBezTo>
                  <a:cubicBezTo>
                    <a:pt x="10162" y="5785"/>
                    <a:pt x="9437" y="4740"/>
                    <a:pt x="8746" y="3663"/>
                  </a:cubicBezTo>
                  <a:cubicBezTo>
                    <a:pt x="7685" y="2009"/>
                    <a:pt x="6246" y="910"/>
                    <a:pt x="4173" y="841"/>
                  </a:cubicBezTo>
                  <a:cubicBezTo>
                    <a:pt x="3048" y="804"/>
                    <a:pt x="1973" y="473"/>
                    <a:pt x="906" y="133"/>
                  </a:cubicBezTo>
                  <a:cubicBezTo>
                    <a:pt x="733" y="79"/>
                    <a:pt x="557" y="23"/>
                    <a:pt x="379" y="3"/>
                  </a:cubicBezTo>
                  <a:cubicBezTo>
                    <a:pt x="368" y="2"/>
                    <a:pt x="356" y="1"/>
                    <a:pt x="344" y="1"/>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30" name="Google Shape;2405;p97"/>
            <p:cNvSpPr/>
            <p:nvPr/>
          </p:nvSpPr>
          <p:spPr>
            <a:xfrm flipH="1">
              <a:off x="1776960" y="1594080"/>
              <a:ext cx="222120" cy="354600"/>
            </a:xfrm>
            <a:custGeom>
              <a:avLst/>
              <a:gdLst>
                <a:gd name="textAreaLeft" fmla="*/ -360 w 222120"/>
                <a:gd name="textAreaRight" fmla="*/ 222120 w 222120"/>
                <a:gd name="textAreaTop" fmla="*/ 0 h 354600"/>
                <a:gd name="textAreaBottom" fmla="*/ 354960 h 354600"/>
              </a:gdLst>
              <a:ahLst/>
              <a:cxnLst/>
              <a:rect l="textAreaLeft" t="textAreaTop" r="textAreaRight" b="textAreaBottom"/>
              <a:pathLst>
                <a:path w="6580" h="10501">
                  <a:moveTo>
                    <a:pt x="818" y="0"/>
                  </a:moveTo>
                  <a:cubicBezTo>
                    <a:pt x="804" y="0"/>
                    <a:pt x="789" y="1"/>
                    <a:pt x="774" y="4"/>
                  </a:cubicBezTo>
                  <a:cubicBezTo>
                    <a:pt x="596" y="28"/>
                    <a:pt x="509" y="179"/>
                    <a:pt x="478" y="341"/>
                  </a:cubicBezTo>
                  <a:cubicBezTo>
                    <a:pt x="434" y="563"/>
                    <a:pt x="409" y="788"/>
                    <a:pt x="386" y="1015"/>
                  </a:cubicBezTo>
                  <a:cubicBezTo>
                    <a:pt x="355" y="1308"/>
                    <a:pt x="374" y="1604"/>
                    <a:pt x="272" y="1891"/>
                  </a:cubicBezTo>
                  <a:cubicBezTo>
                    <a:pt x="0" y="2637"/>
                    <a:pt x="52" y="3414"/>
                    <a:pt x="67" y="4066"/>
                  </a:cubicBezTo>
                  <a:cubicBezTo>
                    <a:pt x="181" y="5147"/>
                    <a:pt x="589" y="6374"/>
                    <a:pt x="1223" y="7602"/>
                  </a:cubicBezTo>
                  <a:cubicBezTo>
                    <a:pt x="1577" y="8288"/>
                    <a:pt x="1938" y="8972"/>
                    <a:pt x="2197" y="9706"/>
                  </a:cubicBezTo>
                  <a:cubicBezTo>
                    <a:pt x="2381" y="10230"/>
                    <a:pt x="2672" y="10500"/>
                    <a:pt x="3031" y="10500"/>
                  </a:cubicBezTo>
                  <a:cubicBezTo>
                    <a:pt x="3254" y="10500"/>
                    <a:pt x="3503" y="10396"/>
                    <a:pt x="3769" y="10184"/>
                  </a:cubicBezTo>
                  <a:cubicBezTo>
                    <a:pt x="4845" y="9325"/>
                    <a:pt x="5673" y="8292"/>
                    <a:pt x="5929" y="6888"/>
                  </a:cubicBezTo>
                  <a:cubicBezTo>
                    <a:pt x="5954" y="6756"/>
                    <a:pt x="5971" y="6611"/>
                    <a:pt x="6037" y="6497"/>
                  </a:cubicBezTo>
                  <a:cubicBezTo>
                    <a:pt x="6579" y="5548"/>
                    <a:pt x="6308" y="4692"/>
                    <a:pt x="5722" y="3893"/>
                  </a:cubicBezTo>
                  <a:cubicBezTo>
                    <a:pt x="5262" y="3267"/>
                    <a:pt x="4718" y="2709"/>
                    <a:pt x="4071" y="2273"/>
                  </a:cubicBezTo>
                  <a:cubicBezTo>
                    <a:pt x="3186" y="1675"/>
                    <a:pt x="2324" y="1037"/>
                    <a:pt x="1352" y="580"/>
                  </a:cubicBezTo>
                  <a:cubicBezTo>
                    <a:pt x="1212" y="514"/>
                    <a:pt x="1142" y="426"/>
                    <a:pt x="1100" y="289"/>
                  </a:cubicBezTo>
                  <a:cubicBezTo>
                    <a:pt x="1056" y="142"/>
                    <a:pt x="983" y="0"/>
                    <a:pt x="818" y="0"/>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31" name="Google Shape;2406;p97"/>
            <p:cNvSpPr/>
            <p:nvPr/>
          </p:nvSpPr>
          <p:spPr>
            <a:xfrm flipH="1">
              <a:off x="1270080" y="1296000"/>
              <a:ext cx="401400" cy="382680"/>
            </a:xfrm>
            <a:custGeom>
              <a:avLst/>
              <a:gdLst>
                <a:gd name="textAreaLeft" fmla="*/ -360 w 401400"/>
                <a:gd name="textAreaRight" fmla="*/ 401400 w 401400"/>
                <a:gd name="textAreaTop" fmla="*/ 0 h 382680"/>
                <a:gd name="textAreaBottom" fmla="*/ 383040 h 382680"/>
              </a:gdLst>
              <a:ahLst/>
              <a:cxnLst/>
              <a:rect l="textAreaLeft" t="textAreaTop" r="textAreaRight" b="textAreaBottom"/>
              <a:pathLst>
                <a:path w="11888" h="11336">
                  <a:moveTo>
                    <a:pt x="11653" y="0"/>
                  </a:moveTo>
                  <a:cubicBezTo>
                    <a:pt x="11570" y="0"/>
                    <a:pt x="11505" y="66"/>
                    <a:pt x="11440" y="125"/>
                  </a:cubicBezTo>
                  <a:cubicBezTo>
                    <a:pt x="11187" y="356"/>
                    <a:pt x="10928" y="579"/>
                    <a:pt x="10681" y="814"/>
                  </a:cubicBezTo>
                  <a:cubicBezTo>
                    <a:pt x="9056" y="2362"/>
                    <a:pt x="7308" y="3744"/>
                    <a:pt x="5333" y="4829"/>
                  </a:cubicBezTo>
                  <a:cubicBezTo>
                    <a:pt x="4775" y="5135"/>
                    <a:pt x="4236" y="5483"/>
                    <a:pt x="3711" y="5844"/>
                  </a:cubicBezTo>
                  <a:cubicBezTo>
                    <a:pt x="2073" y="6972"/>
                    <a:pt x="807" y="8402"/>
                    <a:pt x="167" y="10324"/>
                  </a:cubicBezTo>
                  <a:cubicBezTo>
                    <a:pt x="88" y="10562"/>
                    <a:pt x="1" y="10799"/>
                    <a:pt x="4" y="11054"/>
                  </a:cubicBezTo>
                  <a:cubicBezTo>
                    <a:pt x="7" y="11202"/>
                    <a:pt x="58" y="11323"/>
                    <a:pt x="272" y="11336"/>
                  </a:cubicBezTo>
                  <a:cubicBezTo>
                    <a:pt x="412" y="11308"/>
                    <a:pt x="500" y="11173"/>
                    <a:pt x="594" y="11045"/>
                  </a:cubicBezTo>
                  <a:cubicBezTo>
                    <a:pt x="704" y="10898"/>
                    <a:pt x="776" y="10699"/>
                    <a:pt x="995" y="10699"/>
                  </a:cubicBezTo>
                  <a:cubicBezTo>
                    <a:pt x="1013" y="10699"/>
                    <a:pt x="1032" y="10701"/>
                    <a:pt x="1052" y="10703"/>
                  </a:cubicBezTo>
                  <a:cubicBezTo>
                    <a:pt x="1087" y="10708"/>
                    <a:pt x="1120" y="10710"/>
                    <a:pt x="1153" y="10710"/>
                  </a:cubicBezTo>
                  <a:cubicBezTo>
                    <a:pt x="1427" y="10710"/>
                    <a:pt x="1644" y="10555"/>
                    <a:pt x="1868" y="10413"/>
                  </a:cubicBezTo>
                  <a:cubicBezTo>
                    <a:pt x="2447" y="10044"/>
                    <a:pt x="3066" y="9747"/>
                    <a:pt x="3715" y="9526"/>
                  </a:cubicBezTo>
                  <a:cubicBezTo>
                    <a:pt x="4449" y="9277"/>
                    <a:pt x="5192" y="9045"/>
                    <a:pt x="5907" y="8749"/>
                  </a:cubicBezTo>
                  <a:cubicBezTo>
                    <a:pt x="7891" y="7928"/>
                    <a:pt x="9510" y="6702"/>
                    <a:pt x="10317" y="4619"/>
                  </a:cubicBezTo>
                  <a:cubicBezTo>
                    <a:pt x="10745" y="3513"/>
                    <a:pt x="11172" y="2406"/>
                    <a:pt x="11587" y="1296"/>
                  </a:cubicBezTo>
                  <a:cubicBezTo>
                    <a:pt x="11699" y="998"/>
                    <a:pt x="11770" y="684"/>
                    <a:pt x="11852" y="376"/>
                  </a:cubicBezTo>
                  <a:cubicBezTo>
                    <a:pt x="11888" y="240"/>
                    <a:pt x="11887" y="97"/>
                    <a:pt x="11737" y="22"/>
                  </a:cubicBezTo>
                  <a:cubicBezTo>
                    <a:pt x="11707" y="6"/>
                    <a:pt x="11679" y="0"/>
                    <a:pt x="11653" y="0"/>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32" name="Google Shape;2407;p97"/>
            <p:cNvSpPr/>
            <p:nvPr/>
          </p:nvSpPr>
          <p:spPr>
            <a:xfrm flipH="1">
              <a:off x="3060360" y="1627200"/>
              <a:ext cx="416520" cy="225000"/>
            </a:xfrm>
            <a:custGeom>
              <a:avLst/>
              <a:gdLst>
                <a:gd name="textAreaLeft" fmla="*/ -360 w 416520"/>
                <a:gd name="textAreaRight" fmla="*/ 416520 w 416520"/>
                <a:gd name="textAreaTop" fmla="*/ 0 h 225000"/>
                <a:gd name="textAreaBottom" fmla="*/ 225360 h 225000"/>
              </a:gdLst>
              <a:ahLst/>
              <a:cxnLst/>
              <a:rect l="textAreaLeft" t="textAreaTop" r="textAreaRight" b="textAreaBottom"/>
              <a:pathLst>
                <a:path w="12332" h="6669">
                  <a:moveTo>
                    <a:pt x="6147" y="1"/>
                  </a:moveTo>
                  <a:cubicBezTo>
                    <a:pt x="5988" y="1"/>
                    <a:pt x="5828" y="8"/>
                    <a:pt x="5668" y="23"/>
                  </a:cubicBezTo>
                  <a:cubicBezTo>
                    <a:pt x="4402" y="118"/>
                    <a:pt x="3479" y="767"/>
                    <a:pt x="2839" y="1823"/>
                  </a:cubicBezTo>
                  <a:cubicBezTo>
                    <a:pt x="2485" y="2407"/>
                    <a:pt x="2184" y="3024"/>
                    <a:pt x="1880" y="3637"/>
                  </a:cubicBezTo>
                  <a:cubicBezTo>
                    <a:pt x="1501" y="4399"/>
                    <a:pt x="1058" y="5110"/>
                    <a:pt x="420" y="5686"/>
                  </a:cubicBezTo>
                  <a:cubicBezTo>
                    <a:pt x="302" y="5790"/>
                    <a:pt x="189" y="5912"/>
                    <a:pt x="112" y="6047"/>
                  </a:cubicBezTo>
                  <a:cubicBezTo>
                    <a:pt x="1" y="6239"/>
                    <a:pt x="62" y="6457"/>
                    <a:pt x="271" y="6482"/>
                  </a:cubicBezTo>
                  <a:cubicBezTo>
                    <a:pt x="605" y="6523"/>
                    <a:pt x="926" y="6668"/>
                    <a:pt x="1267" y="6668"/>
                  </a:cubicBezTo>
                  <a:cubicBezTo>
                    <a:pt x="1358" y="6668"/>
                    <a:pt x="1449" y="6658"/>
                    <a:pt x="1543" y="6633"/>
                  </a:cubicBezTo>
                  <a:cubicBezTo>
                    <a:pt x="2049" y="6501"/>
                    <a:pt x="2563" y="6392"/>
                    <a:pt x="3055" y="6204"/>
                  </a:cubicBezTo>
                  <a:cubicBezTo>
                    <a:pt x="4163" y="5780"/>
                    <a:pt x="5205" y="5211"/>
                    <a:pt x="6318" y="4795"/>
                  </a:cubicBezTo>
                  <a:cubicBezTo>
                    <a:pt x="7017" y="4534"/>
                    <a:pt x="7689" y="4173"/>
                    <a:pt x="8161" y="3538"/>
                  </a:cubicBezTo>
                  <a:cubicBezTo>
                    <a:pt x="8263" y="3402"/>
                    <a:pt x="8448" y="3318"/>
                    <a:pt x="8606" y="3232"/>
                  </a:cubicBezTo>
                  <a:cubicBezTo>
                    <a:pt x="9191" y="2909"/>
                    <a:pt x="9823" y="2721"/>
                    <a:pt x="10476" y="2595"/>
                  </a:cubicBezTo>
                  <a:cubicBezTo>
                    <a:pt x="10879" y="2517"/>
                    <a:pt x="11287" y="2444"/>
                    <a:pt x="11673" y="2312"/>
                  </a:cubicBezTo>
                  <a:cubicBezTo>
                    <a:pt x="11910" y="2231"/>
                    <a:pt x="12332" y="2244"/>
                    <a:pt x="12308" y="1930"/>
                  </a:cubicBezTo>
                  <a:cubicBezTo>
                    <a:pt x="12287" y="1659"/>
                    <a:pt x="11882" y="1649"/>
                    <a:pt x="11626" y="1581"/>
                  </a:cubicBezTo>
                  <a:cubicBezTo>
                    <a:pt x="11276" y="1488"/>
                    <a:pt x="10900" y="1518"/>
                    <a:pt x="10566" y="1337"/>
                  </a:cubicBezTo>
                  <a:cubicBezTo>
                    <a:pt x="9719" y="877"/>
                    <a:pt x="8794" y="610"/>
                    <a:pt x="7890" y="298"/>
                  </a:cubicBezTo>
                  <a:cubicBezTo>
                    <a:pt x="7325" y="103"/>
                    <a:pt x="6741" y="1"/>
                    <a:pt x="6147" y="1"/>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33" name="Google Shape;2408;p97"/>
            <p:cNvSpPr/>
            <p:nvPr/>
          </p:nvSpPr>
          <p:spPr>
            <a:xfrm flipH="1">
              <a:off x="818640" y="3045960"/>
              <a:ext cx="355320" cy="192240"/>
            </a:xfrm>
            <a:custGeom>
              <a:avLst/>
              <a:gdLst>
                <a:gd name="textAreaLeft" fmla="*/ -360 w 355320"/>
                <a:gd name="textAreaRight" fmla="*/ 355320 w 355320"/>
                <a:gd name="textAreaTop" fmla="*/ 0 h 192240"/>
                <a:gd name="textAreaBottom" fmla="*/ 192600 h 192240"/>
              </a:gdLst>
              <a:ahLst/>
              <a:cxnLst/>
              <a:rect l="textAreaLeft" t="textAreaTop" r="textAreaRight" b="textAreaBottom"/>
              <a:pathLst>
                <a:path w="10521" h="5698">
                  <a:moveTo>
                    <a:pt x="2201" y="1"/>
                  </a:moveTo>
                  <a:cubicBezTo>
                    <a:pt x="2013" y="1"/>
                    <a:pt x="1822" y="13"/>
                    <a:pt x="1627" y="39"/>
                  </a:cubicBezTo>
                  <a:cubicBezTo>
                    <a:pt x="1212" y="85"/>
                    <a:pt x="803" y="184"/>
                    <a:pt x="412" y="330"/>
                  </a:cubicBezTo>
                  <a:cubicBezTo>
                    <a:pt x="218" y="403"/>
                    <a:pt x="0" y="511"/>
                    <a:pt x="13" y="748"/>
                  </a:cubicBezTo>
                  <a:cubicBezTo>
                    <a:pt x="37" y="1173"/>
                    <a:pt x="3" y="1607"/>
                    <a:pt x="259" y="2003"/>
                  </a:cubicBezTo>
                  <a:cubicBezTo>
                    <a:pt x="566" y="2482"/>
                    <a:pt x="836" y="2986"/>
                    <a:pt x="1100" y="3490"/>
                  </a:cubicBezTo>
                  <a:cubicBezTo>
                    <a:pt x="1442" y="4139"/>
                    <a:pt x="1937" y="4628"/>
                    <a:pt x="2591" y="4947"/>
                  </a:cubicBezTo>
                  <a:cubicBezTo>
                    <a:pt x="3208" y="5248"/>
                    <a:pt x="3852" y="5486"/>
                    <a:pt x="4526" y="5617"/>
                  </a:cubicBezTo>
                  <a:cubicBezTo>
                    <a:pt x="4794" y="5670"/>
                    <a:pt x="5058" y="5698"/>
                    <a:pt x="5316" y="5698"/>
                  </a:cubicBezTo>
                  <a:cubicBezTo>
                    <a:pt x="5978" y="5698"/>
                    <a:pt x="6607" y="5516"/>
                    <a:pt x="7200" y="5104"/>
                  </a:cubicBezTo>
                  <a:cubicBezTo>
                    <a:pt x="7975" y="4565"/>
                    <a:pt x="8674" y="3963"/>
                    <a:pt x="9205" y="3169"/>
                  </a:cubicBezTo>
                  <a:cubicBezTo>
                    <a:pt x="9558" y="2641"/>
                    <a:pt x="9853" y="2068"/>
                    <a:pt x="10308" y="1608"/>
                  </a:cubicBezTo>
                  <a:cubicBezTo>
                    <a:pt x="10417" y="1497"/>
                    <a:pt x="10520" y="1348"/>
                    <a:pt x="10393" y="1183"/>
                  </a:cubicBezTo>
                  <a:cubicBezTo>
                    <a:pt x="10344" y="1118"/>
                    <a:pt x="10286" y="1098"/>
                    <a:pt x="10223" y="1098"/>
                  </a:cubicBezTo>
                  <a:cubicBezTo>
                    <a:pt x="10157" y="1098"/>
                    <a:pt x="10087" y="1121"/>
                    <a:pt x="10018" y="1139"/>
                  </a:cubicBezTo>
                  <a:cubicBezTo>
                    <a:pt x="9452" y="1293"/>
                    <a:pt x="8890" y="1365"/>
                    <a:pt x="8331" y="1365"/>
                  </a:cubicBezTo>
                  <a:cubicBezTo>
                    <a:pt x="7498" y="1365"/>
                    <a:pt x="6672" y="1205"/>
                    <a:pt x="5852" y="921"/>
                  </a:cubicBezTo>
                  <a:cubicBezTo>
                    <a:pt x="5185" y="690"/>
                    <a:pt x="4515" y="459"/>
                    <a:pt x="3837" y="263"/>
                  </a:cubicBezTo>
                  <a:cubicBezTo>
                    <a:pt x="3307" y="111"/>
                    <a:pt x="2769" y="1"/>
                    <a:pt x="2201" y="1"/>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34" name="Google Shape;2409;p97"/>
            <p:cNvSpPr/>
            <p:nvPr/>
          </p:nvSpPr>
          <p:spPr>
            <a:xfrm flipH="1">
              <a:off x="2228400" y="1748520"/>
              <a:ext cx="213840" cy="308880"/>
            </a:xfrm>
            <a:custGeom>
              <a:avLst/>
              <a:gdLst>
                <a:gd name="textAreaLeft" fmla="*/ 360 w 213840"/>
                <a:gd name="textAreaRight" fmla="*/ 214560 w 213840"/>
                <a:gd name="textAreaTop" fmla="*/ 0 h 308880"/>
                <a:gd name="textAreaBottom" fmla="*/ 309240 h 308880"/>
              </a:gdLst>
              <a:ahLst/>
              <a:cxnLst/>
              <a:rect l="textAreaLeft" t="textAreaTop" r="textAreaRight" b="textAreaBottom"/>
              <a:pathLst>
                <a:path w="6333" h="9155">
                  <a:moveTo>
                    <a:pt x="5112" y="1"/>
                  </a:moveTo>
                  <a:cubicBezTo>
                    <a:pt x="5007" y="1"/>
                    <a:pt x="4887" y="29"/>
                    <a:pt x="4746" y="85"/>
                  </a:cubicBezTo>
                  <a:cubicBezTo>
                    <a:pt x="3942" y="404"/>
                    <a:pt x="3150" y="758"/>
                    <a:pt x="2466" y="1306"/>
                  </a:cubicBezTo>
                  <a:cubicBezTo>
                    <a:pt x="1227" y="2299"/>
                    <a:pt x="488" y="3542"/>
                    <a:pt x="461" y="5169"/>
                  </a:cubicBezTo>
                  <a:cubicBezTo>
                    <a:pt x="441" y="6243"/>
                    <a:pt x="290" y="7303"/>
                    <a:pt x="72" y="8354"/>
                  </a:cubicBezTo>
                  <a:cubicBezTo>
                    <a:pt x="44" y="8488"/>
                    <a:pt x="14" y="8623"/>
                    <a:pt x="9" y="8758"/>
                  </a:cubicBezTo>
                  <a:cubicBezTo>
                    <a:pt x="0" y="8999"/>
                    <a:pt x="101" y="9103"/>
                    <a:pt x="371" y="9135"/>
                  </a:cubicBezTo>
                  <a:cubicBezTo>
                    <a:pt x="480" y="9148"/>
                    <a:pt x="587" y="9154"/>
                    <a:pt x="692" y="9154"/>
                  </a:cubicBezTo>
                  <a:cubicBezTo>
                    <a:pt x="1378" y="9154"/>
                    <a:pt x="1977" y="8890"/>
                    <a:pt x="2532" y="8491"/>
                  </a:cubicBezTo>
                  <a:cubicBezTo>
                    <a:pt x="3481" y="7808"/>
                    <a:pt x="4297" y="6986"/>
                    <a:pt x="5013" y="6059"/>
                  </a:cubicBezTo>
                  <a:cubicBezTo>
                    <a:pt x="5858" y="4966"/>
                    <a:pt x="6332" y="3773"/>
                    <a:pt x="6080" y="2452"/>
                  </a:cubicBezTo>
                  <a:cubicBezTo>
                    <a:pt x="6075" y="1716"/>
                    <a:pt x="5851" y="1115"/>
                    <a:pt x="5643" y="513"/>
                  </a:cubicBezTo>
                  <a:cubicBezTo>
                    <a:pt x="5522" y="165"/>
                    <a:pt x="5363" y="1"/>
                    <a:pt x="5112" y="1"/>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35" name="Google Shape;2410;p97"/>
            <p:cNvSpPr/>
            <p:nvPr/>
          </p:nvSpPr>
          <p:spPr>
            <a:xfrm flipH="1">
              <a:off x="2600280" y="1407240"/>
              <a:ext cx="239400" cy="304560"/>
            </a:xfrm>
            <a:custGeom>
              <a:avLst/>
              <a:gdLst>
                <a:gd name="textAreaLeft" fmla="*/ -360 w 239400"/>
                <a:gd name="textAreaRight" fmla="*/ 239400 w 239400"/>
                <a:gd name="textAreaTop" fmla="*/ 0 h 304560"/>
                <a:gd name="textAreaBottom" fmla="*/ 304920 h 304560"/>
              </a:gdLst>
              <a:ahLst/>
              <a:cxnLst/>
              <a:rect l="textAreaLeft" t="textAreaTop" r="textAreaRight" b="textAreaBottom"/>
              <a:pathLst>
                <a:path w="7097" h="9023">
                  <a:moveTo>
                    <a:pt x="821" y="0"/>
                  </a:moveTo>
                  <a:cubicBezTo>
                    <a:pt x="717" y="0"/>
                    <a:pt x="626" y="86"/>
                    <a:pt x="575" y="255"/>
                  </a:cubicBezTo>
                  <a:cubicBezTo>
                    <a:pt x="425" y="757"/>
                    <a:pt x="282" y="1261"/>
                    <a:pt x="167" y="1771"/>
                  </a:cubicBezTo>
                  <a:cubicBezTo>
                    <a:pt x="47" y="2308"/>
                    <a:pt x="1" y="2854"/>
                    <a:pt x="77" y="3376"/>
                  </a:cubicBezTo>
                  <a:cubicBezTo>
                    <a:pt x="305" y="5603"/>
                    <a:pt x="2222" y="7571"/>
                    <a:pt x="4436" y="7826"/>
                  </a:cubicBezTo>
                  <a:cubicBezTo>
                    <a:pt x="4781" y="7865"/>
                    <a:pt x="4978" y="8018"/>
                    <a:pt x="5150" y="8267"/>
                  </a:cubicBezTo>
                  <a:cubicBezTo>
                    <a:pt x="5292" y="8474"/>
                    <a:pt x="5416" y="8693"/>
                    <a:pt x="5564" y="8895"/>
                  </a:cubicBezTo>
                  <a:cubicBezTo>
                    <a:pt x="5615" y="8966"/>
                    <a:pt x="5708" y="9023"/>
                    <a:pt x="5780" y="9023"/>
                  </a:cubicBezTo>
                  <a:cubicBezTo>
                    <a:pt x="5830" y="9023"/>
                    <a:pt x="5870" y="8996"/>
                    <a:pt x="5881" y="8928"/>
                  </a:cubicBezTo>
                  <a:cubicBezTo>
                    <a:pt x="5950" y="8497"/>
                    <a:pt x="6343" y="8259"/>
                    <a:pt x="6442" y="7858"/>
                  </a:cubicBezTo>
                  <a:cubicBezTo>
                    <a:pt x="6608" y="7195"/>
                    <a:pt x="6803" y="6541"/>
                    <a:pt x="6921" y="5864"/>
                  </a:cubicBezTo>
                  <a:cubicBezTo>
                    <a:pt x="7096" y="4869"/>
                    <a:pt x="6774" y="4054"/>
                    <a:pt x="6070" y="3391"/>
                  </a:cubicBezTo>
                  <a:cubicBezTo>
                    <a:pt x="5397" y="2758"/>
                    <a:pt x="4621" y="2283"/>
                    <a:pt x="3686" y="2127"/>
                  </a:cubicBezTo>
                  <a:cubicBezTo>
                    <a:pt x="2581" y="1943"/>
                    <a:pt x="1741" y="1386"/>
                    <a:pt x="1208" y="390"/>
                  </a:cubicBezTo>
                  <a:cubicBezTo>
                    <a:pt x="1164" y="309"/>
                    <a:pt x="1127" y="222"/>
                    <a:pt x="1070" y="153"/>
                  </a:cubicBezTo>
                  <a:cubicBezTo>
                    <a:pt x="988" y="51"/>
                    <a:pt x="901" y="0"/>
                    <a:pt x="821" y="0"/>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36" name="Google Shape;2411;p97"/>
            <p:cNvSpPr/>
            <p:nvPr/>
          </p:nvSpPr>
          <p:spPr>
            <a:xfrm flipH="1">
              <a:off x="2837520" y="1728720"/>
              <a:ext cx="345600" cy="169200"/>
            </a:xfrm>
            <a:custGeom>
              <a:avLst/>
              <a:gdLst>
                <a:gd name="textAreaLeft" fmla="*/ 360 w 345600"/>
                <a:gd name="textAreaRight" fmla="*/ 346320 w 345600"/>
                <a:gd name="textAreaTop" fmla="*/ 0 h 169200"/>
                <a:gd name="textAreaBottom" fmla="*/ 169560 h 169200"/>
              </a:gdLst>
              <a:ahLst/>
              <a:cxnLst/>
              <a:rect l="textAreaLeft" t="textAreaTop" r="textAreaRight" b="textAreaBottom"/>
              <a:pathLst>
                <a:path w="10238" h="5012">
                  <a:moveTo>
                    <a:pt x="6188" y="1"/>
                  </a:moveTo>
                  <a:cubicBezTo>
                    <a:pt x="5969" y="1"/>
                    <a:pt x="5760" y="96"/>
                    <a:pt x="5559" y="219"/>
                  </a:cubicBezTo>
                  <a:cubicBezTo>
                    <a:pt x="5170" y="455"/>
                    <a:pt x="4815" y="771"/>
                    <a:pt x="4400" y="940"/>
                  </a:cubicBezTo>
                  <a:cubicBezTo>
                    <a:pt x="2971" y="1519"/>
                    <a:pt x="1829" y="2485"/>
                    <a:pt x="741" y="3533"/>
                  </a:cubicBezTo>
                  <a:cubicBezTo>
                    <a:pt x="560" y="3706"/>
                    <a:pt x="359" y="3861"/>
                    <a:pt x="192" y="4046"/>
                  </a:cubicBezTo>
                  <a:cubicBezTo>
                    <a:pt x="36" y="4219"/>
                    <a:pt x="0" y="4472"/>
                    <a:pt x="222" y="4576"/>
                  </a:cubicBezTo>
                  <a:cubicBezTo>
                    <a:pt x="573" y="4741"/>
                    <a:pt x="897" y="5011"/>
                    <a:pt x="1309" y="5011"/>
                  </a:cubicBezTo>
                  <a:cubicBezTo>
                    <a:pt x="1387" y="5011"/>
                    <a:pt x="1468" y="5001"/>
                    <a:pt x="1554" y="4980"/>
                  </a:cubicBezTo>
                  <a:cubicBezTo>
                    <a:pt x="1837" y="4907"/>
                    <a:pt x="2142" y="4911"/>
                    <a:pt x="2436" y="4883"/>
                  </a:cubicBezTo>
                  <a:cubicBezTo>
                    <a:pt x="3505" y="4763"/>
                    <a:pt x="4561" y="4561"/>
                    <a:pt x="5590" y="4263"/>
                  </a:cubicBezTo>
                  <a:cubicBezTo>
                    <a:pt x="7374" y="3747"/>
                    <a:pt x="8663" y="2514"/>
                    <a:pt x="9801" y="1126"/>
                  </a:cubicBezTo>
                  <a:cubicBezTo>
                    <a:pt x="10238" y="593"/>
                    <a:pt x="9932" y="95"/>
                    <a:pt x="9236" y="90"/>
                  </a:cubicBezTo>
                  <a:cubicBezTo>
                    <a:pt x="8916" y="88"/>
                    <a:pt x="8595" y="78"/>
                    <a:pt x="8276" y="78"/>
                  </a:cubicBezTo>
                  <a:cubicBezTo>
                    <a:pt x="7867" y="78"/>
                    <a:pt x="7458" y="95"/>
                    <a:pt x="7052" y="169"/>
                  </a:cubicBezTo>
                  <a:cubicBezTo>
                    <a:pt x="6988" y="180"/>
                    <a:pt x="6925" y="189"/>
                    <a:pt x="6862" y="189"/>
                  </a:cubicBezTo>
                  <a:cubicBezTo>
                    <a:pt x="6769" y="189"/>
                    <a:pt x="6677" y="170"/>
                    <a:pt x="6588" y="117"/>
                  </a:cubicBezTo>
                  <a:cubicBezTo>
                    <a:pt x="6451" y="35"/>
                    <a:pt x="6318" y="1"/>
                    <a:pt x="6188" y="1"/>
                  </a:cubicBezTo>
                  <a:close/>
                </a:path>
              </a:pathLst>
            </a:custGeom>
            <a:solidFill>
              <a:schemeClr val="dk2"/>
            </a:solidFill>
            <a:ln w="0">
              <a:noFill/>
            </a:ln>
          </p:spPr>
          <p:style>
            <a:lnRef idx="0"/>
            <a:fillRef idx="0"/>
            <a:effectRef idx="0"/>
            <a:fontRef idx="minor"/>
          </p:style>
          <p:txBody>
            <a:bodyPr tIns="84600" bIns="846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37" name="Google Shape;2412;p97"/>
            <p:cNvSpPr/>
            <p:nvPr/>
          </p:nvSpPr>
          <p:spPr>
            <a:xfrm flipH="1">
              <a:off x="2475360" y="1738800"/>
              <a:ext cx="310320" cy="176760"/>
            </a:xfrm>
            <a:custGeom>
              <a:avLst/>
              <a:gdLst>
                <a:gd name="textAreaLeft" fmla="*/ 360 w 310320"/>
                <a:gd name="textAreaRight" fmla="*/ 311040 w 310320"/>
                <a:gd name="textAreaTop" fmla="*/ 0 h 176760"/>
                <a:gd name="textAreaBottom" fmla="*/ 177120 h 176760"/>
              </a:gdLst>
              <a:ahLst/>
              <a:cxnLst/>
              <a:rect l="textAreaLeft" t="textAreaTop" r="textAreaRight" b="textAreaBottom"/>
              <a:pathLst>
                <a:path w="9191" h="5243">
                  <a:moveTo>
                    <a:pt x="8835" y="1"/>
                  </a:moveTo>
                  <a:cubicBezTo>
                    <a:pt x="8778" y="1"/>
                    <a:pt x="8712" y="10"/>
                    <a:pt x="8639" y="29"/>
                  </a:cubicBezTo>
                  <a:cubicBezTo>
                    <a:pt x="8155" y="154"/>
                    <a:pt x="7670" y="273"/>
                    <a:pt x="7216" y="501"/>
                  </a:cubicBezTo>
                  <a:cubicBezTo>
                    <a:pt x="6374" y="924"/>
                    <a:pt x="5622" y="1473"/>
                    <a:pt x="4903" y="2072"/>
                  </a:cubicBezTo>
                  <a:cubicBezTo>
                    <a:pt x="4055" y="2779"/>
                    <a:pt x="3082" y="3186"/>
                    <a:pt x="2000" y="3348"/>
                  </a:cubicBezTo>
                  <a:cubicBezTo>
                    <a:pt x="1640" y="3401"/>
                    <a:pt x="1275" y="3434"/>
                    <a:pt x="916" y="3496"/>
                  </a:cubicBezTo>
                  <a:cubicBezTo>
                    <a:pt x="692" y="3535"/>
                    <a:pt x="473" y="3593"/>
                    <a:pt x="259" y="3673"/>
                  </a:cubicBezTo>
                  <a:cubicBezTo>
                    <a:pt x="135" y="3720"/>
                    <a:pt x="1" y="3842"/>
                    <a:pt x="108" y="3990"/>
                  </a:cubicBezTo>
                  <a:cubicBezTo>
                    <a:pt x="315" y="4279"/>
                    <a:pt x="449" y="4644"/>
                    <a:pt x="864" y="4730"/>
                  </a:cubicBezTo>
                  <a:cubicBezTo>
                    <a:pt x="1998" y="4966"/>
                    <a:pt x="3128" y="5242"/>
                    <a:pt x="4347" y="5242"/>
                  </a:cubicBezTo>
                  <a:cubicBezTo>
                    <a:pt x="4590" y="5242"/>
                    <a:pt x="4836" y="5231"/>
                    <a:pt x="5086" y="5207"/>
                  </a:cubicBezTo>
                  <a:cubicBezTo>
                    <a:pt x="6192" y="5203"/>
                    <a:pt x="7005" y="4576"/>
                    <a:pt x="7511" y="3532"/>
                  </a:cubicBezTo>
                  <a:cubicBezTo>
                    <a:pt x="7940" y="2649"/>
                    <a:pt x="8430" y="1801"/>
                    <a:pt x="8883" y="933"/>
                  </a:cubicBezTo>
                  <a:cubicBezTo>
                    <a:pt x="8957" y="792"/>
                    <a:pt x="9043" y="654"/>
                    <a:pt x="9090" y="502"/>
                  </a:cubicBezTo>
                  <a:cubicBezTo>
                    <a:pt x="9191" y="187"/>
                    <a:pt x="9094" y="1"/>
                    <a:pt x="8835" y="1"/>
                  </a:cubicBezTo>
                  <a:close/>
                </a:path>
              </a:pathLst>
            </a:custGeom>
            <a:solidFill>
              <a:schemeClr val="dk2"/>
            </a:solidFill>
            <a:ln w="0">
              <a:noFill/>
            </a:ln>
          </p:spPr>
          <p:style>
            <a:lnRef idx="0"/>
            <a:fillRef idx="0"/>
            <a:effectRef idx="0"/>
            <a:fontRef idx="minor"/>
          </p:style>
          <p:txBody>
            <a:bodyPr tIns="88560" bIns="885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38" name="Google Shape;2413;p97"/>
            <p:cNvSpPr/>
            <p:nvPr/>
          </p:nvSpPr>
          <p:spPr>
            <a:xfrm flipH="1">
              <a:off x="773640" y="1423080"/>
              <a:ext cx="294120" cy="154440"/>
            </a:xfrm>
            <a:custGeom>
              <a:avLst/>
              <a:gdLst>
                <a:gd name="textAreaLeft" fmla="*/ -360 w 294120"/>
                <a:gd name="textAreaRight" fmla="*/ 294120 w 294120"/>
                <a:gd name="textAreaTop" fmla="*/ 0 h 154440"/>
                <a:gd name="textAreaBottom" fmla="*/ 154800 h 154440"/>
              </a:gdLst>
              <a:ahLst/>
              <a:cxnLst/>
              <a:rect l="textAreaLeft" t="textAreaTop" r="textAreaRight" b="textAreaBottom"/>
              <a:pathLst>
                <a:path w="8709" h="4580">
                  <a:moveTo>
                    <a:pt x="8357" y="0"/>
                  </a:moveTo>
                  <a:cubicBezTo>
                    <a:pt x="8271" y="0"/>
                    <a:pt x="8187" y="37"/>
                    <a:pt x="8106" y="88"/>
                  </a:cubicBezTo>
                  <a:cubicBezTo>
                    <a:pt x="7734" y="319"/>
                    <a:pt x="7330" y="464"/>
                    <a:pt x="6907" y="569"/>
                  </a:cubicBezTo>
                  <a:cubicBezTo>
                    <a:pt x="6043" y="784"/>
                    <a:pt x="5189" y="1031"/>
                    <a:pt x="4325" y="1238"/>
                  </a:cubicBezTo>
                  <a:cubicBezTo>
                    <a:pt x="2950" y="1565"/>
                    <a:pt x="1716" y="2183"/>
                    <a:pt x="587" y="3018"/>
                  </a:cubicBezTo>
                  <a:cubicBezTo>
                    <a:pt x="424" y="3140"/>
                    <a:pt x="279" y="3290"/>
                    <a:pt x="141" y="3440"/>
                  </a:cubicBezTo>
                  <a:cubicBezTo>
                    <a:pt x="63" y="3524"/>
                    <a:pt x="0" y="3688"/>
                    <a:pt x="99" y="3743"/>
                  </a:cubicBezTo>
                  <a:cubicBezTo>
                    <a:pt x="433" y="3930"/>
                    <a:pt x="633" y="4345"/>
                    <a:pt x="1052" y="4365"/>
                  </a:cubicBezTo>
                  <a:cubicBezTo>
                    <a:pt x="1963" y="4411"/>
                    <a:pt x="2867" y="4579"/>
                    <a:pt x="3657" y="4579"/>
                  </a:cubicBezTo>
                  <a:cubicBezTo>
                    <a:pt x="3774" y="4579"/>
                    <a:pt x="3889" y="4576"/>
                    <a:pt x="4001" y="4567"/>
                  </a:cubicBezTo>
                  <a:cubicBezTo>
                    <a:pt x="6673" y="4282"/>
                    <a:pt x="7820" y="2813"/>
                    <a:pt x="8650" y="505"/>
                  </a:cubicBezTo>
                  <a:cubicBezTo>
                    <a:pt x="8708" y="341"/>
                    <a:pt x="8696" y="187"/>
                    <a:pt x="8549" y="72"/>
                  </a:cubicBezTo>
                  <a:cubicBezTo>
                    <a:pt x="8485" y="21"/>
                    <a:pt x="8421" y="0"/>
                    <a:pt x="8357" y="0"/>
                  </a:cubicBezTo>
                  <a:close/>
                </a:path>
              </a:pathLst>
            </a:custGeom>
            <a:solidFill>
              <a:schemeClr val="dk2"/>
            </a:solidFill>
            <a:ln w="0">
              <a:noFill/>
            </a:ln>
          </p:spPr>
          <p:style>
            <a:lnRef idx="0"/>
            <a:fillRef idx="0"/>
            <a:effectRef idx="0"/>
            <a:fontRef idx="minor"/>
          </p:style>
          <p:txBody>
            <a:bodyPr tIns="77400" bIns="774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39" name="Google Shape;2414;p97"/>
            <p:cNvSpPr/>
            <p:nvPr/>
          </p:nvSpPr>
          <p:spPr>
            <a:xfrm flipH="1">
              <a:off x="2095920" y="3679920"/>
              <a:ext cx="136440" cy="212040"/>
            </a:xfrm>
            <a:custGeom>
              <a:avLst/>
              <a:gdLst>
                <a:gd name="textAreaLeft" fmla="*/ -360 w 136440"/>
                <a:gd name="textAreaRight" fmla="*/ 136440 w 136440"/>
                <a:gd name="textAreaTop" fmla="*/ 0 h 212040"/>
                <a:gd name="textAreaBottom" fmla="*/ 212400 h 212040"/>
              </a:gdLst>
              <a:ahLst/>
              <a:cxnLst/>
              <a:rect l="textAreaLeft" t="textAreaTop" r="textAreaRight" b="textAreaBottom"/>
              <a:pathLst>
                <a:path w="4049" h="6283">
                  <a:moveTo>
                    <a:pt x="1791" y="1"/>
                  </a:moveTo>
                  <a:cubicBezTo>
                    <a:pt x="1738" y="1"/>
                    <a:pt x="1684" y="8"/>
                    <a:pt x="1626" y="22"/>
                  </a:cubicBezTo>
                  <a:cubicBezTo>
                    <a:pt x="1143" y="140"/>
                    <a:pt x="814" y="376"/>
                    <a:pt x="724" y="913"/>
                  </a:cubicBezTo>
                  <a:cubicBezTo>
                    <a:pt x="665" y="1265"/>
                    <a:pt x="615" y="1625"/>
                    <a:pt x="412" y="1951"/>
                  </a:cubicBezTo>
                  <a:cubicBezTo>
                    <a:pt x="0" y="2611"/>
                    <a:pt x="57" y="3177"/>
                    <a:pt x="578" y="3755"/>
                  </a:cubicBezTo>
                  <a:cubicBezTo>
                    <a:pt x="1160" y="4396"/>
                    <a:pt x="1759" y="5021"/>
                    <a:pt x="2358" y="5646"/>
                  </a:cubicBezTo>
                  <a:cubicBezTo>
                    <a:pt x="2515" y="5811"/>
                    <a:pt x="2687" y="5961"/>
                    <a:pt x="2873" y="6094"/>
                  </a:cubicBezTo>
                  <a:cubicBezTo>
                    <a:pt x="3052" y="6220"/>
                    <a:pt x="3202" y="6283"/>
                    <a:pt x="3324" y="6283"/>
                  </a:cubicBezTo>
                  <a:cubicBezTo>
                    <a:pt x="3530" y="6283"/>
                    <a:pt x="3654" y="6102"/>
                    <a:pt x="3703" y="5740"/>
                  </a:cubicBezTo>
                  <a:cubicBezTo>
                    <a:pt x="3737" y="5492"/>
                    <a:pt x="3760" y="5242"/>
                    <a:pt x="3785" y="4993"/>
                  </a:cubicBezTo>
                  <a:cubicBezTo>
                    <a:pt x="3848" y="4291"/>
                    <a:pt x="4047" y="3602"/>
                    <a:pt x="3987" y="2873"/>
                  </a:cubicBezTo>
                  <a:cubicBezTo>
                    <a:pt x="4049" y="2132"/>
                    <a:pt x="2809" y="492"/>
                    <a:pt x="2083" y="82"/>
                  </a:cubicBezTo>
                  <a:cubicBezTo>
                    <a:pt x="1987" y="27"/>
                    <a:pt x="1892" y="1"/>
                    <a:pt x="1791" y="1"/>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40" name="Google Shape;2415;p97"/>
            <p:cNvSpPr/>
            <p:nvPr/>
          </p:nvSpPr>
          <p:spPr>
            <a:xfrm flipH="1">
              <a:off x="1933200" y="1384920"/>
              <a:ext cx="167760" cy="179280"/>
            </a:xfrm>
            <a:custGeom>
              <a:avLst/>
              <a:gdLst>
                <a:gd name="textAreaLeft" fmla="*/ 360 w 167760"/>
                <a:gd name="textAreaRight" fmla="*/ 168480 w 167760"/>
                <a:gd name="textAreaTop" fmla="*/ 0 h 179280"/>
                <a:gd name="textAreaBottom" fmla="*/ 179640 h 179280"/>
              </a:gdLst>
              <a:ahLst/>
              <a:cxnLst/>
              <a:rect l="textAreaLeft" t="textAreaTop" r="textAreaRight" b="textAreaBottom"/>
              <a:pathLst>
                <a:path w="4971" h="5317">
                  <a:moveTo>
                    <a:pt x="4699" y="0"/>
                  </a:moveTo>
                  <a:cubicBezTo>
                    <a:pt x="4609" y="0"/>
                    <a:pt x="4523" y="44"/>
                    <a:pt x="4464" y="112"/>
                  </a:cubicBezTo>
                  <a:cubicBezTo>
                    <a:pt x="4080" y="545"/>
                    <a:pt x="3527" y="648"/>
                    <a:pt x="3035" y="870"/>
                  </a:cubicBezTo>
                  <a:cubicBezTo>
                    <a:pt x="2621" y="1057"/>
                    <a:pt x="2196" y="1220"/>
                    <a:pt x="1789" y="1417"/>
                  </a:cubicBezTo>
                  <a:cubicBezTo>
                    <a:pt x="683" y="1953"/>
                    <a:pt x="1" y="2742"/>
                    <a:pt x="250" y="4033"/>
                  </a:cubicBezTo>
                  <a:cubicBezTo>
                    <a:pt x="249" y="4179"/>
                    <a:pt x="245" y="4293"/>
                    <a:pt x="248" y="4406"/>
                  </a:cubicBezTo>
                  <a:cubicBezTo>
                    <a:pt x="261" y="4949"/>
                    <a:pt x="523" y="5241"/>
                    <a:pt x="1055" y="5306"/>
                  </a:cubicBezTo>
                  <a:cubicBezTo>
                    <a:pt x="1111" y="5313"/>
                    <a:pt x="1167" y="5316"/>
                    <a:pt x="1224" y="5316"/>
                  </a:cubicBezTo>
                  <a:cubicBezTo>
                    <a:pt x="1372" y="5316"/>
                    <a:pt x="1520" y="5292"/>
                    <a:pt x="1661" y="5243"/>
                  </a:cubicBezTo>
                  <a:cubicBezTo>
                    <a:pt x="2516" y="4947"/>
                    <a:pt x="3239" y="4483"/>
                    <a:pt x="3791" y="3734"/>
                  </a:cubicBezTo>
                  <a:cubicBezTo>
                    <a:pt x="4540" y="2717"/>
                    <a:pt x="4574" y="1476"/>
                    <a:pt x="4936" y="339"/>
                  </a:cubicBezTo>
                  <a:cubicBezTo>
                    <a:pt x="4971" y="231"/>
                    <a:pt x="4949" y="100"/>
                    <a:pt x="4837" y="37"/>
                  </a:cubicBezTo>
                  <a:cubicBezTo>
                    <a:pt x="4791" y="12"/>
                    <a:pt x="4745" y="0"/>
                    <a:pt x="4699" y="0"/>
                  </a:cubicBezTo>
                  <a:close/>
                </a:path>
              </a:pathLst>
            </a:custGeom>
            <a:solidFill>
              <a:schemeClr val="dk2"/>
            </a:solidFill>
            <a:ln w="0">
              <a:noFill/>
            </a:ln>
          </p:spPr>
          <p:style>
            <a:lnRef idx="0"/>
            <a:fillRef idx="0"/>
            <a:effectRef idx="0"/>
            <a:fontRef idx="minor"/>
          </p:style>
          <p:txBody>
            <a:bodyPr tIns="89640" bIns="896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41" name="Google Shape;2416;p97"/>
            <p:cNvSpPr/>
            <p:nvPr/>
          </p:nvSpPr>
          <p:spPr>
            <a:xfrm flipH="1">
              <a:off x="955080" y="1254960"/>
              <a:ext cx="141840" cy="270720"/>
            </a:xfrm>
            <a:custGeom>
              <a:avLst/>
              <a:gdLst>
                <a:gd name="textAreaLeft" fmla="*/ 360 w 141840"/>
                <a:gd name="textAreaRight" fmla="*/ 142560 w 141840"/>
                <a:gd name="textAreaTop" fmla="*/ 0 h 270720"/>
                <a:gd name="textAreaBottom" fmla="*/ 271080 h 270720"/>
              </a:gdLst>
              <a:ahLst/>
              <a:cxnLst/>
              <a:rect l="textAreaLeft" t="textAreaTop" r="textAreaRight" b="textAreaBottom"/>
              <a:pathLst>
                <a:path w="4205" h="8018">
                  <a:moveTo>
                    <a:pt x="4035" y="1"/>
                  </a:moveTo>
                  <a:cubicBezTo>
                    <a:pt x="3918" y="1"/>
                    <a:pt x="3849" y="107"/>
                    <a:pt x="3765" y="174"/>
                  </a:cubicBezTo>
                  <a:cubicBezTo>
                    <a:pt x="3225" y="600"/>
                    <a:pt x="2784" y="1130"/>
                    <a:pt x="2340" y="1646"/>
                  </a:cubicBezTo>
                  <a:cubicBezTo>
                    <a:pt x="1302" y="2851"/>
                    <a:pt x="491" y="4187"/>
                    <a:pt x="173" y="5778"/>
                  </a:cubicBezTo>
                  <a:cubicBezTo>
                    <a:pt x="52" y="6385"/>
                    <a:pt x="0" y="6998"/>
                    <a:pt x="52" y="7613"/>
                  </a:cubicBezTo>
                  <a:cubicBezTo>
                    <a:pt x="73" y="7860"/>
                    <a:pt x="195" y="8018"/>
                    <a:pt x="331" y="8018"/>
                  </a:cubicBezTo>
                  <a:cubicBezTo>
                    <a:pt x="377" y="8018"/>
                    <a:pt x="423" y="8001"/>
                    <a:pt x="469" y="7964"/>
                  </a:cubicBezTo>
                  <a:cubicBezTo>
                    <a:pt x="833" y="7665"/>
                    <a:pt x="1322" y="7552"/>
                    <a:pt x="1599" y="7116"/>
                  </a:cubicBezTo>
                  <a:cubicBezTo>
                    <a:pt x="1954" y="6559"/>
                    <a:pt x="2352" y="6028"/>
                    <a:pt x="2595" y="5407"/>
                  </a:cubicBezTo>
                  <a:cubicBezTo>
                    <a:pt x="2992" y="4388"/>
                    <a:pt x="3376" y="3363"/>
                    <a:pt x="3771" y="2343"/>
                  </a:cubicBezTo>
                  <a:cubicBezTo>
                    <a:pt x="4061" y="1592"/>
                    <a:pt x="4205" y="821"/>
                    <a:pt x="4111" y="15"/>
                  </a:cubicBezTo>
                  <a:cubicBezTo>
                    <a:pt x="4084" y="5"/>
                    <a:pt x="4058" y="1"/>
                    <a:pt x="4035" y="1"/>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42" name="Google Shape;2417;p97"/>
            <p:cNvSpPr/>
            <p:nvPr/>
          </p:nvSpPr>
          <p:spPr>
            <a:xfrm flipH="1">
              <a:off x="1869840" y="3449160"/>
              <a:ext cx="195840" cy="104040"/>
            </a:xfrm>
            <a:custGeom>
              <a:avLst/>
              <a:gdLst>
                <a:gd name="textAreaLeft" fmla="*/ 360 w 195840"/>
                <a:gd name="textAreaRight" fmla="*/ 196560 w 195840"/>
                <a:gd name="textAreaTop" fmla="*/ 0 h 104040"/>
                <a:gd name="textAreaBottom" fmla="*/ 104400 h 104040"/>
              </a:gdLst>
              <a:ahLst/>
              <a:cxnLst/>
              <a:rect l="textAreaLeft" t="textAreaTop" r="textAreaRight" b="textAreaBottom"/>
              <a:pathLst>
                <a:path w="5807" h="3089">
                  <a:moveTo>
                    <a:pt x="4581" y="1"/>
                  </a:moveTo>
                  <a:cubicBezTo>
                    <a:pt x="3784" y="1"/>
                    <a:pt x="2991" y="72"/>
                    <a:pt x="2206" y="221"/>
                  </a:cubicBezTo>
                  <a:cubicBezTo>
                    <a:pt x="1487" y="358"/>
                    <a:pt x="794" y="581"/>
                    <a:pt x="249" y="1115"/>
                  </a:cubicBezTo>
                  <a:cubicBezTo>
                    <a:pt x="136" y="1224"/>
                    <a:pt x="0" y="1321"/>
                    <a:pt x="73" y="1515"/>
                  </a:cubicBezTo>
                  <a:cubicBezTo>
                    <a:pt x="192" y="1834"/>
                    <a:pt x="277" y="2173"/>
                    <a:pt x="590" y="2373"/>
                  </a:cubicBezTo>
                  <a:cubicBezTo>
                    <a:pt x="1237" y="2787"/>
                    <a:pt x="1914" y="3089"/>
                    <a:pt x="2581" y="3089"/>
                  </a:cubicBezTo>
                  <a:cubicBezTo>
                    <a:pt x="2682" y="3089"/>
                    <a:pt x="2782" y="3082"/>
                    <a:pt x="2882" y="3068"/>
                  </a:cubicBezTo>
                  <a:cubicBezTo>
                    <a:pt x="4347" y="2913"/>
                    <a:pt x="5555" y="1764"/>
                    <a:pt x="5762" y="456"/>
                  </a:cubicBezTo>
                  <a:cubicBezTo>
                    <a:pt x="5807" y="169"/>
                    <a:pt x="5688" y="42"/>
                    <a:pt x="5392" y="25"/>
                  </a:cubicBezTo>
                  <a:cubicBezTo>
                    <a:pt x="5122" y="9"/>
                    <a:pt x="4851" y="1"/>
                    <a:pt x="4581" y="1"/>
                  </a:cubicBezTo>
                  <a:close/>
                </a:path>
              </a:pathLst>
            </a:custGeom>
            <a:solidFill>
              <a:schemeClr val="dk2"/>
            </a:solidFill>
            <a:ln w="0">
              <a:noFill/>
            </a:ln>
          </p:spPr>
          <p:style>
            <a:lnRef idx="0"/>
            <a:fillRef idx="0"/>
            <a:effectRef idx="0"/>
            <a:fontRef idx="minor"/>
          </p:style>
          <p:txBody>
            <a:bodyPr tIns="52200" bIns="522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43" name="Google Shape;2418;p97"/>
            <p:cNvSpPr/>
            <p:nvPr/>
          </p:nvSpPr>
          <p:spPr>
            <a:xfrm flipH="1">
              <a:off x="3239640" y="1482840"/>
              <a:ext cx="1080" cy="720"/>
            </a:xfrm>
            <a:custGeom>
              <a:avLst/>
              <a:gdLst>
                <a:gd name="textAreaLeft" fmla="*/ -360 w 1080"/>
                <a:gd name="textAreaRight" fmla="*/ 1080 w 1080"/>
                <a:gd name="textAreaTop" fmla="*/ 0 h 720"/>
                <a:gd name="textAreaBottom" fmla="*/ 1080 h 720"/>
              </a:gdLst>
              <a:ahLst/>
              <a:cxnLst/>
              <a:rect l="textAreaLeft" t="textAreaTop" r="textAreaRight" b="textAreaBottom"/>
              <a:pathLst>
                <a:path w="44" h="34">
                  <a:moveTo>
                    <a:pt x="33" y="1"/>
                  </a:moveTo>
                  <a:cubicBezTo>
                    <a:pt x="23" y="11"/>
                    <a:pt x="11" y="23"/>
                    <a:pt x="1" y="33"/>
                  </a:cubicBezTo>
                  <a:cubicBezTo>
                    <a:pt x="16" y="29"/>
                    <a:pt x="30" y="21"/>
                    <a:pt x="44" y="13"/>
                  </a:cubicBezTo>
                  <a:cubicBezTo>
                    <a:pt x="41" y="8"/>
                    <a:pt x="39" y="4"/>
                    <a:pt x="37"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44" name="Google Shape;2419;p97"/>
            <p:cNvSpPr/>
            <p:nvPr/>
          </p:nvSpPr>
          <p:spPr>
            <a:xfrm flipH="1">
              <a:off x="837360" y="30924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5" h="8">
                  <a:moveTo>
                    <a:pt x="4" y="0"/>
                  </a:moveTo>
                  <a:lnTo>
                    <a:pt x="1" y="5"/>
                  </a:lnTo>
                  <a:cubicBezTo>
                    <a:pt x="2" y="6"/>
                    <a:pt x="3" y="6"/>
                    <a:pt x="4" y="7"/>
                  </a:cubicBezTo>
                  <a:lnTo>
                    <a:pt x="4"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45" name="Google Shape;2420;p97"/>
            <p:cNvSpPr/>
            <p:nvPr/>
          </p:nvSpPr>
          <p:spPr>
            <a:xfrm flipH="1">
              <a:off x="2225880" y="31258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2" h="6">
                  <a:moveTo>
                    <a:pt x="0" y="1"/>
                  </a:moveTo>
                  <a:cubicBezTo>
                    <a:pt x="2" y="3"/>
                    <a:pt x="4" y="4"/>
                    <a:pt x="5" y="5"/>
                  </a:cubicBezTo>
                  <a:lnTo>
                    <a:pt x="12" y="5"/>
                  </a:lnTo>
                  <a:cubicBezTo>
                    <a:pt x="8" y="4"/>
                    <a:pt x="6" y="2"/>
                    <a:pt x="3"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46" name="Google Shape;2421;p97"/>
            <p:cNvSpPr/>
            <p:nvPr/>
          </p:nvSpPr>
          <p:spPr>
            <a:xfrm flipH="1">
              <a:off x="1924560" y="36680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1" h="9">
                  <a:moveTo>
                    <a:pt x="0" y="1"/>
                  </a:moveTo>
                  <a:lnTo>
                    <a:pt x="0" y="1"/>
                  </a:lnTo>
                  <a:cubicBezTo>
                    <a:pt x="2" y="4"/>
                    <a:pt x="3" y="6"/>
                    <a:pt x="4" y="9"/>
                  </a:cubicBezTo>
                  <a:cubicBezTo>
                    <a:pt x="6" y="9"/>
                    <a:pt x="7" y="9"/>
                    <a:pt x="11" y="7"/>
                  </a:cubicBezTo>
                  <a:lnTo>
                    <a:pt x="0"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47" name="Google Shape;2422;p97"/>
            <p:cNvSpPr/>
            <p:nvPr/>
          </p:nvSpPr>
          <p:spPr>
            <a:xfrm flipH="1">
              <a:off x="3909600" y="3189240"/>
              <a:ext cx="1080" cy="1080"/>
            </a:xfrm>
            <a:custGeom>
              <a:avLst/>
              <a:gdLst>
                <a:gd name="textAreaLeft" fmla="*/ -360 w 1080"/>
                <a:gd name="textAreaRight" fmla="*/ 1080 w 1080"/>
                <a:gd name="textAreaTop" fmla="*/ 0 h 1080"/>
                <a:gd name="textAreaBottom" fmla="*/ 1440 h 1080"/>
              </a:gdLst>
              <a:ahLst/>
              <a:cxnLst/>
              <a:rect l="textAreaLeft" t="textAreaTop" r="textAreaRight" b="textAreaBottom"/>
              <a:pathLst>
                <a:path w="39" h="43">
                  <a:moveTo>
                    <a:pt x="33" y="0"/>
                  </a:moveTo>
                  <a:cubicBezTo>
                    <a:pt x="24" y="13"/>
                    <a:pt x="12" y="29"/>
                    <a:pt x="1" y="43"/>
                  </a:cubicBezTo>
                  <a:cubicBezTo>
                    <a:pt x="15" y="31"/>
                    <a:pt x="27" y="18"/>
                    <a:pt x="39" y="5"/>
                  </a:cubicBezTo>
                  <a:cubicBezTo>
                    <a:pt x="39" y="4"/>
                    <a:pt x="39" y="4"/>
                    <a:pt x="39" y="3"/>
                  </a:cubicBezTo>
                  <a:lnTo>
                    <a:pt x="33" y="0"/>
                  </a:lnTo>
                  <a:close/>
                </a:path>
              </a:pathLst>
            </a:custGeom>
            <a:solidFill>
              <a:schemeClr val="dk2"/>
            </a:solidFill>
            <a:ln w="0">
              <a:noFill/>
            </a:ln>
          </p:spPr>
          <p:style>
            <a:lnRef idx="0"/>
            <a:fillRef idx="0"/>
            <a:effectRef idx="0"/>
            <a:fontRef idx="minor"/>
          </p:style>
          <p:txBody>
            <a:bodyPr tIns="720" bIns="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48" name="Google Shape;2423;p97"/>
            <p:cNvSpPr/>
            <p:nvPr/>
          </p:nvSpPr>
          <p:spPr>
            <a:xfrm flipH="1">
              <a:off x="2676600" y="26733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1" h="10">
                  <a:moveTo>
                    <a:pt x="7" y="0"/>
                  </a:moveTo>
                  <a:cubicBezTo>
                    <a:pt x="6" y="1"/>
                    <a:pt x="5" y="3"/>
                    <a:pt x="3" y="4"/>
                  </a:cubicBezTo>
                  <a:cubicBezTo>
                    <a:pt x="0" y="5"/>
                    <a:pt x="1" y="7"/>
                    <a:pt x="0" y="10"/>
                  </a:cubicBezTo>
                  <a:lnTo>
                    <a:pt x="11" y="10"/>
                  </a:lnTo>
                  <a:cubicBezTo>
                    <a:pt x="10" y="6"/>
                    <a:pt x="10" y="4"/>
                    <a:pt x="7"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49" name="Google Shape;2424;p97"/>
            <p:cNvSpPr/>
            <p:nvPr/>
          </p:nvSpPr>
          <p:spPr>
            <a:xfrm flipH="1">
              <a:off x="2672640" y="26683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9" h="10">
                  <a:moveTo>
                    <a:pt x="9" y="0"/>
                  </a:moveTo>
                  <a:cubicBezTo>
                    <a:pt x="6" y="1"/>
                    <a:pt x="5" y="3"/>
                    <a:pt x="3" y="4"/>
                  </a:cubicBezTo>
                  <a:cubicBezTo>
                    <a:pt x="1" y="4"/>
                    <a:pt x="2" y="7"/>
                    <a:pt x="2" y="10"/>
                  </a:cubicBezTo>
                  <a:cubicBezTo>
                    <a:pt x="4" y="10"/>
                    <a:pt x="5" y="8"/>
                    <a:pt x="9" y="7"/>
                  </a:cubicBezTo>
                  <a:lnTo>
                    <a:pt x="9"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50" name="Google Shape;2425;p97"/>
            <p:cNvSpPr/>
            <p:nvPr/>
          </p:nvSpPr>
          <p:spPr>
            <a:xfrm flipH="1">
              <a:off x="2608560" y="25174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2" h="12">
                  <a:moveTo>
                    <a:pt x="7" y="0"/>
                  </a:moveTo>
                  <a:cubicBezTo>
                    <a:pt x="4" y="2"/>
                    <a:pt x="3" y="3"/>
                    <a:pt x="1" y="4"/>
                  </a:cubicBezTo>
                  <a:lnTo>
                    <a:pt x="1" y="12"/>
                  </a:lnTo>
                  <a:lnTo>
                    <a:pt x="11" y="12"/>
                  </a:lnTo>
                  <a:cubicBezTo>
                    <a:pt x="9" y="7"/>
                    <a:pt x="8" y="5"/>
                    <a:pt x="7"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51" name="Google Shape;2426;p97"/>
            <p:cNvSpPr/>
            <p:nvPr/>
          </p:nvSpPr>
          <p:spPr>
            <a:xfrm flipH="1">
              <a:off x="3897720" y="2107080"/>
              <a:ext cx="1080" cy="1080"/>
            </a:xfrm>
            <a:custGeom>
              <a:avLst/>
              <a:gdLst>
                <a:gd name="textAreaLeft" fmla="*/ -360 w 1080"/>
                <a:gd name="textAreaRight" fmla="*/ 1080 w 1080"/>
                <a:gd name="textAreaTop" fmla="*/ 0 h 1080"/>
                <a:gd name="textAreaBottom" fmla="*/ 1440 h 1080"/>
              </a:gdLst>
              <a:ahLst/>
              <a:cxnLst/>
              <a:rect l="textAreaLeft" t="textAreaTop" r="textAreaRight" b="textAreaBottom"/>
              <a:pathLst>
                <a:path w="39" h="45">
                  <a:moveTo>
                    <a:pt x="0" y="1"/>
                  </a:moveTo>
                  <a:lnTo>
                    <a:pt x="0" y="1"/>
                  </a:lnTo>
                  <a:cubicBezTo>
                    <a:pt x="11" y="17"/>
                    <a:pt x="22" y="31"/>
                    <a:pt x="34" y="45"/>
                  </a:cubicBezTo>
                  <a:cubicBezTo>
                    <a:pt x="36" y="44"/>
                    <a:pt x="38" y="42"/>
                    <a:pt x="38" y="42"/>
                  </a:cubicBezTo>
                  <a:lnTo>
                    <a:pt x="38" y="39"/>
                  </a:lnTo>
                  <a:cubicBezTo>
                    <a:pt x="27" y="25"/>
                    <a:pt x="14" y="12"/>
                    <a:pt x="0" y="1"/>
                  </a:cubicBezTo>
                  <a:close/>
                </a:path>
              </a:pathLst>
            </a:custGeom>
            <a:solidFill>
              <a:schemeClr val="dk2"/>
            </a:solidFill>
            <a:ln w="0">
              <a:noFill/>
            </a:ln>
          </p:spPr>
          <p:style>
            <a:lnRef idx="0"/>
            <a:fillRef idx="0"/>
            <a:effectRef idx="0"/>
            <a:fontRef idx="minor"/>
          </p:style>
          <p:txBody>
            <a:bodyPr tIns="720" bIns="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52" name="Google Shape;2427;p97"/>
            <p:cNvSpPr/>
            <p:nvPr/>
          </p:nvSpPr>
          <p:spPr>
            <a:xfrm flipH="1">
              <a:off x="417960" y="948960"/>
              <a:ext cx="4013280" cy="3245400"/>
            </a:xfrm>
            <a:custGeom>
              <a:avLst/>
              <a:gdLst>
                <a:gd name="textAreaLeft" fmla="*/ 360 w 4013280"/>
                <a:gd name="textAreaRight" fmla="*/ 4014000 w 4013280"/>
                <a:gd name="textAreaTop" fmla="*/ 0 h 3245400"/>
                <a:gd name="textAreaBottom" fmla="*/ 3245760 h 3245400"/>
              </a:gdLst>
              <a:ahLst/>
              <a:cxnLst/>
              <a:rect l="textAreaLeft" t="textAreaTop" r="textAreaRight" b="textAreaBottom"/>
              <a:pathLst>
                <a:path w="118756" h="96034">
                  <a:moveTo>
                    <a:pt x="61390" y="468"/>
                  </a:moveTo>
                  <a:cubicBezTo>
                    <a:pt x="61412" y="468"/>
                    <a:pt x="61435" y="469"/>
                    <a:pt x="61459" y="472"/>
                  </a:cubicBezTo>
                  <a:cubicBezTo>
                    <a:pt x="61435" y="469"/>
                    <a:pt x="61412" y="468"/>
                    <a:pt x="61389" y="468"/>
                  </a:cubicBezTo>
                  <a:cubicBezTo>
                    <a:pt x="61387" y="468"/>
                    <a:pt x="61385" y="468"/>
                    <a:pt x="61382" y="468"/>
                  </a:cubicBezTo>
                  <a:lnTo>
                    <a:pt x="61382" y="468"/>
                  </a:lnTo>
                  <a:cubicBezTo>
                    <a:pt x="61385" y="468"/>
                    <a:pt x="61387" y="468"/>
                    <a:pt x="61390" y="468"/>
                  </a:cubicBezTo>
                  <a:close/>
                  <a:moveTo>
                    <a:pt x="61209" y="539"/>
                  </a:moveTo>
                  <a:cubicBezTo>
                    <a:pt x="61178" y="577"/>
                    <a:pt x="61157" y="634"/>
                    <a:pt x="61148" y="716"/>
                  </a:cubicBezTo>
                  <a:lnTo>
                    <a:pt x="61148" y="716"/>
                  </a:lnTo>
                  <a:cubicBezTo>
                    <a:pt x="61148" y="716"/>
                    <a:pt x="61148" y="716"/>
                    <a:pt x="61148" y="716"/>
                  </a:cubicBezTo>
                  <a:cubicBezTo>
                    <a:pt x="61157" y="634"/>
                    <a:pt x="61178" y="577"/>
                    <a:pt x="61209" y="539"/>
                  </a:cubicBezTo>
                  <a:close/>
                  <a:moveTo>
                    <a:pt x="84336" y="2854"/>
                  </a:moveTo>
                  <a:lnTo>
                    <a:pt x="84336" y="2854"/>
                  </a:lnTo>
                  <a:cubicBezTo>
                    <a:pt x="84337" y="2868"/>
                    <a:pt x="84338" y="2883"/>
                    <a:pt x="84338" y="2897"/>
                  </a:cubicBezTo>
                  <a:lnTo>
                    <a:pt x="84338" y="2897"/>
                  </a:lnTo>
                  <a:cubicBezTo>
                    <a:pt x="84338" y="2883"/>
                    <a:pt x="84337" y="2868"/>
                    <a:pt x="84336" y="2854"/>
                  </a:cubicBezTo>
                  <a:close/>
                  <a:moveTo>
                    <a:pt x="61613" y="491"/>
                  </a:moveTo>
                  <a:lnTo>
                    <a:pt x="61613" y="491"/>
                  </a:lnTo>
                  <a:cubicBezTo>
                    <a:pt x="62232" y="566"/>
                    <a:pt x="62863" y="539"/>
                    <a:pt x="63476" y="680"/>
                  </a:cubicBezTo>
                  <a:cubicBezTo>
                    <a:pt x="63713" y="736"/>
                    <a:pt x="63963" y="752"/>
                    <a:pt x="64180" y="882"/>
                  </a:cubicBezTo>
                  <a:cubicBezTo>
                    <a:pt x="64061" y="1344"/>
                    <a:pt x="63885" y="1794"/>
                    <a:pt x="63874" y="2280"/>
                  </a:cubicBezTo>
                  <a:cubicBezTo>
                    <a:pt x="63872" y="2280"/>
                    <a:pt x="63871" y="2280"/>
                    <a:pt x="63869" y="2280"/>
                  </a:cubicBezTo>
                  <a:cubicBezTo>
                    <a:pt x="63837" y="2280"/>
                    <a:pt x="63803" y="2284"/>
                    <a:pt x="63771" y="2284"/>
                  </a:cubicBezTo>
                  <a:cubicBezTo>
                    <a:pt x="63720" y="2284"/>
                    <a:pt x="63671" y="2274"/>
                    <a:pt x="63634" y="2219"/>
                  </a:cubicBezTo>
                  <a:cubicBezTo>
                    <a:pt x="63571" y="2128"/>
                    <a:pt x="63491" y="2017"/>
                    <a:pt x="63399" y="2017"/>
                  </a:cubicBezTo>
                  <a:cubicBezTo>
                    <a:pt x="63361" y="2017"/>
                    <a:pt x="63321" y="2037"/>
                    <a:pt x="63279" y="2084"/>
                  </a:cubicBezTo>
                  <a:cubicBezTo>
                    <a:pt x="63142" y="2240"/>
                    <a:pt x="63364" y="2344"/>
                    <a:pt x="63452" y="2453"/>
                  </a:cubicBezTo>
                  <a:cubicBezTo>
                    <a:pt x="63563" y="2590"/>
                    <a:pt x="63688" y="2716"/>
                    <a:pt x="63806" y="2847"/>
                  </a:cubicBezTo>
                  <a:cubicBezTo>
                    <a:pt x="63170" y="2883"/>
                    <a:pt x="62534" y="2920"/>
                    <a:pt x="61931" y="3159"/>
                  </a:cubicBezTo>
                  <a:cubicBezTo>
                    <a:pt x="61726" y="2327"/>
                    <a:pt x="61645" y="1455"/>
                    <a:pt x="61148" y="718"/>
                  </a:cubicBezTo>
                  <a:lnTo>
                    <a:pt x="61148" y="718"/>
                  </a:lnTo>
                  <a:cubicBezTo>
                    <a:pt x="61529" y="814"/>
                    <a:pt x="61746" y="1230"/>
                    <a:pt x="62224" y="1308"/>
                  </a:cubicBezTo>
                  <a:cubicBezTo>
                    <a:pt x="62160" y="857"/>
                    <a:pt x="61635" y="863"/>
                    <a:pt x="61613" y="491"/>
                  </a:cubicBezTo>
                  <a:close/>
                  <a:moveTo>
                    <a:pt x="64453" y="985"/>
                  </a:moveTo>
                  <a:cubicBezTo>
                    <a:pt x="64993" y="1060"/>
                    <a:pt x="65446" y="1340"/>
                    <a:pt x="65913" y="1593"/>
                  </a:cubicBezTo>
                  <a:cubicBezTo>
                    <a:pt x="66209" y="1754"/>
                    <a:pt x="66172" y="1963"/>
                    <a:pt x="66079" y="2206"/>
                  </a:cubicBezTo>
                  <a:cubicBezTo>
                    <a:pt x="65930" y="2368"/>
                    <a:pt x="65869" y="2562"/>
                    <a:pt x="65870" y="2779"/>
                  </a:cubicBezTo>
                  <a:cubicBezTo>
                    <a:pt x="65840" y="2876"/>
                    <a:pt x="65755" y="2982"/>
                    <a:pt x="65907" y="3055"/>
                  </a:cubicBezTo>
                  <a:cubicBezTo>
                    <a:pt x="65605" y="3222"/>
                    <a:pt x="65705" y="3507"/>
                    <a:pt x="65704" y="3761"/>
                  </a:cubicBezTo>
                  <a:cubicBezTo>
                    <a:pt x="65666" y="3876"/>
                    <a:pt x="65595" y="4027"/>
                    <a:pt x="65501" y="4027"/>
                  </a:cubicBezTo>
                  <a:cubicBezTo>
                    <a:pt x="65469" y="4027"/>
                    <a:pt x="65435" y="4009"/>
                    <a:pt x="65398" y="3966"/>
                  </a:cubicBezTo>
                  <a:cubicBezTo>
                    <a:pt x="65035" y="3541"/>
                    <a:pt x="64648" y="3139"/>
                    <a:pt x="64281" y="2719"/>
                  </a:cubicBezTo>
                  <a:cubicBezTo>
                    <a:pt x="64190" y="2614"/>
                    <a:pt x="64199" y="2420"/>
                    <a:pt x="64162" y="2266"/>
                  </a:cubicBezTo>
                  <a:cubicBezTo>
                    <a:pt x="64252" y="1838"/>
                    <a:pt x="64285" y="1396"/>
                    <a:pt x="64453" y="985"/>
                  </a:cubicBezTo>
                  <a:close/>
                  <a:moveTo>
                    <a:pt x="63524" y="3039"/>
                  </a:moveTo>
                  <a:cubicBezTo>
                    <a:pt x="63677" y="3039"/>
                    <a:pt x="63831" y="3049"/>
                    <a:pt x="63987" y="3068"/>
                  </a:cubicBezTo>
                  <a:cubicBezTo>
                    <a:pt x="64533" y="3444"/>
                    <a:pt x="64871" y="4005"/>
                    <a:pt x="65275" y="4507"/>
                  </a:cubicBezTo>
                  <a:cubicBezTo>
                    <a:pt x="65071" y="4481"/>
                    <a:pt x="64869" y="4469"/>
                    <a:pt x="64669" y="4469"/>
                  </a:cubicBezTo>
                  <a:cubicBezTo>
                    <a:pt x="63837" y="4469"/>
                    <a:pt x="63042" y="4682"/>
                    <a:pt x="62272" y="5039"/>
                  </a:cubicBezTo>
                  <a:cubicBezTo>
                    <a:pt x="62117" y="4497"/>
                    <a:pt x="61930" y="3961"/>
                    <a:pt x="61989" y="3382"/>
                  </a:cubicBezTo>
                  <a:cubicBezTo>
                    <a:pt x="62483" y="3157"/>
                    <a:pt x="62994" y="3039"/>
                    <a:pt x="63524" y="3039"/>
                  </a:cubicBezTo>
                  <a:close/>
                  <a:moveTo>
                    <a:pt x="92015" y="2456"/>
                  </a:moveTo>
                  <a:lnTo>
                    <a:pt x="92047" y="2615"/>
                  </a:lnTo>
                  <a:lnTo>
                    <a:pt x="91926" y="2773"/>
                  </a:lnTo>
                  <a:cubicBezTo>
                    <a:pt x="91931" y="2885"/>
                    <a:pt x="91919" y="2991"/>
                    <a:pt x="91812" y="3058"/>
                  </a:cubicBezTo>
                  <a:cubicBezTo>
                    <a:pt x="91582" y="3786"/>
                    <a:pt x="91301" y="4494"/>
                    <a:pt x="90982" y="5221"/>
                  </a:cubicBezTo>
                  <a:cubicBezTo>
                    <a:pt x="90585" y="4988"/>
                    <a:pt x="90568" y="4447"/>
                    <a:pt x="90134" y="4305"/>
                  </a:cubicBezTo>
                  <a:cubicBezTo>
                    <a:pt x="90124" y="4066"/>
                    <a:pt x="90303" y="3963"/>
                    <a:pt x="90470" y="3849"/>
                  </a:cubicBezTo>
                  <a:cubicBezTo>
                    <a:pt x="90883" y="3568"/>
                    <a:pt x="91264" y="3249"/>
                    <a:pt x="91630" y="2909"/>
                  </a:cubicBezTo>
                  <a:cubicBezTo>
                    <a:pt x="91654" y="2802"/>
                    <a:pt x="91735" y="2742"/>
                    <a:pt x="91821" y="2688"/>
                  </a:cubicBezTo>
                  <a:cubicBezTo>
                    <a:pt x="91886" y="2610"/>
                    <a:pt x="91950" y="2534"/>
                    <a:pt x="92015" y="2456"/>
                  </a:cubicBezTo>
                  <a:close/>
                  <a:moveTo>
                    <a:pt x="92503" y="1879"/>
                  </a:moveTo>
                  <a:cubicBezTo>
                    <a:pt x="92728" y="2590"/>
                    <a:pt x="92940" y="3306"/>
                    <a:pt x="93183" y="4011"/>
                  </a:cubicBezTo>
                  <a:cubicBezTo>
                    <a:pt x="93289" y="4318"/>
                    <a:pt x="93212" y="4477"/>
                    <a:pt x="92909" y="4568"/>
                  </a:cubicBezTo>
                  <a:cubicBezTo>
                    <a:pt x="92457" y="4704"/>
                    <a:pt x="92102" y="5036"/>
                    <a:pt x="91521" y="5324"/>
                  </a:cubicBezTo>
                  <a:cubicBezTo>
                    <a:pt x="91883" y="4337"/>
                    <a:pt x="92058" y="3455"/>
                    <a:pt x="92291" y="2586"/>
                  </a:cubicBezTo>
                  <a:cubicBezTo>
                    <a:pt x="92377" y="2406"/>
                    <a:pt x="92429" y="2221"/>
                    <a:pt x="92369" y="2020"/>
                  </a:cubicBezTo>
                  <a:cubicBezTo>
                    <a:pt x="92390" y="1987"/>
                    <a:pt x="92395" y="1947"/>
                    <a:pt x="92383" y="1909"/>
                  </a:cubicBezTo>
                  <a:cubicBezTo>
                    <a:pt x="92424" y="1902"/>
                    <a:pt x="92464" y="1891"/>
                    <a:pt x="92503" y="1879"/>
                  </a:cubicBezTo>
                  <a:close/>
                  <a:moveTo>
                    <a:pt x="66490" y="2169"/>
                  </a:moveTo>
                  <a:cubicBezTo>
                    <a:pt x="66669" y="2169"/>
                    <a:pt x="66772" y="2318"/>
                    <a:pt x="66890" y="2444"/>
                  </a:cubicBezTo>
                  <a:cubicBezTo>
                    <a:pt x="67333" y="2920"/>
                    <a:pt x="67494" y="3528"/>
                    <a:pt x="67685" y="4123"/>
                  </a:cubicBezTo>
                  <a:cubicBezTo>
                    <a:pt x="67722" y="4240"/>
                    <a:pt x="67668" y="4332"/>
                    <a:pt x="67605" y="4435"/>
                  </a:cubicBezTo>
                  <a:cubicBezTo>
                    <a:pt x="67349" y="4855"/>
                    <a:pt x="67107" y="5283"/>
                    <a:pt x="66860" y="5709"/>
                  </a:cubicBezTo>
                  <a:cubicBezTo>
                    <a:pt x="66893" y="5805"/>
                    <a:pt x="66868" y="5907"/>
                    <a:pt x="66774" y="5907"/>
                  </a:cubicBezTo>
                  <a:cubicBezTo>
                    <a:pt x="66771" y="5907"/>
                    <a:pt x="66769" y="5907"/>
                    <a:pt x="66766" y="5907"/>
                  </a:cubicBezTo>
                  <a:lnTo>
                    <a:pt x="66765" y="5907"/>
                  </a:lnTo>
                  <a:cubicBezTo>
                    <a:pt x="66595" y="5897"/>
                    <a:pt x="66585" y="5738"/>
                    <a:pt x="66564" y="5605"/>
                  </a:cubicBezTo>
                  <a:cubicBezTo>
                    <a:pt x="66176" y="5048"/>
                    <a:pt x="65783" y="4492"/>
                    <a:pt x="65937" y="3751"/>
                  </a:cubicBezTo>
                  <a:cubicBezTo>
                    <a:pt x="65920" y="3521"/>
                    <a:pt x="66190" y="3281"/>
                    <a:pt x="65919" y="3062"/>
                  </a:cubicBezTo>
                  <a:lnTo>
                    <a:pt x="65919" y="3062"/>
                  </a:lnTo>
                  <a:cubicBezTo>
                    <a:pt x="65948" y="3080"/>
                    <a:pt x="65971" y="3088"/>
                    <a:pt x="65990" y="3088"/>
                  </a:cubicBezTo>
                  <a:cubicBezTo>
                    <a:pt x="66041" y="3088"/>
                    <a:pt x="66060" y="3031"/>
                    <a:pt x="66075" y="2965"/>
                  </a:cubicBezTo>
                  <a:cubicBezTo>
                    <a:pt x="66177" y="2705"/>
                    <a:pt x="66280" y="2445"/>
                    <a:pt x="66383" y="2186"/>
                  </a:cubicBezTo>
                  <a:cubicBezTo>
                    <a:pt x="66422" y="2174"/>
                    <a:pt x="66457" y="2169"/>
                    <a:pt x="66490" y="2169"/>
                  </a:cubicBezTo>
                  <a:close/>
                  <a:moveTo>
                    <a:pt x="64312" y="4775"/>
                  </a:moveTo>
                  <a:cubicBezTo>
                    <a:pt x="64662" y="4775"/>
                    <a:pt x="65019" y="4826"/>
                    <a:pt x="65382" y="4927"/>
                  </a:cubicBezTo>
                  <a:cubicBezTo>
                    <a:pt x="65919" y="5272"/>
                    <a:pt x="66037" y="5870"/>
                    <a:pt x="66322" y="6410"/>
                  </a:cubicBezTo>
                  <a:lnTo>
                    <a:pt x="65319" y="6711"/>
                  </a:lnTo>
                  <a:cubicBezTo>
                    <a:pt x="64821" y="6810"/>
                    <a:pt x="64353" y="6970"/>
                    <a:pt x="63996" y="7357"/>
                  </a:cubicBezTo>
                  <a:cubicBezTo>
                    <a:pt x="63946" y="7361"/>
                    <a:pt x="63895" y="7382"/>
                    <a:pt x="63845" y="7382"/>
                  </a:cubicBezTo>
                  <a:cubicBezTo>
                    <a:pt x="63809" y="7382"/>
                    <a:pt x="63775" y="7371"/>
                    <a:pt x="63742" y="7338"/>
                  </a:cubicBezTo>
                  <a:cubicBezTo>
                    <a:pt x="63178" y="6748"/>
                    <a:pt x="62643" y="6137"/>
                    <a:pt x="62399" y="5333"/>
                  </a:cubicBezTo>
                  <a:cubicBezTo>
                    <a:pt x="63011" y="4958"/>
                    <a:pt x="63649" y="4775"/>
                    <a:pt x="64312" y="4775"/>
                  </a:cubicBezTo>
                  <a:close/>
                  <a:moveTo>
                    <a:pt x="67791" y="4686"/>
                  </a:moveTo>
                  <a:cubicBezTo>
                    <a:pt x="68045" y="5731"/>
                    <a:pt x="67985" y="6718"/>
                    <a:pt x="67626" y="7834"/>
                  </a:cubicBezTo>
                  <a:cubicBezTo>
                    <a:pt x="66816" y="6392"/>
                    <a:pt x="66766" y="6313"/>
                    <a:pt x="67791" y="4686"/>
                  </a:cubicBezTo>
                  <a:close/>
                  <a:moveTo>
                    <a:pt x="90115" y="4329"/>
                  </a:moveTo>
                  <a:lnTo>
                    <a:pt x="90115" y="4329"/>
                  </a:lnTo>
                  <a:cubicBezTo>
                    <a:pt x="90054" y="4533"/>
                    <a:pt x="90182" y="4676"/>
                    <a:pt x="90300" y="4815"/>
                  </a:cubicBezTo>
                  <a:cubicBezTo>
                    <a:pt x="90696" y="5279"/>
                    <a:pt x="90822" y="5745"/>
                    <a:pt x="90457" y="6309"/>
                  </a:cubicBezTo>
                  <a:cubicBezTo>
                    <a:pt x="90118" y="6838"/>
                    <a:pt x="89845" y="7409"/>
                    <a:pt x="89543" y="7962"/>
                  </a:cubicBezTo>
                  <a:cubicBezTo>
                    <a:pt x="89285" y="7868"/>
                    <a:pt x="89379" y="7621"/>
                    <a:pt x="89325" y="7442"/>
                  </a:cubicBezTo>
                  <a:cubicBezTo>
                    <a:pt x="89125" y="6797"/>
                    <a:pt x="88946" y="6142"/>
                    <a:pt x="88327" y="5744"/>
                  </a:cubicBezTo>
                  <a:cubicBezTo>
                    <a:pt x="88294" y="5667"/>
                    <a:pt x="88197" y="5583"/>
                    <a:pt x="88270" y="5505"/>
                  </a:cubicBezTo>
                  <a:lnTo>
                    <a:pt x="88271" y="5505"/>
                  </a:lnTo>
                  <a:cubicBezTo>
                    <a:pt x="88719" y="5023"/>
                    <a:pt x="89265" y="4668"/>
                    <a:pt x="89831" y="4344"/>
                  </a:cubicBezTo>
                  <a:cubicBezTo>
                    <a:pt x="89846" y="4335"/>
                    <a:pt x="89862" y="4332"/>
                    <a:pt x="89879" y="4332"/>
                  </a:cubicBezTo>
                  <a:cubicBezTo>
                    <a:pt x="89928" y="4332"/>
                    <a:pt x="89983" y="4360"/>
                    <a:pt x="90036" y="4360"/>
                  </a:cubicBezTo>
                  <a:cubicBezTo>
                    <a:pt x="90063" y="4360"/>
                    <a:pt x="90090" y="4352"/>
                    <a:pt x="90115" y="4329"/>
                  </a:cubicBezTo>
                  <a:close/>
                  <a:moveTo>
                    <a:pt x="82851" y="4425"/>
                  </a:moveTo>
                  <a:lnTo>
                    <a:pt x="82851" y="4425"/>
                  </a:lnTo>
                  <a:cubicBezTo>
                    <a:pt x="82846" y="4531"/>
                    <a:pt x="82840" y="4636"/>
                    <a:pt x="82836" y="4742"/>
                  </a:cubicBezTo>
                  <a:lnTo>
                    <a:pt x="82621" y="4934"/>
                  </a:lnTo>
                  <a:cubicBezTo>
                    <a:pt x="82631" y="5027"/>
                    <a:pt x="82641" y="5122"/>
                    <a:pt x="82650" y="5215"/>
                  </a:cubicBezTo>
                  <a:cubicBezTo>
                    <a:pt x="82249" y="5766"/>
                    <a:pt x="81994" y="6367"/>
                    <a:pt x="82014" y="7063"/>
                  </a:cubicBezTo>
                  <a:cubicBezTo>
                    <a:pt x="81631" y="7260"/>
                    <a:pt x="81835" y="7764"/>
                    <a:pt x="81544" y="8026"/>
                  </a:cubicBezTo>
                  <a:cubicBezTo>
                    <a:pt x="81295" y="7793"/>
                    <a:pt x="81244" y="7437"/>
                    <a:pt x="80953" y="7273"/>
                  </a:cubicBezTo>
                  <a:cubicBezTo>
                    <a:pt x="80943" y="6809"/>
                    <a:pt x="81186" y="6463"/>
                    <a:pt x="81477" y="6139"/>
                  </a:cubicBezTo>
                  <a:cubicBezTo>
                    <a:pt x="81559" y="6046"/>
                    <a:pt x="81659" y="5955"/>
                    <a:pt x="81590" y="5872"/>
                  </a:cubicBezTo>
                  <a:lnTo>
                    <a:pt x="81590" y="5872"/>
                  </a:lnTo>
                  <a:cubicBezTo>
                    <a:pt x="81604" y="5875"/>
                    <a:pt x="81618" y="5877"/>
                    <a:pt x="81630" y="5877"/>
                  </a:cubicBezTo>
                  <a:cubicBezTo>
                    <a:pt x="81765" y="5877"/>
                    <a:pt x="81818" y="5691"/>
                    <a:pt x="81915" y="5609"/>
                  </a:cubicBezTo>
                  <a:cubicBezTo>
                    <a:pt x="82164" y="5401"/>
                    <a:pt x="82210" y="4983"/>
                    <a:pt x="82610" y="4931"/>
                  </a:cubicBezTo>
                  <a:cubicBezTo>
                    <a:pt x="82481" y="4667"/>
                    <a:pt x="82791" y="4604"/>
                    <a:pt x="82851" y="4425"/>
                  </a:cubicBezTo>
                  <a:close/>
                  <a:moveTo>
                    <a:pt x="93300" y="4701"/>
                  </a:moveTo>
                  <a:lnTo>
                    <a:pt x="93300" y="4701"/>
                  </a:lnTo>
                  <a:cubicBezTo>
                    <a:pt x="93432" y="5518"/>
                    <a:pt x="93320" y="6261"/>
                    <a:pt x="93098" y="7001"/>
                  </a:cubicBezTo>
                  <a:lnTo>
                    <a:pt x="93099" y="7002"/>
                  </a:lnTo>
                  <a:cubicBezTo>
                    <a:pt x="93005" y="7310"/>
                    <a:pt x="92746" y="7316"/>
                    <a:pt x="92516" y="7391"/>
                  </a:cubicBezTo>
                  <a:cubicBezTo>
                    <a:pt x="92494" y="7390"/>
                    <a:pt x="92472" y="7389"/>
                    <a:pt x="92450" y="7389"/>
                  </a:cubicBezTo>
                  <a:cubicBezTo>
                    <a:pt x="92220" y="7389"/>
                    <a:pt x="92002" y="7444"/>
                    <a:pt x="91786" y="7525"/>
                  </a:cubicBezTo>
                  <a:cubicBezTo>
                    <a:pt x="91343" y="7693"/>
                    <a:pt x="90899" y="7861"/>
                    <a:pt x="90455" y="8028"/>
                  </a:cubicBezTo>
                  <a:cubicBezTo>
                    <a:pt x="90718" y="7451"/>
                    <a:pt x="91035" y="6892"/>
                    <a:pt x="91193" y="6275"/>
                  </a:cubicBezTo>
                  <a:cubicBezTo>
                    <a:pt x="91309" y="5825"/>
                    <a:pt x="91565" y="5535"/>
                    <a:pt x="91968" y="5320"/>
                  </a:cubicBezTo>
                  <a:cubicBezTo>
                    <a:pt x="92383" y="5099"/>
                    <a:pt x="92802" y="4894"/>
                    <a:pt x="93300" y="4701"/>
                  </a:cubicBezTo>
                  <a:close/>
                  <a:moveTo>
                    <a:pt x="83984" y="3361"/>
                  </a:moveTo>
                  <a:cubicBezTo>
                    <a:pt x="83993" y="3429"/>
                    <a:pt x="84004" y="3497"/>
                    <a:pt x="84014" y="3565"/>
                  </a:cubicBezTo>
                  <a:lnTo>
                    <a:pt x="83884" y="3714"/>
                  </a:lnTo>
                  <a:cubicBezTo>
                    <a:pt x="83734" y="4617"/>
                    <a:pt x="83697" y="5521"/>
                    <a:pt x="83858" y="6427"/>
                  </a:cubicBezTo>
                  <a:cubicBezTo>
                    <a:pt x="83880" y="6547"/>
                    <a:pt x="83836" y="6651"/>
                    <a:pt x="83765" y="6745"/>
                  </a:cubicBezTo>
                  <a:cubicBezTo>
                    <a:pt x="83314" y="6902"/>
                    <a:pt x="82984" y="7237"/>
                    <a:pt x="82618" y="7520"/>
                  </a:cubicBezTo>
                  <a:cubicBezTo>
                    <a:pt x="82375" y="7708"/>
                    <a:pt x="82207" y="7992"/>
                    <a:pt x="81889" y="8085"/>
                  </a:cubicBezTo>
                  <a:cubicBezTo>
                    <a:pt x="81942" y="7746"/>
                    <a:pt x="82104" y="7421"/>
                    <a:pt x="82019" y="7064"/>
                  </a:cubicBezTo>
                  <a:cubicBezTo>
                    <a:pt x="82361" y="6524"/>
                    <a:pt x="82488" y="5897"/>
                    <a:pt x="82719" y="5313"/>
                  </a:cubicBezTo>
                  <a:cubicBezTo>
                    <a:pt x="82727" y="5293"/>
                    <a:pt x="82687" y="5252"/>
                    <a:pt x="82662" y="5219"/>
                  </a:cubicBezTo>
                  <a:lnTo>
                    <a:pt x="82662" y="5219"/>
                  </a:lnTo>
                  <a:cubicBezTo>
                    <a:pt x="82671" y="5219"/>
                    <a:pt x="82680" y="5220"/>
                    <a:pt x="82689" y="5220"/>
                  </a:cubicBezTo>
                  <a:cubicBezTo>
                    <a:pt x="82929" y="5220"/>
                    <a:pt x="82878" y="4971"/>
                    <a:pt x="82972" y="4845"/>
                  </a:cubicBezTo>
                  <a:cubicBezTo>
                    <a:pt x="83161" y="4535"/>
                    <a:pt x="83398" y="4254"/>
                    <a:pt x="83524" y="3908"/>
                  </a:cubicBezTo>
                  <a:cubicBezTo>
                    <a:pt x="83632" y="3871"/>
                    <a:pt x="83658" y="3683"/>
                    <a:pt x="83785" y="3683"/>
                  </a:cubicBezTo>
                  <a:cubicBezTo>
                    <a:pt x="83808" y="3683"/>
                    <a:pt x="83835" y="3690"/>
                    <a:pt x="83866" y="3704"/>
                  </a:cubicBezTo>
                  <a:cubicBezTo>
                    <a:pt x="83741" y="3542"/>
                    <a:pt x="83932" y="3471"/>
                    <a:pt x="83984" y="3361"/>
                  </a:cubicBezTo>
                  <a:close/>
                  <a:moveTo>
                    <a:pt x="66254" y="6762"/>
                  </a:moveTo>
                  <a:cubicBezTo>
                    <a:pt x="66614" y="6762"/>
                    <a:pt x="66604" y="7033"/>
                    <a:pt x="66909" y="7808"/>
                  </a:cubicBezTo>
                  <a:cubicBezTo>
                    <a:pt x="67023" y="8097"/>
                    <a:pt x="67175" y="8387"/>
                    <a:pt x="67157" y="8782"/>
                  </a:cubicBezTo>
                  <a:lnTo>
                    <a:pt x="67156" y="8782"/>
                  </a:lnTo>
                  <a:cubicBezTo>
                    <a:pt x="66105" y="8573"/>
                    <a:pt x="65091" y="8325"/>
                    <a:pt x="64227" y="7670"/>
                  </a:cubicBezTo>
                  <a:cubicBezTo>
                    <a:pt x="64180" y="7634"/>
                    <a:pt x="64163" y="7557"/>
                    <a:pt x="64133" y="7499"/>
                  </a:cubicBezTo>
                  <a:lnTo>
                    <a:pt x="65344" y="6937"/>
                  </a:lnTo>
                  <a:cubicBezTo>
                    <a:pt x="65799" y="6830"/>
                    <a:pt x="66073" y="6762"/>
                    <a:pt x="66254" y="6762"/>
                  </a:cubicBezTo>
                  <a:close/>
                  <a:moveTo>
                    <a:pt x="83940" y="6994"/>
                  </a:moveTo>
                  <a:cubicBezTo>
                    <a:pt x="84025" y="7476"/>
                    <a:pt x="84109" y="7959"/>
                    <a:pt x="84192" y="8441"/>
                  </a:cubicBezTo>
                  <a:cubicBezTo>
                    <a:pt x="84228" y="8649"/>
                    <a:pt x="84232" y="8846"/>
                    <a:pt x="83999" y="8953"/>
                  </a:cubicBezTo>
                  <a:lnTo>
                    <a:pt x="84000" y="8953"/>
                  </a:lnTo>
                  <a:cubicBezTo>
                    <a:pt x="83374" y="9069"/>
                    <a:pt x="82884" y="9442"/>
                    <a:pt x="82388" y="9805"/>
                  </a:cubicBezTo>
                  <a:cubicBezTo>
                    <a:pt x="82134" y="9991"/>
                    <a:pt x="81964" y="10280"/>
                    <a:pt x="81661" y="10407"/>
                  </a:cubicBezTo>
                  <a:cubicBezTo>
                    <a:pt x="81655" y="10447"/>
                    <a:pt x="81641" y="10492"/>
                    <a:pt x="81631" y="10535"/>
                  </a:cubicBezTo>
                  <a:cubicBezTo>
                    <a:pt x="81615" y="10480"/>
                    <a:pt x="81596" y="10423"/>
                    <a:pt x="81580" y="10366"/>
                  </a:cubicBezTo>
                  <a:cubicBezTo>
                    <a:pt x="81587" y="10199"/>
                    <a:pt x="81593" y="10033"/>
                    <a:pt x="81599" y="9865"/>
                  </a:cubicBezTo>
                  <a:cubicBezTo>
                    <a:pt x="81650" y="9620"/>
                    <a:pt x="81717" y="9378"/>
                    <a:pt x="81749" y="9130"/>
                  </a:cubicBezTo>
                  <a:cubicBezTo>
                    <a:pt x="81788" y="8829"/>
                    <a:pt x="81867" y="8553"/>
                    <a:pt x="82077" y="8325"/>
                  </a:cubicBezTo>
                  <a:cubicBezTo>
                    <a:pt x="82285" y="8150"/>
                    <a:pt x="82490" y="7974"/>
                    <a:pt x="82700" y="7803"/>
                  </a:cubicBezTo>
                  <a:cubicBezTo>
                    <a:pt x="83085" y="7489"/>
                    <a:pt x="83438" y="7127"/>
                    <a:pt x="83940" y="6994"/>
                  </a:cubicBezTo>
                  <a:close/>
                  <a:moveTo>
                    <a:pt x="80822" y="7459"/>
                  </a:moveTo>
                  <a:cubicBezTo>
                    <a:pt x="80858" y="7459"/>
                    <a:pt x="80898" y="7468"/>
                    <a:pt x="80942" y="7488"/>
                  </a:cubicBezTo>
                  <a:lnTo>
                    <a:pt x="80942" y="7488"/>
                  </a:lnTo>
                  <a:cubicBezTo>
                    <a:pt x="81402" y="8188"/>
                    <a:pt x="81631" y="8927"/>
                    <a:pt x="81323" y="9758"/>
                  </a:cubicBezTo>
                  <a:cubicBezTo>
                    <a:pt x="81309" y="9795"/>
                    <a:pt x="81331" y="9846"/>
                    <a:pt x="81335" y="9890"/>
                  </a:cubicBezTo>
                  <a:cubicBezTo>
                    <a:pt x="81272" y="10137"/>
                    <a:pt x="81208" y="10385"/>
                    <a:pt x="81145" y="10632"/>
                  </a:cubicBezTo>
                  <a:cubicBezTo>
                    <a:pt x="80943" y="10576"/>
                    <a:pt x="80933" y="10370"/>
                    <a:pt x="80832" y="10235"/>
                  </a:cubicBezTo>
                  <a:cubicBezTo>
                    <a:pt x="80610" y="9938"/>
                    <a:pt x="80417" y="9615"/>
                    <a:pt x="80059" y="9453"/>
                  </a:cubicBezTo>
                  <a:lnTo>
                    <a:pt x="80059" y="9453"/>
                  </a:lnTo>
                  <a:cubicBezTo>
                    <a:pt x="79975" y="9304"/>
                    <a:pt x="79971" y="9152"/>
                    <a:pt x="80037" y="8998"/>
                  </a:cubicBezTo>
                  <a:cubicBezTo>
                    <a:pt x="80232" y="8540"/>
                    <a:pt x="80429" y="8083"/>
                    <a:pt x="80623" y="7626"/>
                  </a:cubicBezTo>
                  <a:cubicBezTo>
                    <a:pt x="80669" y="7518"/>
                    <a:pt x="80733" y="7459"/>
                    <a:pt x="80822" y="7459"/>
                  </a:cubicBezTo>
                  <a:close/>
                  <a:moveTo>
                    <a:pt x="92548" y="7555"/>
                  </a:moveTo>
                  <a:cubicBezTo>
                    <a:pt x="92721" y="7602"/>
                    <a:pt x="92755" y="7708"/>
                    <a:pt x="92661" y="7855"/>
                  </a:cubicBezTo>
                  <a:lnTo>
                    <a:pt x="92662" y="7855"/>
                  </a:lnTo>
                  <a:cubicBezTo>
                    <a:pt x="92481" y="8145"/>
                    <a:pt x="92264" y="8408"/>
                    <a:pt x="92016" y="8641"/>
                  </a:cubicBezTo>
                  <a:cubicBezTo>
                    <a:pt x="91077" y="9516"/>
                    <a:pt x="89963" y="10102"/>
                    <a:pt x="88765" y="10633"/>
                  </a:cubicBezTo>
                  <a:cubicBezTo>
                    <a:pt x="88726" y="10403"/>
                    <a:pt x="88869" y="10312"/>
                    <a:pt x="88951" y="10200"/>
                  </a:cubicBezTo>
                  <a:cubicBezTo>
                    <a:pt x="89193" y="9872"/>
                    <a:pt x="89458" y="9560"/>
                    <a:pt x="89681" y="9219"/>
                  </a:cubicBezTo>
                  <a:cubicBezTo>
                    <a:pt x="89967" y="8784"/>
                    <a:pt x="90247" y="8356"/>
                    <a:pt x="90795" y="8218"/>
                  </a:cubicBezTo>
                  <a:lnTo>
                    <a:pt x="92548" y="7555"/>
                  </a:lnTo>
                  <a:close/>
                  <a:moveTo>
                    <a:pt x="73620" y="4375"/>
                  </a:moveTo>
                  <a:lnTo>
                    <a:pt x="73620" y="4375"/>
                  </a:lnTo>
                  <a:cubicBezTo>
                    <a:pt x="73808" y="4550"/>
                    <a:pt x="73962" y="4731"/>
                    <a:pt x="73953" y="4990"/>
                  </a:cubicBezTo>
                  <a:cubicBezTo>
                    <a:pt x="74394" y="6027"/>
                    <a:pt x="75102" y="6872"/>
                    <a:pt x="75851" y="7692"/>
                  </a:cubicBezTo>
                  <a:cubicBezTo>
                    <a:pt x="76135" y="8005"/>
                    <a:pt x="76496" y="8262"/>
                    <a:pt x="76644" y="8685"/>
                  </a:cubicBezTo>
                  <a:cubicBezTo>
                    <a:pt x="76159" y="9225"/>
                    <a:pt x="75986" y="9885"/>
                    <a:pt x="75916" y="10585"/>
                  </a:cubicBezTo>
                  <a:cubicBezTo>
                    <a:pt x="75876" y="10642"/>
                    <a:pt x="75901" y="10787"/>
                    <a:pt x="75820" y="10787"/>
                  </a:cubicBezTo>
                  <a:cubicBezTo>
                    <a:pt x="75800" y="10787"/>
                    <a:pt x="75773" y="10778"/>
                    <a:pt x="75736" y="10755"/>
                  </a:cubicBezTo>
                  <a:cubicBezTo>
                    <a:pt x="75627" y="10688"/>
                    <a:pt x="75561" y="10550"/>
                    <a:pt x="75480" y="10439"/>
                  </a:cubicBezTo>
                  <a:cubicBezTo>
                    <a:pt x="74790" y="9492"/>
                    <a:pt x="74278" y="8453"/>
                    <a:pt x="73904" y="7343"/>
                  </a:cubicBezTo>
                  <a:lnTo>
                    <a:pt x="73904" y="7343"/>
                  </a:lnTo>
                  <a:lnTo>
                    <a:pt x="73905" y="7342"/>
                  </a:lnTo>
                  <a:cubicBezTo>
                    <a:pt x="73741" y="6532"/>
                    <a:pt x="73643" y="5715"/>
                    <a:pt x="73672" y="4886"/>
                  </a:cubicBezTo>
                  <a:cubicBezTo>
                    <a:pt x="73654" y="4716"/>
                    <a:pt x="73637" y="4546"/>
                    <a:pt x="73620" y="4375"/>
                  </a:cubicBezTo>
                  <a:close/>
                  <a:moveTo>
                    <a:pt x="87976" y="5814"/>
                  </a:moveTo>
                  <a:cubicBezTo>
                    <a:pt x="88062" y="5814"/>
                    <a:pt x="88134" y="5888"/>
                    <a:pt x="88225" y="5914"/>
                  </a:cubicBezTo>
                  <a:cubicBezTo>
                    <a:pt x="88764" y="6611"/>
                    <a:pt x="89121" y="7381"/>
                    <a:pt x="89175" y="8274"/>
                  </a:cubicBezTo>
                  <a:cubicBezTo>
                    <a:pt x="89124" y="8599"/>
                    <a:pt x="88949" y="8864"/>
                    <a:pt x="88761" y="9122"/>
                  </a:cubicBezTo>
                  <a:cubicBezTo>
                    <a:pt x="88271" y="9796"/>
                    <a:pt x="87753" y="10445"/>
                    <a:pt x="87067" y="11118"/>
                  </a:cubicBezTo>
                  <a:cubicBezTo>
                    <a:pt x="86673" y="9211"/>
                    <a:pt x="86553" y="7495"/>
                    <a:pt x="87781" y="5942"/>
                  </a:cubicBezTo>
                  <a:cubicBezTo>
                    <a:pt x="87858" y="5845"/>
                    <a:pt x="87920" y="5814"/>
                    <a:pt x="87976" y="5814"/>
                  </a:cubicBezTo>
                  <a:close/>
                  <a:moveTo>
                    <a:pt x="73344" y="6509"/>
                  </a:moveTo>
                  <a:lnTo>
                    <a:pt x="73344" y="6509"/>
                  </a:lnTo>
                  <a:cubicBezTo>
                    <a:pt x="73578" y="6616"/>
                    <a:pt x="73552" y="6806"/>
                    <a:pt x="73528" y="6994"/>
                  </a:cubicBezTo>
                  <a:cubicBezTo>
                    <a:pt x="73568" y="7117"/>
                    <a:pt x="73607" y="7240"/>
                    <a:pt x="73646" y="7362"/>
                  </a:cubicBezTo>
                  <a:cubicBezTo>
                    <a:pt x="73779" y="8212"/>
                    <a:pt x="74204" y="8938"/>
                    <a:pt x="74612" y="9673"/>
                  </a:cubicBezTo>
                  <a:cubicBezTo>
                    <a:pt x="74900" y="10187"/>
                    <a:pt x="75309" y="10625"/>
                    <a:pt x="75544" y="11171"/>
                  </a:cubicBezTo>
                  <a:cubicBezTo>
                    <a:pt x="75223" y="11131"/>
                    <a:pt x="74909" y="11018"/>
                    <a:pt x="74586" y="11018"/>
                  </a:cubicBezTo>
                  <a:cubicBezTo>
                    <a:pt x="74484" y="11018"/>
                    <a:pt x="74381" y="11030"/>
                    <a:pt x="74276" y="11058"/>
                  </a:cubicBezTo>
                  <a:cubicBezTo>
                    <a:pt x="73837" y="10596"/>
                    <a:pt x="73724" y="9990"/>
                    <a:pt x="73583" y="9407"/>
                  </a:cubicBezTo>
                  <a:lnTo>
                    <a:pt x="73584" y="9406"/>
                  </a:lnTo>
                  <a:cubicBezTo>
                    <a:pt x="73393" y="8615"/>
                    <a:pt x="73337" y="7805"/>
                    <a:pt x="73347" y="6992"/>
                  </a:cubicBezTo>
                  <a:cubicBezTo>
                    <a:pt x="73296" y="6842"/>
                    <a:pt x="73286" y="6691"/>
                    <a:pt x="73344" y="6509"/>
                  </a:cubicBezTo>
                  <a:close/>
                  <a:moveTo>
                    <a:pt x="75544" y="11171"/>
                  </a:moveTo>
                  <a:cubicBezTo>
                    <a:pt x="75508" y="11204"/>
                    <a:pt x="75472" y="11236"/>
                    <a:pt x="75436" y="11269"/>
                  </a:cubicBezTo>
                  <a:lnTo>
                    <a:pt x="75544" y="11171"/>
                  </a:lnTo>
                  <a:close/>
                  <a:moveTo>
                    <a:pt x="57095" y="11849"/>
                  </a:moveTo>
                  <a:cubicBezTo>
                    <a:pt x="57193" y="11849"/>
                    <a:pt x="57215" y="11964"/>
                    <a:pt x="57249" y="12047"/>
                  </a:cubicBezTo>
                  <a:cubicBezTo>
                    <a:pt x="57199" y="12080"/>
                    <a:pt x="57140" y="12097"/>
                    <a:pt x="57082" y="12097"/>
                  </a:cubicBezTo>
                  <a:cubicBezTo>
                    <a:pt x="57048" y="12097"/>
                    <a:pt x="57013" y="12091"/>
                    <a:pt x="56980" y="12079"/>
                  </a:cubicBezTo>
                  <a:cubicBezTo>
                    <a:pt x="56994" y="11997"/>
                    <a:pt x="56960" y="11877"/>
                    <a:pt x="57057" y="11854"/>
                  </a:cubicBezTo>
                  <a:cubicBezTo>
                    <a:pt x="57071" y="11851"/>
                    <a:pt x="57083" y="11849"/>
                    <a:pt x="57095" y="11849"/>
                  </a:cubicBezTo>
                  <a:close/>
                  <a:moveTo>
                    <a:pt x="102734" y="9879"/>
                  </a:moveTo>
                  <a:cubicBezTo>
                    <a:pt x="102759" y="9879"/>
                    <a:pt x="102797" y="9891"/>
                    <a:pt x="102854" y="9922"/>
                  </a:cubicBezTo>
                  <a:cubicBezTo>
                    <a:pt x="102827" y="9992"/>
                    <a:pt x="102810" y="10071"/>
                    <a:pt x="102712" y="10072"/>
                  </a:cubicBezTo>
                  <a:cubicBezTo>
                    <a:pt x="102790" y="10346"/>
                    <a:pt x="102666" y="10576"/>
                    <a:pt x="102548" y="10807"/>
                  </a:cubicBezTo>
                  <a:cubicBezTo>
                    <a:pt x="102467" y="11084"/>
                    <a:pt x="102380" y="11359"/>
                    <a:pt x="102308" y="11638"/>
                  </a:cubicBezTo>
                  <a:cubicBezTo>
                    <a:pt x="102239" y="11904"/>
                    <a:pt x="102069" y="12053"/>
                    <a:pt x="101814" y="12123"/>
                  </a:cubicBezTo>
                  <a:cubicBezTo>
                    <a:pt x="101633" y="12107"/>
                    <a:pt x="101628" y="11989"/>
                    <a:pt x="101658" y="11852"/>
                  </a:cubicBezTo>
                  <a:lnTo>
                    <a:pt x="101658" y="11851"/>
                  </a:lnTo>
                  <a:lnTo>
                    <a:pt x="101658" y="11851"/>
                  </a:lnTo>
                  <a:cubicBezTo>
                    <a:pt x="101952" y="11488"/>
                    <a:pt x="102110" y="11046"/>
                    <a:pt x="102346" y="10650"/>
                  </a:cubicBezTo>
                  <a:cubicBezTo>
                    <a:pt x="102429" y="10433"/>
                    <a:pt x="102447" y="10175"/>
                    <a:pt x="102707" y="10070"/>
                  </a:cubicBezTo>
                  <a:cubicBezTo>
                    <a:pt x="102700" y="9990"/>
                    <a:pt x="102660" y="9879"/>
                    <a:pt x="102734" y="9879"/>
                  </a:cubicBezTo>
                  <a:close/>
                  <a:moveTo>
                    <a:pt x="102334" y="9865"/>
                  </a:moveTo>
                  <a:cubicBezTo>
                    <a:pt x="102334" y="9865"/>
                    <a:pt x="102334" y="9865"/>
                    <a:pt x="102335" y="9865"/>
                  </a:cubicBezTo>
                  <a:cubicBezTo>
                    <a:pt x="102444" y="9906"/>
                    <a:pt x="102382" y="9957"/>
                    <a:pt x="102337" y="10005"/>
                  </a:cubicBezTo>
                  <a:cubicBezTo>
                    <a:pt x="102313" y="10064"/>
                    <a:pt x="102290" y="10123"/>
                    <a:pt x="102265" y="10182"/>
                  </a:cubicBezTo>
                  <a:cubicBezTo>
                    <a:pt x="102074" y="10725"/>
                    <a:pt x="101719" y="11184"/>
                    <a:pt x="101472" y="11698"/>
                  </a:cubicBezTo>
                  <a:cubicBezTo>
                    <a:pt x="101292" y="11799"/>
                    <a:pt x="101351" y="12099"/>
                    <a:pt x="101057" y="12148"/>
                  </a:cubicBezTo>
                  <a:cubicBezTo>
                    <a:pt x="100973" y="11941"/>
                    <a:pt x="100791" y="11766"/>
                    <a:pt x="100784" y="11506"/>
                  </a:cubicBezTo>
                  <a:lnTo>
                    <a:pt x="101777" y="10324"/>
                  </a:lnTo>
                  <a:lnTo>
                    <a:pt x="102113" y="10086"/>
                  </a:lnTo>
                  <a:cubicBezTo>
                    <a:pt x="102143" y="10016"/>
                    <a:pt x="102191" y="9971"/>
                    <a:pt x="102271" y="9965"/>
                  </a:cubicBezTo>
                  <a:cubicBezTo>
                    <a:pt x="102292" y="9931"/>
                    <a:pt x="102325" y="9865"/>
                    <a:pt x="102334" y="9865"/>
                  </a:cubicBezTo>
                  <a:close/>
                  <a:moveTo>
                    <a:pt x="56979" y="12079"/>
                  </a:moveTo>
                  <a:cubicBezTo>
                    <a:pt x="56909" y="12092"/>
                    <a:pt x="56864" y="12119"/>
                    <a:pt x="56836" y="12154"/>
                  </a:cubicBezTo>
                  <a:cubicBezTo>
                    <a:pt x="56863" y="12119"/>
                    <a:pt x="56909" y="12092"/>
                    <a:pt x="56979" y="12079"/>
                  </a:cubicBezTo>
                  <a:close/>
                  <a:moveTo>
                    <a:pt x="73764" y="13199"/>
                  </a:moveTo>
                  <a:cubicBezTo>
                    <a:pt x="73769" y="13218"/>
                    <a:pt x="73782" y="13241"/>
                    <a:pt x="73778" y="13258"/>
                  </a:cubicBezTo>
                  <a:lnTo>
                    <a:pt x="73779" y="13258"/>
                  </a:lnTo>
                  <a:cubicBezTo>
                    <a:pt x="73769" y="13289"/>
                    <a:pt x="73755" y="13304"/>
                    <a:pt x="73736" y="13304"/>
                  </a:cubicBezTo>
                  <a:cubicBezTo>
                    <a:pt x="73724" y="13304"/>
                    <a:pt x="73709" y="13297"/>
                    <a:pt x="73694" y="13283"/>
                  </a:cubicBezTo>
                  <a:cubicBezTo>
                    <a:pt x="73717" y="13254"/>
                    <a:pt x="73741" y="13226"/>
                    <a:pt x="73764" y="13199"/>
                  </a:cubicBezTo>
                  <a:close/>
                  <a:moveTo>
                    <a:pt x="72971" y="13489"/>
                  </a:moveTo>
                  <a:cubicBezTo>
                    <a:pt x="72971" y="13489"/>
                    <a:pt x="72971" y="13489"/>
                    <a:pt x="72971" y="13489"/>
                  </a:cubicBezTo>
                  <a:lnTo>
                    <a:pt x="72971" y="13489"/>
                  </a:lnTo>
                  <a:cubicBezTo>
                    <a:pt x="72953" y="13489"/>
                    <a:pt x="72936" y="13492"/>
                    <a:pt x="72919" y="13497"/>
                  </a:cubicBezTo>
                  <a:cubicBezTo>
                    <a:pt x="72935" y="13492"/>
                    <a:pt x="72953" y="13489"/>
                    <a:pt x="72971" y="13489"/>
                  </a:cubicBezTo>
                  <a:close/>
                  <a:moveTo>
                    <a:pt x="100577" y="11865"/>
                  </a:moveTo>
                  <a:cubicBezTo>
                    <a:pt x="100581" y="11865"/>
                    <a:pt x="100585" y="11865"/>
                    <a:pt x="100589" y="11866"/>
                  </a:cubicBezTo>
                  <a:cubicBezTo>
                    <a:pt x="100752" y="11892"/>
                    <a:pt x="100793" y="12085"/>
                    <a:pt x="100836" y="12237"/>
                  </a:cubicBezTo>
                  <a:cubicBezTo>
                    <a:pt x="100901" y="12459"/>
                    <a:pt x="100914" y="12672"/>
                    <a:pt x="100787" y="12887"/>
                  </a:cubicBezTo>
                  <a:cubicBezTo>
                    <a:pt x="100606" y="13196"/>
                    <a:pt x="100444" y="13518"/>
                    <a:pt x="100262" y="13857"/>
                  </a:cubicBezTo>
                  <a:cubicBezTo>
                    <a:pt x="99986" y="13722"/>
                    <a:pt x="100101" y="13393"/>
                    <a:pt x="99919" y="13233"/>
                  </a:cubicBezTo>
                  <a:cubicBezTo>
                    <a:pt x="99812" y="13046"/>
                    <a:pt x="99900" y="12871"/>
                    <a:pt x="99953" y="12693"/>
                  </a:cubicBezTo>
                  <a:cubicBezTo>
                    <a:pt x="100089" y="12515"/>
                    <a:pt x="100278" y="12363"/>
                    <a:pt x="100221" y="12099"/>
                  </a:cubicBezTo>
                  <a:cubicBezTo>
                    <a:pt x="100222" y="12078"/>
                    <a:pt x="100221" y="12057"/>
                    <a:pt x="100220" y="12036"/>
                  </a:cubicBezTo>
                  <a:lnTo>
                    <a:pt x="100220" y="12036"/>
                  </a:lnTo>
                  <a:cubicBezTo>
                    <a:pt x="100232" y="12046"/>
                    <a:pt x="100244" y="12055"/>
                    <a:pt x="100258" y="12063"/>
                  </a:cubicBezTo>
                  <a:cubicBezTo>
                    <a:pt x="100401" y="12052"/>
                    <a:pt x="100481" y="11865"/>
                    <a:pt x="100577" y="11865"/>
                  </a:cubicBezTo>
                  <a:close/>
                  <a:moveTo>
                    <a:pt x="48072" y="13888"/>
                  </a:moveTo>
                  <a:lnTo>
                    <a:pt x="48082" y="13907"/>
                  </a:lnTo>
                  <a:lnTo>
                    <a:pt x="48082" y="13907"/>
                  </a:lnTo>
                  <a:cubicBezTo>
                    <a:pt x="48078" y="13900"/>
                    <a:pt x="48075" y="13894"/>
                    <a:pt x="48072" y="13888"/>
                  </a:cubicBezTo>
                  <a:close/>
                  <a:moveTo>
                    <a:pt x="101831" y="12309"/>
                  </a:moveTo>
                  <a:lnTo>
                    <a:pt x="101831" y="12310"/>
                  </a:lnTo>
                  <a:cubicBezTo>
                    <a:pt x="101873" y="12355"/>
                    <a:pt x="101959" y="12419"/>
                    <a:pt x="101950" y="12442"/>
                  </a:cubicBezTo>
                  <a:cubicBezTo>
                    <a:pt x="101754" y="12903"/>
                    <a:pt x="101634" y="13403"/>
                    <a:pt x="101287" y="13790"/>
                  </a:cubicBezTo>
                  <a:cubicBezTo>
                    <a:pt x="101277" y="13789"/>
                    <a:pt x="101267" y="13788"/>
                    <a:pt x="101258" y="13788"/>
                  </a:cubicBezTo>
                  <a:cubicBezTo>
                    <a:pt x="101083" y="13788"/>
                    <a:pt x="100943" y="13946"/>
                    <a:pt x="100735" y="13946"/>
                  </a:cubicBezTo>
                  <a:cubicBezTo>
                    <a:pt x="100687" y="13946"/>
                    <a:pt x="100636" y="13937"/>
                    <a:pt x="100579" y="13917"/>
                  </a:cubicBezTo>
                  <a:cubicBezTo>
                    <a:pt x="100981" y="13349"/>
                    <a:pt x="101035" y="12559"/>
                    <a:pt x="101831" y="12309"/>
                  </a:cubicBezTo>
                  <a:close/>
                  <a:moveTo>
                    <a:pt x="24225" y="9812"/>
                  </a:moveTo>
                  <a:lnTo>
                    <a:pt x="24225" y="9812"/>
                  </a:lnTo>
                  <a:cubicBezTo>
                    <a:pt x="24749" y="10429"/>
                    <a:pt x="25154" y="11109"/>
                    <a:pt x="25554" y="11793"/>
                  </a:cubicBezTo>
                  <a:cubicBezTo>
                    <a:pt x="25624" y="11915"/>
                    <a:pt x="25667" y="12045"/>
                    <a:pt x="25625" y="12184"/>
                  </a:cubicBezTo>
                  <a:cubicBezTo>
                    <a:pt x="25428" y="12856"/>
                    <a:pt x="25227" y="13527"/>
                    <a:pt x="24969" y="14201"/>
                  </a:cubicBezTo>
                  <a:cubicBezTo>
                    <a:pt x="24733" y="12732"/>
                    <a:pt x="24541" y="11266"/>
                    <a:pt x="24225" y="9812"/>
                  </a:cubicBezTo>
                  <a:close/>
                  <a:moveTo>
                    <a:pt x="23880" y="10040"/>
                  </a:moveTo>
                  <a:cubicBezTo>
                    <a:pt x="24029" y="11510"/>
                    <a:pt x="24169" y="12884"/>
                    <a:pt x="24308" y="14270"/>
                  </a:cubicBezTo>
                  <a:cubicBezTo>
                    <a:pt x="24305" y="14270"/>
                    <a:pt x="24302" y="14270"/>
                    <a:pt x="24299" y="14270"/>
                  </a:cubicBezTo>
                  <a:cubicBezTo>
                    <a:pt x="24066" y="14270"/>
                    <a:pt x="24094" y="13953"/>
                    <a:pt x="23899" y="13906"/>
                  </a:cubicBezTo>
                  <a:cubicBezTo>
                    <a:pt x="23885" y="13843"/>
                    <a:pt x="23880" y="13770"/>
                    <a:pt x="23817" y="13770"/>
                  </a:cubicBezTo>
                  <a:cubicBezTo>
                    <a:pt x="23801" y="13770"/>
                    <a:pt x="23781" y="13775"/>
                    <a:pt x="23755" y="13786"/>
                  </a:cubicBezTo>
                  <a:cubicBezTo>
                    <a:pt x="23806" y="13700"/>
                    <a:pt x="23777" y="13612"/>
                    <a:pt x="23716" y="13557"/>
                  </a:cubicBezTo>
                  <a:cubicBezTo>
                    <a:pt x="23195" y="13074"/>
                    <a:pt x="23316" y="12536"/>
                    <a:pt x="23498" y="11942"/>
                  </a:cubicBezTo>
                  <a:cubicBezTo>
                    <a:pt x="23677" y="11360"/>
                    <a:pt x="23744" y="10744"/>
                    <a:pt x="23880" y="10040"/>
                  </a:cubicBezTo>
                  <a:close/>
                  <a:moveTo>
                    <a:pt x="107684" y="14278"/>
                  </a:moveTo>
                  <a:lnTo>
                    <a:pt x="107684" y="14279"/>
                  </a:lnTo>
                  <a:cubicBezTo>
                    <a:pt x="107630" y="14383"/>
                    <a:pt x="107516" y="14409"/>
                    <a:pt x="107397" y="14414"/>
                  </a:cubicBezTo>
                  <a:lnTo>
                    <a:pt x="107397" y="14414"/>
                  </a:lnTo>
                  <a:cubicBezTo>
                    <a:pt x="107516" y="14409"/>
                    <a:pt x="107630" y="14383"/>
                    <a:pt x="107684" y="14278"/>
                  </a:cubicBezTo>
                  <a:close/>
                  <a:moveTo>
                    <a:pt x="76809" y="8894"/>
                  </a:moveTo>
                  <a:cubicBezTo>
                    <a:pt x="76911" y="8894"/>
                    <a:pt x="76970" y="8987"/>
                    <a:pt x="77035" y="9071"/>
                  </a:cubicBezTo>
                  <a:lnTo>
                    <a:pt x="77035" y="9070"/>
                  </a:lnTo>
                  <a:cubicBezTo>
                    <a:pt x="77723" y="9956"/>
                    <a:pt x="78264" y="10923"/>
                    <a:pt x="78637" y="11981"/>
                  </a:cubicBezTo>
                  <a:cubicBezTo>
                    <a:pt x="78766" y="12350"/>
                    <a:pt x="78760" y="12741"/>
                    <a:pt x="78790" y="13125"/>
                  </a:cubicBezTo>
                  <a:cubicBezTo>
                    <a:pt x="78830" y="13645"/>
                    <a:pt x="78892" y="14164"/>
                    <a:pt x="78945" y="14683"/>
                  </a:cubicBezTo>
                  <a:cubicBezTo>
                    <a:pt x="78790" y="14671"/>
                    <a:pt x="78719" y="14548"/>
                    <a:pt x="78636" y="14446"/>
                  </a:cubicBezTo>
                  <a:cubicBezTo>
                    <a:pt x="77907" y="13553"/>
                    <a:pt x="77190" y="12651"/>
                    <a:pt x="76452" y="11766"/>
                  </a:cubicBezTo>
                  <a:cubicBezTo>
                    <a:pt x="76205" y="11470"/>
                    <a:pt x="76085" y="11152"/>
                    <a:pt x="76106" y="10774"/>
                  </a:cubicBezTo>
                  <a:cubicBezTo>
                    <a:pt x="76248" y="10137"/>
                    <a:pt x="76425" y="9511"/>
                    <a:pt x="76707" y="8920"/>
                  </a:cubicBezTo>
                  <a:cubicBezTo>
                    <a:pt x="76745" y="8902"/>
                    <a:pt x="76779" y="8894"/>
                    <a:pt x="76809" y="8894"/>
                  </a:cubicBezTo>
                  <a:close/>
                  <a:moveTo>
                    <a:pt x="80010" y="9640"/>
                  </a:moveTo>
                  <a:cubicBezTo>
                    <a:pt x="80025" y="9640"/>
                    <a:pt x="80042" y="9641"/>
                    <a:pt x="80060" y="9643"/>
                  </a:cubicBezTo>
                  <a:lnTo>
                    <a:pt x="80060" y="9643"/>
                  </a:lnTo>
                  <a:lnTo>
                    <a:pt x="80897" y="10900"/>
                  </a:lnTo>
                  <a:cubicBezTo>
                    <a:pt x="80912" y="11100"/>
                    <a:pt x="80938" y="11294"/>
                    <a:pt x="80877" y="11500"/>
                  </a:cubicBezTo>
                  <a:cubicBezTo>
                    <a:pt x="80557" y="12572"/>
                    <a:pt x="80345" y="13677"/>
                    <a:pt x="79888" y="14707"/>
                  </a:cubicBezTo>
                  <a:lnTo>
                    <a:pt x="79888" y="14708"/>
                  </a:lnTo>
                  <a:cubicBezTo>
                    <a:pt x="79866" y="14721"/>
                    <a:pt x="79846" y="14727"/>
                    <a:pt x="79827" y="14727"/>
                  </a:cubicBezTo>
                  <a:cubicBezTo>
                    <a:pt x="79771" y="14727"/>
                    <a:pt x="79725" y="14683"/>
                    <a:pt x="79674" y="14661"/>
                  </a:cubicBezTo>
                  <a:cubicBezTo>
                    <a:pt x="79433" y="13143"/>
                    <a:pt x="79361" y="11626"/>
                    <a:pt x="79718" y="10115"/>
                  </a:cubicBezTo>
                  <a:cubicBezTo>
                    <a:pt x="79759" y="9939"/>
                    <a:pt x="79694" y="9640"/>
                    <a:pt x="80010" y="9640"/>
                  </a:cubicBezTo>
                  <a:close/>
                  <a:moveTo>
                    <a:pt x="84027" y="9121"/>
                  </a:moveTo>
                  <a:cubicBezTo>
                    <a:pt x="84267" y="9200"/>
                    <a:pt x="84215" y="9403"/>
                    <a:pt x="84212" y="9576"/>
                  </a:cubicBezTo>
                  <a:cubicBezTo>
                    <a:pt x="84197" y="10566"/>
                    <a:pt x="83854" y="11436"/>
                    <a:pt x="83246" y="12212"/>
                  </a:cubicBezTo>
                  <a:cubicBezTo>
                    <a:pt x="82822" y="12752"/>
                    <a:pt x="82304" y="13194"/>
                    <a:pt x="81785" y="13636"/>
                  </a:cubicBezTo>
                  <a:cubicBezTo>
                    <a:pt x="81405" y="13959"/>
                    <a:pt x="81012" y="14271"/>
                    <a:pt x="80684" y="14651"/>
                  </a:cubicBezTo>
                  <a:cubicBezTo>
                    <a:pt x="80640" y="14704"/>
                    <a:pt x="80582" y="14746"/>
                    <a:pt x="80522" y="14746"/>
                  </a:cubicBezTo>
                  <a:cubicBezTo>
                    <a:pt x="80499" y="14746"/>
                    <a:pt x="80475" y="14740"/>
                    <a:pt x="80451" y="14725"/>
                  </a:cubicBezTo>
                  <a:cubicBezTo>
                    <a:pt x="80374" y="14676"/>
                    <a:pt x="80351" y="14571"/>
                    <a:pt x="80389" y="14482"/>
                  </a:cubicBezTo>
                  <a:cubicBezTo>
                    <a:pt x="80797" y="13515"/>
                    <a:pt x="80928" y="12467"/>
                    <a:pt x="81281" y="11485"/>
                  </a:cubicBezTo>
                  <a:cubicBezTo>
                    <a:pt x="81334" y="11337"/>
                    <a:pt x="81383" y="11156"/>
                    <a:pt x="81495" y="11067"/>
                  </a:cubicBezTo>
                  <a:cubicBezTo>
                    <a:pt x="81639" y="10950"/>
                    <a:pt x="81674" y="10830"/>
                    <a:pt x="81664" y="10707"/>
                  </a:cubicBezTo>
                  <a:lnTo>
                    <a:pt x="81664" y="10707"/>
                  </a:lnTo>
                  <a:cubicBezTo>
                    <a:pt x="81687" y="10729"/>
                    <a:pt x="81712" y="10738"/>
                    <a:pt x="81737" y="10738"/>
                  </a:cubicBezTo>
                  <a:cubicBezTo>
                    <a:pt x="81797" y="10738"/>
                    <a:pt x="81859" y="10689"/>
                    <a:pt x="81904" y="10647"/>
                  </a:cubicBezTo>
                  <a:cubicBezTo>
                    <a:pt x="82546" y="10046"/>
                    <a:pt x="83276" y="9569"/>
                    <a:pt x="84027" y="9121"/>
                  </a:cubicBezTo>
                  <a:close/>
                  <a:moveTo>
                    <a:pt x="93138" y="11322"/>
                  </a:moveTo>
                  <a:cubicBezTo>
                    <a:pt x="93024" y="12588"/>
                    <a:pt x="92605" y="13732"/>
                    <a:pt x="92013" y="14818"/>
                  </a:cubicBezTo>
                  <a:cubicBezTo>
                    <a:pt x="91939" y="14952"/>
                    <a:pt x="91839" y="15028"/>
                    <a:pt x="91699" y="15028"/>
                  </a:cubicBezTo>
                  <a:cubicBezTo>
                    <a:pt x="91675" y="15028"/>
                    <a:pt x="91649" y="15026"/>
                    <a:pt x="91621" y="15021"/>
                  </a:cubicBezTo>
                  <a:cubicBezTo>
                    <a:pt x="91377" y="14978"/>
                    <a:pt x="91132" y="14970"/>
                    <a:pt x="90882" y="14970"/>
                  </a:cubicBezTo>
                  <a:cubicBezTo>
                    <a:pt x="90732" y="14970"/>
                    <a:pt x="90580" y="14972"/>
                    <a:pt x="90426" y="14972"/>
                  </a:cubicBezTo>
                  <a:cubicBezTo>
                    <a:pt x="90245" y="14972"/>
                    <a:pt x="90061" y="14968"/>
                    <a:pt x="89873" y="14951"/>
                  </a:cubicBezTo>
                  <a:cubicBezTo>
                    <a:pt x="91126" y="13884"/>
                    <a:pt x="92250" y="12716"/>
                    <a:pt x="93137" y="11322"/>
                  </a:cubicBezTo>
                  <a:close/>
                  <a:moveTo>
                    <a:pt x="72670" y="13674"/>
                  </a:moveTo>
                  <a:lnTo>
                    <a:pt x="72670" y="13674"/>
                  </a:lnTo>
                  <a:cubicBezTo>
                    <a:pt x="72676" y="13804"/>
                    <a:pt x="72590" y="13932"/>
                    <a:pt x="72659" y="14060"/>
                  </a:cubicBezTo>
                  <a:cubicBezTo>
                    <a:pt x="72630" y="14027"/>
                    <a:pt x="72599" y="14013"/>
                    <a:pt x="72568" y="14013"/>
                  </a:cubicBezTo>
                  <a:cubicBezTo>
                    <a:pt x="72527" y="14013"/>
                    <a:pt x="72485" y="14036"/>
                    <a:pt x="72446" y="14067"/>
                  </a:cubicBezTo>
                  <a:cubicBezTo>
                    <a:pt x="72014" y="14398"/>
                    <a:pt x="71566" y="14714"/>
                    <a:pt x="71229" y="15153"/>
                  </a:cubicBezTo>
                  <a:cubicBezTo>
                    <a:pt x="71052" y="15170"/>
                    <a:pt x="70982" y="15327"/>
                    <a:pt x="70874" y="15433"/>
                  </a:cubicBezTo>
                  <a:cubicBezTo>
                    <a:pt x="70838" y="15180"/>
                    <a:pt x="70803" y="14928"/>
                    <a:pt x="70768" y="14675"/>
                  </a:cubicBezTo>
                  <a:cubicBezTo>
                    <a:pt x="70803" y="14523"/>
                    <a:pt x="70941" y="14463"/>
                    <a:pt x="71045" y="14371"/>
                  </a:cubicBezTo>
                  <a:cubicBezTo>
                    <a:pt x="71606" y="14187"/>
                    <a:pt x="72149" y="13954"/>
                    <a:pt x="72670" y="13674"/>
                  </a:cubicBezTo>
                  <a:close/>
                  <a:moveTo>
                    <a:pt x="80376" y="14775"/>
                  </a:moveTo>
                  <a:cubicBezTo>
                    <a:pt x="80394" y="14775"/>
                    <a:pt x="80414" y="14778"/>
                    <a:pt x="80439" y="14786"/>
                  </a:cubicBezTo>
                  <a:cubicBezTo>
                    <a:pt x="80538" y="14817"/>
                    <a:pt x="80464" y="14887"/>
                    <a:pt x="80472" y="14939"/>
                  </a:cubicBezTo>
                  <a:cubicBezTo>
                    <a:pt x="80396" y="15204"/>
                    <a:pt x="80256" y="15430"/>
                    <a:pt x="80031" y="15661"/>
                  </a:cubicBezTo>
                  <a:cubicBezTo>
                    <a:pt x="79938" y="15341"/>
                    <a:pt x="80022" y="15126"/>
                    <a:pt x="80253" y="14955"/>
                  </a:cubicBezTo>
                  <a:cubicBezTo>
                    <a:pt x="80282" y="14883"/>
                    <a:pt x="80279" y="14775"/>
                    <a:pt x="80376" y="14775"/>
                  </a:cubicBezTo>
                  <a:close/>
                  <a:moveTo>
                    <a:pt x="74582" y="11276"/>
                  </a:moveTo>
                  <a:cubicBezTo>
                    <a:pt x="74816" y="11276"/>
                    <a:pt x="75047" y="11368"/>
                    <a:pt x="75282" y="11368"/>
                  </a:cubicBezTo>
                  <a:cubicBezTo>
                    <a:pt x="75298" y="11368"/>
                    <a:pt x="75313" y="11368"/>
                    <a:pt x="75329" y="11367"/>
                  </a:cubicBezTo>
                  <a:cubicBezTo>
                    <a:pt x="75791" y="11534"/>
                    <a:pt x="76121" y="11844"/>
                    <a:pt x="76415" y="12240"/>
                  </a:cubicBezTo>
                  <a:cubicBezTo>
                    <a:pt x="77128" y="13202"/>
                    <a:pt x="77902" y="14120"/>
                    <a:pt x="78730" y="14985"/>
                  </a:cubicBezTo>
                  <a:cubicBezTo>
                    <a:pt x="78872" y="15237"/>
                    <a:pt x="79110" y="15440"/>
                    <a:pt x="79157" y="15900"/>
                  </a:cubicBezTo>
                  <a:cubicBezTo>
                    <a:pt x="77274" y="14555"/>
                    <a:pt x="75454" y="13314"/>
                    <a:pt x="74338" y="11316"/>
                  </a:cubicBezTo>
                  <a:cubicBezTo>
                    <a:pt x="74420" y="11287"/>
                    <a:pt x="74501" y="11276"/>
                    <a:pt x="74582" y="11276"/>
                  </a:cubicBezTo>
                  <a:close/>
                  <a:moveTo>
                    <a:pt x="99734" y="13383"/>
                  </a:moveTo>
                  <a:cubicBezTo>
                    <a:pt x="100024" y="13942"/>
                    <a:pt x="100017" y="14491"/>
                    <a:pt x="99702" y="15042"/>
                  </a:cubicBezTo>
                  <a:cubicBezTo>
                    <a:pt x="99514" y="15370"/>
                    <a:pt x="99356" y="15714"/>
                    <a:pt x="99182" y="16051"/>
                  </a:cubicBezTo>
                  <a:cubicBezTo>
                    <a:pt x="99181" y="15344"/>
                    <a:pt x="99162" y="14636"/>
                    <a:pt x="99368" y="13949"/>
                  </a:cubicBezTo>
                  <a:cubicBezTo>
                    <a:pt x="99434" y="13731"/>
                    <a:pt x="99404" y="13438"/>
                    <a:pt x="99733" y="13383"/>
                  </a:cubicBezTo>
                  <a:close/>
                  <a:moveTo>
                    <a:pt x="73688" y="13284"/>
                  </a:moveTo>
                  <a:lnTo>
                    <a:pt x="73688" y="13284"/>
                  </a:lnTo>
                  <a:cubicBezTo>
                    <a:pt x="73835" y="13612"/>
                    <a:pt x="73531" y="13925"/>
                    <a:pt x="73655" y="14251"/>
                  </a:cubicBezTo>
                  <a:cubicBezTo>
                    <a:pt x="73601" y="14647"/>
                    <a:pt x="73570" y="15048"/>
                    <a:pt x="73487" y="15438"/>
                  </a:cubicBezTo>
                  <a:cubicBezTo>
                    <a:pt x="73390" y="15895"/>
                    <a:pt x="73311" y="15964"/>
                    <a:pt x="72894" y="16107"/>
                  </a:cubicBezTo>
                  <a:cubicBezTo>
                    <a:pt x="72948" y="16059"/>
                    <a:pt x="72948" y="16008"/>
                    <a:pt x="72888" y="15954"/>
                  </a:cubicBezTo>
                  <a:cubicBezTo>
                    <a:pt x="72414" y="15575"/>
                    <a:pt x="71846" y="15616"/>
                    <a:pt x="71292" y="15594"/>
                  </a:cubicBezTo>
                  <a:cubicBezTo>
                    <a:pt x="71278" y="15473"/>
                    <a:pt x="71280" y="15358"/>
                    <a:pt x="71413" y="15297"/>
                  </a:cubicBezTo>
                  <a:cubicBezTo>
                    <a:pt x="71920" y="14981"/>
                    <a:pt x="72335" y="14570"/>
                    <a:pt x="72672" y="14078"/>
                  </a:cubicBezTo>
                  <a:cubicBezTo>
                    <a:pt x="72919" y="14023"/>
                    <a:pt x="73064" y="13845"/>
                    <a:pt x="73187" y="13642"/>
                  </a:cubicBezTo>
                  <a:lnTo>
                    <a:pt x="73554" y="13296"/>
                  </a:lnTo>
                  <a:lnTo>
                    <a:pt x="73688" y="13284"/>
                  </a:lnTo>
                  <a:close/>
                  <a:moveTo>
                    <a:pt x="101147" y="14097"/>
                  </a:moveTo>
                  <a:cubicBezTo>
                    <a:pt x="101157" y="14167"/>
                    <a:pt x="101156" y="14232"/>
                    <a:pt x="101066" y="14238"/>
                  </a:cubicBezTo>
                  <a:cubicBezTo>
                    <a:pt x="101126" y="14515"/>
                    <a:pt x="100914" y="14688"/>
                    <a:pt x="100793" y="14884"/>
                  </a:cubicBezTo>
                  <a:cubicBezTo>
                    <a:pt x="100423" y="15478"/>
                    <a:pt x="100005" y="16038"/>
                    <a:pt x="99514" y="16540"/>
                  </a:cubicBezTo>
                  <a:cubicBezTo>
                    <a:pt x="99491" y="16630"/>
                    <a:pt x="99429" y="16721"/>
                    <a:pt x="99361" y="16721"/>
                  </a:cubicBezTo>
                  <a:cubicBezTo>
                    <a:pt x="99342" y="16721"/>
                    <a:pt x="99323" y="16714"/>
                    <a:pt x="99304" y="16698"/>
                  </a:cubicBezTo>
                  <a:cubicBezTo>
                    <a:pt x="99192" y="16606"/>
                    <a:pt x="99349" y="16466"/>
                    <a:pt x="99348" y="16342"/>
                  </a:cubicBezTo>
                  <a:cubicBezTo>
                    <a:pt x="99384" y="16327"/>
                    <a:pt x="99421" y="16313"/>
                    <a:pt x="99458" y="16301"/>
                  </a:cubicBezTo>
                  <a:cubicBezTo>
                    <a:pt x="99657" y="15871"/>
                    <a:pt x="99861" y="15442"/>
                    <a:pt x="100053" y="15010"/>
                  </a:cubicBezTo>
                  <a:cubicBezTo>
                    <a:pt x="100248" y="14565"/>
                    <a:pt x="100570" y="14294"/>
                    <a:pt x="101053" y="14229"/>
                  </a:cubicBezTo>
                  <a:cubicBezTo>
                    <a:pt x="101046" y="14159"/>
                    <a:pt x="101103" y="14132"/>
                    <a:pt x="101147" y="14097"/>
                  </a:cubicBezTo>
                  <a:close/>
                  <a:moveTo>
                    <a:pt x="108160" y="14314"/>
                  </a:moveTo>
                  <a:cubicBezTo>
                    <a:pt x="108325" y="14523"/>
                    <a:pt x="108191" y="14695"/>
                    <a:pt x="108122" y="14839"/>
                  </a:cubicBezTo>
                  <a:cubicBezTo>
                    <a:pt x="107786" y="15544"/>
                    <a:pt x="107533" y="16308"/>
                    <a:pt x="106852" y="16792"/>
                  </a:cubicBezTo>
                  <a:cubicBezTo>
                    <a:pt x="106476" y="16433"/>
                    <a:pt x="106037" y="16196"/>
                    <a:pt x="105517" y="16123"/>
                  </a:cubicBezTo>
                  <a:cubicBezTo>
                    <a:pt x="105374" y="16054"/>
                    <a:pt x="105464" y="15948"/>
                    <a:pt x="105519" y="15927"/>
                  </a:cubicBezTo>
                  <a:lnTo>
                    <a:pt x="105520" y="15928"/>
                  </a:lnTo>
                  <a:cubicBezTo>
                    <a:pt x="106503" y="15563"/>
                    <a:pt x="107339" y="14953"/>
                    <a:pt x="108160" y="14314"/>
                  </a:cubicBezTo>
                  <a:close/>
                  <a:moveTo>
                    <a:pt x="41859" y="17185"/>
                  </a:moveTo>
                  <a:cubicBezTo>
                    <a:pt x="41907" y="17185"/>
                    <a:pt x="41954" y="17191"/>
                    <a:pt x="42000" y="17204"/>
                  </a:cubicBezTo>
                  <a:cubicBezTo>
                    <a:pt x="41954" y="17191"/>
                    <a:pt x="41906" y="17185"/>
                    <a:pt x="41858" y="17185"/>
                  </a:cubicBezTo>
                  <a:lnTo>
                    <a:pt x="41858" y="17185"/>
                  </a:lnTo>
                  <a:cubicBezTo>
                    <a:pt x="41858" y="17185"/>
                    <a:pt x="41859" y="17185"/>
                    <a:pt x="41859" y="17185"/>
                  </a:cubicBezTo>
                  <a:close/>
                  <a:moveTo>
                    <a:pt x="42000" y="17204"/>
                  </a:moveTo>
                  <a:cubicBezTo>
                    <a:pt x="42034" y="17213"/>
                    <a:pt x="42067" y="17232"/>
                    <a:pt x="42092" y="17256"/>
                  </a:cubicBezTo>
                  <a:cubicBezTo>
                    <a:pt x="42065" y="17232"/>
                    <a:pt x="42034" y="17213"/>
                    <a:pt x="42000" y="17204"/>
                  </a:cubicBezTo>
                  <a:close/>
                  <a:moveTo>
                    <a:pt x="57327" y="12086"/>
                  </a:moveTo>
                  <a:cubicBezTo>
                    <a:pt x="57856" y="12706"/>
                    <a:pt x="58552" y="13083"/>
                    <a:pt x="59277" y="13409"/>
                  </a:cubicBezTo>
                  <a:lnTo>
                    <a:pt x="59277" y="13408"/>
                  </a:lnTo>
                  <a:cubicBezTo>
                    <a:pt x="59854" y="13666"/>
                    <a:pt x="60447" y="13890"/>
                    <a:pt x="61033" y="14130"/>
                  </a:cubicBezTo>
                  <a:cubicBezTo>
                    <a:pt x="61235" y="14212"/>
                    <a:pt x="61461" y="14264"/>
                    <a:pt x="61545" y="14505"/>
                  </a:cubicBezTo>
                  <a:cubicBezTo>
                    <a:pt x="61443" y="14505"/>
                    <a:pt x="61429" y="14577"/>
                    <a:pt x="61429" y="14661"/>
                  </a:cubicBezTo>
                  <a:cubicBezTo>
                    <a:pt x="61249" y="14809"/>
                    <a:pt x="61151" y="14988"/>
                    <a:pt x="61211" y="15228"/>
                  </a:cubicBezTo>
                  <a:cubicBezTo>
                    <a:pt x="61207" y="15228"/>
                    <a:pt x="61202" y="15227"/>
                    <a:pt x="61198" y="15227"/>
                  </a:cubicBezTo>
                  <a:cubicBezTo>
                    <a:pt x="61097" y="15227"/>
                    <a:pt x="61092" y="15306"/>
                    <a:pt x="61089" y="15388"/>
                  </a:cubicBezTo>
                  <a:cubicBezTo>
                    <a:pt x="60883" y="15707"/>
                    <a:pt x="60725" y="16040"/>
                    <a:pt x="60782" y="16436"/>
                  </a:cubicBezTo>
                  <a:cubicBezTo>
                    <a:pt x="60614" y="16674"/>
                    <a:pt x="60525" y="16931"/>
                    <a:pt x="60596" y="17225"/>
                  </a:cubicBezTo>
                  <a:cubicBezTo>
                    <a:pt x="60547" y="17267"/>
                    <a:pt x="60505" y="17283"/>
                    <a:pt x="60468" y="17283"/>
                  </a:cubicBezTo>
                  <a:cubicBezTo>
                    <a:pt x="60353" y="17283"/>
                    <a:pt x="60285" y="17121"/>
                    <a:pt x="60175" y="17101"/>
                  </a:cubicBezTo>
                  <a:cubicBezTo>
                    <a:pt x="59909" y="16729"/>
                    <a:pt x="59551" y="16448"/>
                    <a:pt x="59237" y="16125"/>
                  </a:cubicBezTo>
                  <a:cubicBezTo>
                    <a:pt x="58708" y="15388"/>
                    <a:pt x="58115" y="14695"/>
                    <a:pt x="57715" y="13870"/>
                  </a:cubicBezTo>
                  <a:cubicBezTo>
                    <a:pt x="57496" y="13420"/>
                    <a:pt x="57284" y="12969"/>
                    <a:pt x="57186" y="12474"/>
                  </a:cubicBezTo>
                  <a:cubicBezTo>
                    <a:pt x="57154" y="12315"/>
                    <a:pt x="57109" y="12153"/>
                    <a:pt x="57327" y="12086"/>
                  </a:cubicBezTo>
                  <a:close/>
                  <a:moveTo>
                    <a:pt x="107338" y="14413"/>
                  </a:moveTo>
                  <a:cubicBezTo>
                    <a:pt x="106662" y="14965"/>
                    <a:pt x="105941" y="15438"/>
                    <a:pt x="105072" y="15632"/>
                  </a:cubicBezTo>
                  <a:lnTo>
                    <a:pt x="104845" y="15604"/>
                  </a:lnTo>
                  <a:cubicBezTo>
                    <a:pt x="104302" y="16067"/>
                    <a:pt x="103664" y="16245"/>
                    <a:pt x="102966" y="16245"/>
                  </a:cubicBezTo>
                  <a:cubicBezTo>
                    <a:pt x="102957" y="16245"/>
                    <a:pt x="102948" y="16245"/>
                    <a:pt x="102939" y="16245"/>
                  </a:cubicBezTo>
                  <a:cubicBezTo>
                    <a:pt x="103070" y="16061"/>
                    <a:pt x="103208" y="15880"/>
                    <a:pt x="103265" y="15655"/>
                  </a:cubicBezTo>
                  <a:lnTo>
                    <a:pt x="103265" y="15655"/>
                  </a:lnTo>
                  <a:lnTo>
                    <a:pt x="102908" y="15740"/>
                  </a:lnTo>
                  <a:lnTo>
                    <a:pt x="102691" y="16213"/>
                  </a:lnTo>
                  <a:cubicBezTo>
                    <a:pt x="102520" y="16451"/>
                    <a:pt x="102254" y="16511"/>
                    <a:pt x="101996" y="16592"/>
                  </a:cubicBezTo>
                  <a:cubicBezTo>
                    <a:pt x="101590" y="16719"/>
                    <a:pt x="101186" y="16854"/>
                    <a:pt x="100781" y="16986"/>
                  </a:cubicBezTo>
                  <a:lnTo>
                    <a:pt x="100394" y="17221"/>
                  </a:lnTo>
                  <a:lnTo>
                    <a:pt x="100420" y="17448"/>
                  </a:lnTo>
                  <a:lnTo>
                    <a:pt x="100393" y="17221"/>
                  </a:lnTo>
                  <a:cubicBezTo>
                    <a:pt x="100295" y="17188"/>
                    <a:pt x="100233" y="17132"/>
                    <a:pt x="100322" y="17035"/>
                  </a:cubicBezTo>
                  <a:cubicBezTo>
                    <a:pt x="100443" y="16901"/>
                    <a:pt x="100581" y="16785"/>
                    <a:pt x="100761" y="16736"/>
                  </a:cubicBezTo>
                  <a:lnTo>
                    <a:pt x="101538" y="16242"/>
                  </a:lnTo>
                  <a:lnTo>
                    <a:pt x="102465" y="15850"/>
                  </a:lnTo>
                  <a:lnTo>
                    <a:pt x="102301" y="15617"/>
                  </a:lnTo>
                  <a:lnTo>
                    <a:pt x="102301" y="15617"/>
                  </a:lnTo>
                  <a:lnTo>
                    <a:pt x="102465" y="15849"/>
                  </a:lnTo>
                  <a:lnTo>
                    <a:pt x="102907" y="15740"/>
                  </a:lnTo>
                  <a:lnTo>
                    <a:pt x="103265" y="15655"/>
                  </a:lnTo>
                  <a:lnTo>
                    <a:pt x="103265" y="15655"/>
                  </a:lnTo>
                  <a:cubicBezTo>
                    <a:pt x="103265" y="15655"/>
                    <a:pt x="103265" y="15655"/>
                    <a:pt x="103265" y="15655"/>
                  </a:cubicBezTo>
                  <a:cubicBezTo>
                    <a:pt x="103752" y="15414"/>
                    <a:pt x="104293" y="15370"/>
                    <a:pt x="104808" y="15229"/>
                  </a:cubicBezTo>
                  <a:cubicBezTo>
                    <a:pt x="104827" y="15224"/>
                    <a:pt x="104846" y="15221"/>
                    <a:pt x="104864" y="15221"/>
                  </a:cubicBezTo>
                  <a:cubicBezTo>
                    <a:pt x="104931" y="15221"/>
                    <a:pt x="104992" y="15256"/>
                    <a:pt x="105015" y="15343"/>
                  </a:cubicBezTo>
                  <a:lnTo>
                    <a:pt x="105168" y="15327"/>
                  </a:lnTo>
                  <a:cubicBezTo>
                    <a:pt x="105307" y="14970"/>
                    <a:pt x="105684" y="15000"/>
                    <a:pt x="105947" y="14846"/>
                  </a:cubicBezTo>
                  <a:cubicBezTo>
                    <a:pt x="106438" y="14789"/>
                    <a:pt x="106830" y="14413"/>
                    <a:pt x="107338" y="14413"/>
                  </a:cubicBezTo>
                  <a:close/>
                  <a:moveTo>
                    <a:pt x="71175" y="15824"/>
                  </a:moveTo>
                  <a:lnTo>
                    <a:pt x="72739" y="16133"/>
                  </a:lnTo>
                  <a:lnTo>
                    <a:pt x="72868" y="16123"/>
                  </a:lnTo>
                  <a:lnTo>
                    <a:pt x="72868" y="16123"/>
                  </a:lnTo>
                  <a:cubicBezTo>
                    <a:pt x="73048" y="16377"/>
                    <a:pt x="72875" y="16530"/>
                    <a:pt x="72702" y="16686"/>
                  </a:cubicBezTo>
                  <a:cubicBezTo>
                    <a:pt x="72099" y="17227"/>
                    <a:pt x="71418" y="17547"/>
                    <a:pt x="70621" y="17547"/>
                  </a:cubicBezTo>
                  <a:cubicBezTo>
                    <a:pt x="70528" y="17547"/>
                    <a:pt x="70434" y="17543"/>
                    <a:pt x="70338" y="17534"/>
                  </a:cubicBezTo>
                  <a:cubicBezTo>
                    <a:pt x="70158" y="17518"/>
                    <a:pt x="69978" y="17502"/>
                    <a:pt x="69673" y="17474"/>
                  </a:cubicBezTo>
                  <a:cubicBezTo>
                    <a:pt x="70128" y="16813"/>
                    <a:pt x="70469" y="16165"/>
                    <a:pt x="71175" y="15824"/>
                  </a:cubicBezTo>
                  <a:close/>
                  <a:moveTo>
                    <a:pt x="90772" y="15284"/>
                  </a:moveTo>
                  <a:cubicBezTo>
                    <a:pt x="91075" y="15284"/>
                    <a:pt x="91377" y="15313"/>
                    <a:pt x="91671" y="15374"/>
                  </a:cubicBezTo>
                  <a:lnTo>
                    <a:pt x="91671" y="15376"/>
                  </a:lnTo>
                  <a:cubicBezTo>
                    <a:pt x="91161" y="16194"/>
                    <a:pt x="90523" y="16851"/>
                    <a:pt x="89809" y="17455"/>
                  </a:cubicBezTo>
                  <a:cubicBezTo>
                    <a:pt x="89756" y="17501"/>
                    <a:pt x="89697" y="17512"/>
                    <a:pt x="89637" y="17512"/>
                  </a:cubicBezTo>
                  <a:cubicBezTo>
                    <a:pt x="89580" y="17512"/>
                    <a:pt x="89522" y="17502"/>
                    <a:pt x="89468" y="17502"/>
                  </a:cubicBezTo>
                  <a:cubicBezTo>
                    <a:pt x="89399" y="17502"/>
                    <a:pt x="89336" y="17519"/>
                    <a:pt x="89292" y="17601"/>
                  </a:cubicBezTo>
                  <a:cubicBezTo>
                    <a:pt x="89365" y="17372"/>
                    <a:pt x="89150" y="17388"/>
                    <a:pt x="89030" y="17349"/>
                  </a:cubicBezTo>
                  <a:cubicBezTo>
                    <a:pt x="88518" y="17179"/>
                    <a:pt x="87990" y="17100"/>
                    <a:pt x="87441" y="17100"/>
                  </a:cubicBezTo>
                  <a:cubicBezTo>
                    <a:pt x="87318" y="17100"/>
                    <a:pt x="87194" y="17104"/>
                    <a:pt x="87068" y="17111"/>
                  </a:cubicBezTo>
                  <a:cubicBezTo>
                    <a:pt x="87723" y="16011"/>
                    <a:pt x="89261" y="15284"/>
                    <a:pt x="90772" y="15284"/>
                  </a:cubicBezTo>
                  <a:close/>
                  <a:moveTo>
                    <a:pt x="56812" y="12394"/>
                  </a:moveTo>
                  <a:lnTo>
                    <a:pt x="56812" y="12394"/>
                  </a:lnTo>
                  <a:cubicBezTo>
                    <a:pt x="56967" y="12445"/>
                    <a:pt x="56974" y="12585"/>
                    <a:pt x="57002" y="12712"/>
                  </a:cubicBezTo>
                  <a:cubicBezTo>
                    <a:pt x="57488" y="14032"/>
                    <a:pt x="58158" y="15245"/>
                    <a:pt x="59110" y="16291"/>
                  </a:cubicBezTo>
                  <a:cubicBezTo>
                    <a:pt x="59374" y="16662"/>
                    <a:pt x="59654" y="17016"/>
                    <a:pt x="60025" y="17288"/>
                  </a:cubicBezTo>
                  <a:cubicBezTo>
                    <a:pt x="60024" y="17445"/>
                    <a:pt x="59954" y="17470"/>
                    <a:pt x="59870" y="17470"/>
                  </a:cubicBezTo>
                  <a:cubicBezTo>
                    <a:pt x="59830" y="17470"/>
                    <a:pt x="59787" y="17465"/>
                    <a:pt x="59747" y="17465"/>
                  </a:cubicBezTo>
                  <a:cubicBezTo>
                    <a:pt x="59713" y="17465"/>
                    <a:pt x="59681" y="17469"/>
                    <a:pt x="59655" y="17484"/>
                  </a:cubicBezTo>
                  <a:cubicBezTo>
                    <a:pt x="59526" y="17467"/>
                    <a:pt x="59398" y="17459"/>
                    <a:pt x="59271" y="17459"/>
                  </a:cubicBezTo>
                  <a:cubicBezTo>
                    <a:pt x="58938" y="17459"/>
                    <a:pt x="58610" y="17516"/>
                    <a:pt x="58286" y="17619"/>
                  </a:cubicBezTo>
                  <a:cubicBezTo>
                    <a:pt x="58000" y="17601"/>
                    <a:pt x="57952" y="17346"/>
                    <a:pt x="57845" y="17158"/>
                  </a:cubicBezTo>
                  <a:cubicBezTo>
                    <a:pt x="57088" y="15800"/>
                    <a:pt x="56698" y="14358"/>
                    <a:pt x="56851" y="12792"/>
                  </a:cubicBezTo>
                  <a:lnTo>
                    <a:pt x="56812" y="12394"/>
                  </a:lnTo>
                  <a:close/>
                  <a:moveTo>
                    <a:pt x="35018" y="14819"/>
                  </a:moveTo>
                  <a:cubicBezTo>
                    <a:pt x="35632" y="15088"/>
                    <a:pt x="36293" y="15155"/>
                    <a:pt x="36944" y="15252"/>
                  </a:cubicBezTo>
                  <a:cubicBezTo>
                    <a:pt x="37244" y="15296"/>
                    <a:pt x="37384" y="15407"/>
                    <a:pt x="37367" y="15732"/>
                  </a:cubicBezTo>
                  <a:cubicBezTo>
                    <a:pt x="37347" y="16098"/>
                    <a:pt x="37435" y="16457"/>
                    <a:pt x="37555" y="16804"/>
                  </a:cubicBezTo>
                  <a:cubicBezTo>
                    <a:pt x="37541" y="17020"/>
                    <a:pt x="37630" y="17208"/>
                    <a:pt x="37721" y="17394"/>
                  </a:cubicBezTo>
                  <a:cubicBezTo>
                    <a:pt x="37419" y="17328"/>
                    <a:pt x="37222" y="17096"/>
                    <a:pt x="36984" y="16930"/>
                  </a:cubicBezTo>
                  <a:cubicBezTo>
                    <a:pt x="36523" y="16613"/>
                    <a:pt x="36185" y="16141"/>
                    <a:pt x="35671" y="15890"/>
                  </a:cubicBezTo>
                  <a:lnTo>
                    <a:pt x="35671" y="15890"/>
                  </a:lnTo>
                  <a:cubicBezTo>
                    <a:pt x="35476" y="16195"/>
                    <a:pt x="35797" y="16271"/>
                    <a:pt x="35925" y="16390"/>
                  </a:cubicBezTo>
                  <a:cubicBezTo>
                    <a:pt x="36410" y="16846"/>
                    <a:pt x="36925" y="17271"/>
                    <a:pt x="37464" y="17737"/>
                  </a:cubicBezTo>
                  <a:lnTo>
                    <a:pt x="36958" y="17844"/>
                  </a:lnTo>
                  <a:cubicBezTo>
                    <a:pt x="36219" y="17355"/>
                    <a:pt x="35707" y="16654"/>
                    <a:pt x="35189" y="15958"/>
                  </a:cubicBezTo>
                  <a:cubicBezTo>
                    <a:pt x="35148" y="15904"/>
                    <a:pt x="35170" y="15866"/>
                    <a:pt x="35204" y="15830"/>
                  </a:cubicBezTo>
                  <a:lnTo>
                    <a:pt x="35204" y="15830"/>
                  </a:lnTo>
                  <a:cubicBezTo>
                    <a:pt x="35188" y="15836"/>
                    <a:pt x="35174" y="15839"/>
                    <a:pt x="35161" y="15839"/>
                  </a:cubicBezTo>
                  <a:cubicBezTo>
                    <a:pt x="35084" y="15839"/>
                    <a:pt x="35064" y="15735"/>
                    <a:pt x="35016" y="15683"/>
                  </a:cubicBezTo>
                  <a:lnTo>
                    <a:pt x="35016" y="15683"/>
                  </a:lnTo>
                  <a:cubicBezTo>
                    <a:pt x="35108" y="15691"/>
                    <a:pt x="35196" y="15704"/>
                    <a:pt x="35241" y="15798"/>
                  </a:cubicBezTo>
                  <a:cubicBezTo>
                    <a:pt x="35241" y="15798"/>
                    <a:pt x="35241" y="15798"/>
                    <a:pt x="35242" y="15798"/>
                  </a:cubicBezTo>
                  <a:cubicBezTo>
                    <a:pt x="35352" y="15798"/>
                    <a:pt x="35429" y="15960"/>
                    <a:pt x="35539" y="15960"/>
                  </a:cubicBezTo>
                  <a:cubicBezTo>
                    <a:pt x="35578" y="15960"/>
                    <a:pt x="35620" y="15941"/>
                    <a:pt x="35669" y="15889"/>
                  </a:cubicBezTo>
                  <a:cubicBezTo>
                    <a:pt x="35564" y="15588"/>
                    <a:pt x="35318" y="15412"/>
                    <a:pt x="35076" y="15236"/>
                  </a:cubicBezTo>
                  <a:cubicBezTo>
                    <a:pt x="35052" y="15216"/>
                    <a:pt x="35029" y="15207"/>
                    <a:pt x="35008" y="15207"/>
                  </a:cubicBezTo>
                  <a:cubicBezTo>
                    <a:pt x="34980" y="15207"/>
                    <a:pt x="34954" y="15222"/>
                    <a:pt x="34929" y="15249"/>
                  </a:cubicBezTo>
                  <a:cubicBezTo>
                    <a:pt x="34929" y="15249"/>
                    <a:pt x="34937" y="15223"/>
                    <a:pt x="34937" y="15223"/>
                  </a:cubicBezTo>
                  <a:lnTo>
                    <a:pt x="34937" y="15223"/>
                  </a:lnTo>
                  <a:cubicBezTo>
                    <a:pt x="34937" y="15223"/>
                    <a:pt x="34937" y="15223"/>
                    <a:pt x="34937" y="15223"/>
                  </a:cubicBezTo>
                  <a:cubicBezTo>
                    <a:pt x="35017" y="15047"/>
                    <a:pt x="34853" y="14983"/>
                    <a:pt x="34776" y="14880"/>
                  </a:cubicBezTo>
                  <a:lnTo>
                    <a:pt x="35018" y="14819"/>
                  </a:lnTo>
                  <a:close/>
                  <a:moveTo>
                    <a:pt x="37730" y="17466"/>
                  </a:moveTo>
                  <a:lnTo>
                    <a:pt x="37730" y="17466"/>
                  </a:lnTo>
                  <a:cubicBezTo>
                    <a:pt x="37730" y="17603"/>
                    <a:pt x="37644" y="17732"/>
                    <a:pt x="37644" y="17867"/>
                  </a:cubicBezTo>
                  <a:lnTo>
                    <a:pt x="37644" y="17867"/>
                  </a:lnTo>
                  <a:cubicBezTo>
                    <a:pt x="37644" y="17732"/>
                    <a:pt x="37730" y="17602"/>
                    <a:pt x="37730" y="17466"/>
                  </a:cubicBezTo>
                  <a:close/>
                  <a:moveTo>
                    <a:pt x="104886" y="16235"/>
                  </a:moveTo>
                  <a:cubicBezTo>
                    <a:pt x="105037" y="16235"/>
                    <a:pt x="105174" y="16302"/>
                    <a:pt x="105319" y="16302"/>
                  </a:cubicBezTo>
                  <a:cubicBezTo>
                    <a:pt x="105334" y="16302"/>
                    <a:pt x="105348" y="16302"/>
                    <a:pt x="105363" y="16300"/>
                  </a:cubicBezTo>
                  <a:cubicBezTo>
                    <a:pt x="105760" y="16549"/>
                    <a:pt x="106195" y="16732"/>
                    <a:pt x="106651" y="16840"/>
                  </a:cubicBezTo>
                  <a:cubicBezTo>
                    <a:pt x="106782" y="17146"/>
                    <a:pt x="106482" y="17200"/>
                    <a:pt x="106348" y="17346"/>
                  </a:cubicBezTo>
                  <a:cubicBezTo>
                    <a:pt x="106226" y="17477"/>
                    <a:pt x="106056" y="17581"/>
                    <a:pt x="106094" y="17765"/>
                  </a:cubicBezTo>
                  <a:cubicBezTo>
                    <a:pt x="106071" y="17728"/>
                    <a:pt x="106037" y="17704"/>
                    <a:pt x="105984" y="17704"/>
                  </a:cubicBezTo>
                  <a:cubicBezTo>
                    <a:pt x="105973" y="17704"/>
                    <a:pt x="105962" y="17705"/>
                    <a:pt x="105949" y="17707"/>
                  </a:cubicBezTo>
                  <a:cubicBezTo>
                    <a:pt x="105741" y="17747"/>
                    <a:pt x="105521" y="17745"/>
                    <a:pt x="105346" y="17924"/>
                  </a:cubicBezTo>
                  <a:cubicBezTo>
                    <a:pt x="105275" y="17996"/>
                    <a:pt x="105179" y="18056"/>
                    <a:pt x="105075" y="18056"/>
                  </a:cubicBezTo>
                  <a:cubicBezTo>
                    <a:pt x="105011" y="18056"/>
                    <a:pt x="104944" y="18033"/>
                    <a:pt x="104877" y="17976"/>
                  </a:cubicBezTo>
                  <a:cubicBezTo>
                    <a:pt x="104866" y="17892"/>
                    <a:pt x="104814" y="17852"/>
                    <a:pt x="104734" y="17846"/>
                  </a:cubicBezTo>
                  <a:cubicBezTo>
                    <a:pt x="104635" y="17557"/>
                    <a:pt x="104438" y="17391"/>
                    <a:pt x="104135" y="17354"/>
                  </a:cubicBezTo>
                  <a:lnTo>
                    <a:pt x="104135" y="17354"/>
                  </a:lnTo>
                  <a:cubicBezTo>
                    <a:pt x="104112" y="17278"/>
                    <a:pt x="104060" y="17240"/>
                    <a:pt x="103983" y="17231"/>
                  </a:cubicBezTo>
                  <a:cubicBezTo>
                    <a:pt x="103880" y="17072"/>
                    <a:pt x="103732" y="16999"/>
                    <a:pt x="103544" y="16999"/>
                  </a:cubicBezTo>
                  <a:cubicBezTo>
                    <a:pt x="103537" y="16964"/>
                    <a:pt x="103527" y="16930"/>
                    <a:pt x="103515" y="16896"/>
                  </a:cubicBezTo>
                  <a:cubicBezTo>
                    <a:pt x="103400" y="16846"/>
                    <a:pt x="103310" y="16792"/>
                    <a:pt x="103479" y="16691"/>
                  </a:cubicBezTo>
                  <a:cubicBezTo>
                    <a:pt x="103888" y="16555"/>
                    <a:pt x="104309" y="16445"/>
                    <a:pt x="104702" y="16274"/>
                  </a:cubicBezTo>
                  <a:cubicBezTo>
                    <a:pt x="104766" y="16245"/>
                    <a:pt x="104827" y="16235"/>
                    <a:pt x="104886" y="16235"/>
                  </a:cubicBezTo>
                  <a:close/>
                  <a:moveTo>
                    <a:pt x="25883" y="12563"/>
                  </a:moveTo>
                  <a:cubicBezTo>
                    <a:pt x="26227" y="13363"/>
                    <a:pt x="26917" y="14030"/>
                    <a:pt x="26673" y="15006"/>
                  </a:cubicBezTo>
                  <a:cubicBezTo>
                    <a:pt x="26313" y="15875"/>
                    <a:pt x="26014" y="16771"/>
                    <a:pt x="25565" y="17603"/>
                  </a:cubicBezTo>
                  <a:cubicBezTo>
                    <a:pt x="25461" y="17796"/>
                    <a:pt x="25411" y="18032"/>
                    <a:pt x="25164" y="18113"/>
                  </a:cubicBezTo>
                  <a:cubicBezTo>
                    <a:pt x="25241" y="17570"/>
                    <a:pt x="25228" y="17017"/>
                    <a:pt x="25128" y="16477"/>
                  </a:cubicBezTo>
                  <a:cubicBezTo>
                    <a:pt x="24919" y="15362"/>
                    <a:pt x="25192" y="14329"/>
                    <a:pt x="25565" y="13303"/>
                  </a:cubicBezTo>
                  <a:cubicBezTo>
                    <a:pt x="25654" y="13058"/>
                    <a:pt x="25735" y="12811"/>
                    <a:pt x="25883" y="12563"/>
                  </a:cubicBezTo>
                  <a:close/>
                  <a:moveTo>
                    <a:pt x="102778" y="16911"/>
                  </a:moveTo>
                  <a:cubicBezTo>
                    <a:pt x="102960" y="16911"/>
                    <a:pt x="103140" y="16949"/>
                    <a:pt x="103318" y="17049"/>
                  </a:cubicBezTo>
                  <a:cubicBezTo>
                    <a:pt x="103353" y="17069"/>
                    <a:pt x="103388" y="17080"/>
                    <a:pt x="103421" y="17080"/>
                  </a:cubicBezTo>
                  <a:cubicBezTo>
                    <a:pt x="103467" y="17080"/>
                    <a:pt x="103509" y="17059"/>
                    <a:pt x="103545" y="17010"/>
                  </a:cubicBezTo>
                  <a:cubicBezTo>
                    <a:pt x="103584" y="17188"/>
                    <a:pt x="103679" y="17282"/>
                    <a:pt x="103809" y="17282"/>
                  </a:cubicBezTo>
                  <a:cubicBezTo>
                    <a:pt x="103860" y="17282"/>
                    <a:pt x="103916" y="17268"/>
                    <a:pt x="103976" y="17240"/>
                  </a:cubicBezTo>
                  <a:lnTo>
                    <a:pt x="103976" y="17240"/>
                  </a:lnTo>
                  <a:cubicBezTo>
                    <a:pt x="103965" y="17286"/>
                    <a:pt x="103908" y="17326"/>
                    <a:pt x="103982" y="17385"/>
                  </a:cubicBezTo>
                  <a:cubicBezTo>
                    <a:pt x="104004" y="17403"/>
                    <a:pt x="104022" y="17409"/>
                    <a:pt x="104038" y="17409"/>
                  </a:cubicBezTo>
                  <a:cubicBezTo>
                    <a:pt x="104076" y="17409"/>
                    <a:pt x="104101" y="17374"/>
                    <a:pt x="104134" y="17362"/>
                  </a:cubicBezTo>
                  <a:cubicBezTo>
                    <a:pt x="104209" y="17678"/>
                    <a:pt x="104382" y="17819"/>
                    <a:pt x="104726" y="17847"/>
                  </a:cubicBezTo>
                  <a:cubicBezTo>
                    <a:pt x="104713" y="17863"/>
                    <a:pt x="104695" y="17881"/>
                    <a:pt x="104698" y="17894"/>
                  </a:cubicBezTo>
                  <a:cubicBezTo>
                    <a:pt x="104709" y="17926"/>
                    <a:pt x="104731" y="17955"/>
                    <a:pt x="104749" y="17986"/>
                  </a:cubicBezTo>
                  <a:cubicBezTo>
                    <a:pt x="104756" y="18255"/>
                    <a:pt x="104544" y="18249"/>
                    <a:pt x="104372" y="18271"/>
                  </a:cubicBezTo>
                  <a:cubicBezTo>
                    <a:pt x="104202" y="18294"/>
                    <a:pt x="104034" y="18304"/>
                    <a:pt x="103868" y="18304"/>
                  </a:cubicBezTo>
                  <a:cubicBezTo>
                    <a:pt x="103310" y="18304"/>
                    <a:pt x="102765" y="18189"/>
                    <a:pt x="102225" y="18027"/>
                  </a:cubicBezTo>
                  <a:cubicBezTo>
                    <a:pt x="101699" y="17868"/>
                    <a:pt x="101172" y="17711"/>
                    <a:pt x="100623" y="17711"/>
                  </a:cubicBezTo>
                  <a:cubicBezTo>
                    <a:pt x="100490" y="17711"/>
                    <a:pt x="100356" y="17720"/>
                    <a:pt x="100221" y="17740"/>
                  </a:cubicBezTo>
                  <a:cubicBezTo>
                    <a:pt x="100176" y="17684"/>
                    <a:pt x="100184" y="17593"/>
                    <a:pt x="100120" y="17548"/>
                  </a:cubicBezTo>
                  <a:lnTo>
                    <a:pt x="100120" y="17548"/>
                  </a:lnTo>
                  <a:cubicBezTo>
                    <a:pt x="100143" y="17557"/>
                    <a:pt x="100165" y="17561"/>
                    <a:pt x="100186" y="17561"/>
                  </a:cubicBezTo>
                  <a:cubicBezTo>
                    <a:pt x="100273" y="17561"/>
                    <a:pt x="100343" y="17490"/>
                    <a:pt x="100420" y="17448"/>
                  </a:cubicBezTo>
                  <a:cubicBezTo>
                    <a:pt x="101035" y="17296"/>
                    <a:pt x="101650" y="17146"/>
                    <a:pt x="102263" y="16988"/>
                  </a:cubicBezTo>
                  <a:cubicBezTo>
                    <a:pt x="102436" y="16943"/>
                    <a:pt x="102608" y="16911"/>
                    <a:pt x="102778" y="16911"/>
                  </a:cubicBezTo>
                  <a:close/>
                  <a:moveTo>
                    <a:pt x="48155" y="14060"/>
                  </a:moveTo>
                  <a:cubicBezTo>
                    <a:pt x="48824" y="15000"/>
                    <a:pt x="49721" y="15441"/>
                    <a:pt x="50703" y="15741"/>
                  </a:cubicBezTo>
                  <a:cubicBezTo>
                    <a:pt x="50719" y="15881"/>
                    <a:pt x="50608" y="16020"/>
                    <a:pt x="50696" y="16159"/>
                  </a:cubicBezTo>
                  <a:cubicBezTo>
                    <a:pt x="50518" y="16202"/>
                    <a:pt x="50485" y="16299"/>
                    <a:pt x="50591" y="16451"/>
                  </a:cubicBezTo>
                  <a:cubicBezTo>
                    <a:pt x="50224" y="16701"/>
                    <a:pt x="50320" y="17091"/>
                    <a:pt x="50301" y="17445"/>
                  </a:cubicBezTo>
                  <a:cubicBezTo>
                    <a:pt x="50219" y="17759"/>
                    <a:pt x="50370" y="18094"/>
                    <a:pt x="50264" y="18425"/>
                  </a:cubicBezTo>
                  <a:cubicBezTo>
                    <a:pt x="49920" y="18337"/>
                    <a:pt x="49770" y="18050"/>
                    <a:pt x="49508" y="17930"/>
                  </a:cubicBezTo>
                  <a:cubicBezTo>
                    <a:pt x="48980" y="17208"/>
                    <a:pt x="48539" y="16441"/>
                    <a:pt x="48275" y="15582"/>
                  </a:cubicBezTo>
                  <a:cubicBezTo>
                    <a:pt x="48240" y="15118"/>
                    <a:pt x="48009" y="14671"/>
                    <a:pt x="48155" y="14060"/>
                  </a:cubicBezTo>
                  <a:close/>
                  <a:moveTo>
                    <a:pt x="23133" y="13188"/>
                  </a:moveTo>
                  <a:cubicBezTo>
                    <a:pt x="23446" y="13315"/>
                    <a:pt x="23446" y="13700"/>
                    <a:pt x="23737" y="13797"/>
                  </a:cubicBezTo>
                  <a:cubicBezTo>
                    <a:pt x="23746" y="13869"/>
                    <a:pt x="23742" y="13958"/>
                    <a:pt x="23809" y="13958"/>
                  </a:cubicBezTo>
                  <a:cubicBezTo>
                    <a:pt x="23827" y="13958"/>
                    <a:pt x="23850" y="13952"/>
                    <a:pt x="23879" y="13937"/>
                  </a:cubicBezTo>
                  <a:lnTo>
                    <a:pt x="23879" y="13937"/>
                  </a:lnTo>
                  <a:cubicBezTo>
                    <a:pt x="23742" y="14181"/>
                    <a:pt x="23978" y="14325"/>
                    <a:pt x="24077" y="14483"/>
                  </a:cubicBezTo>
                  <a:cubicBezTo>
                    <a:pt x="24369" y="14943"/>
                    <a:pt x="24468" y="15436"/>
                    <a:pt x="24469" y="15971"/>
                  </a:cubicBezTo>
                  <a:cubicBezTo>
                    <a:pt x="24472" y="16878"/>
                    <a:pt x="24435" y="17783"/>
                    <a:pt x="24376" y="18688"/>
                  </a:cubicBezTo>
                  <a:lnTo>
                    <a:pt x="24234" y="18727"/>
                  </a:lnTo>
                  <a:lnTo>
                    <a:pt x="24041" y="18179"/>
                  </a:lnTo>
                  <a:cubicBezTo>
                    <a:pt x="23717" y="16903"/>
                    <a:pt x="23273" y="15679"/>
                    <a:pt x="22495" y="14600"/>
                  </a:cubicBezTo>
                  <a:cubicBezTo>
                    <a:pt x="22608" y="14083"/>
                    <a:pt x="22904" y="13655"/>
                    <a:pt x="23133" y="13188"/>
                  </a:cubicBezTo>
                  <a:close/>
                  <a:moveTo>
                    <a:pt x="37822" y="15410"/>
                  </a:moveTo>
                  <a:cubicBezTo>
                    <a:pt x="37836" y="15410"/>
                    <a:pt x="37851" y="15411"/>
                    <a:pt x="37867" y="15412"/>
                  </a:cubicBezTo>
                  <a:cubicBezTo>
                    <a:pt x="38456" y="15463"/>
                    <a:pt x="39039" y="15575"/>
                    <a:pt x="39606" y="15746"/>
                  </a:cubicBezTo>
                  <a:cubicBezTo>
                    <a:pt x="39756" y="15792"/>
                    <a:pt x="39729" y="15910"/>
                    <a:pt x="39724" y="16021"/>
                  </a:cubicBezTo>
                  <a:cubicBezTo>
                    <a:pt x="39345" y="16928"/>
                    <a:pt x="39600" y="17833"/>
                    <a:pt x="39785" y="18758"/>
                  </a:cubicBezTo>
                  <a:cubicBezTo>
                    <a:pt x="38554" y="18262"/>
                    <a:pt x="38255" y="17972"/>
                    <a:pt x="37839" y="16896"/>
                  </a:cubicBezTo>
                  <a:cubicBezTo>
                    <a:pt x="37821" y="16853"/>
                    <a:pt x="37797" y="16815"/>
                    <a:pt x="37778" y="16774"/>
                  </a:cubicBezTo>
                  <a:cubicBezTo>
                    <a:pt x="37718" y="16415"/>
                    <a:pt x="37659" y="16055"/>
                    <a:pt x="37600" y="15696"/>
                  </a:cubicBezTo>
                  <a:cubicBezTo>
                    <a:pt x="37568" y="15502"/>
                    <a:pt x="37656" y="15410"/>
                    <a:pt x="37822" y="15410"/>
                  </a:cubicBezTo>
                  <a:close/>
                  <a:moveTo>
                    <a:pt x="47804" y="14662"/>
                  </a:moveTo>
                  <a:cubicBezTo>
                    <a:pt x="47837" y="15030"/>
                    <a:pt x="47923" y="15393"/>
                    <a:pt x="48056" y="15738"/>
                  </a:cubicBezTo>
                  <a:cubicBezTo>
                    <a:pt x="48149" y="16358"/>
                    <a:pt x="48423" y="16905"/>
                    <a:pt x="48753" y="17427"/>
                  </a:cubicBezTo>
                  <a:cubicBezTo>
                    <a:pt x="48899" y="17656"/>
                    <a:pt x="49044" y="17894"/>
                    <a:pt x="49274" y="18052"/>
                  </a:cubicBezTo>
                  <a:cubicBezTo>
                    <a:pt x="49293" y="18064"/>
                    <a:pt x="49313" y="18074"/>
                    <a:pt x="49332" y="18081"/>
                  </a:cubicBezTo>
                  <a:cubicBezTo>
                    <a:pt x="49322" y="18216"/>
                    <a:pt x="49613" y="18353"/>
                    <a:pt x="49481" y="18514"/>
                  </a:cubicBezTo>
                  <a:cubicBezTo>
                    <a:pt x="49176" y="18582"/>
                    <a:pt x="48808" y="18567"/>
                    <a:pt x="48490" y="18742"/>
                  </a:cubicBezTo>
                  <a:cubicBezTo>
                    <a:pt x="48414" y="18763"/>
                    <a:pt x="48344" y="18775"/>
                    <a:pt x="48279" y="18775"/>
                  </a:cubicBezTo>
                  <a:cubicBezTo>
                    <a:pt x="48118" y="18775"/>
                    <a:pt x="47989" y="18701"/>
                    <a:pt x="47883" y="18501"/>
                  </a:cubicBezTo>
                  <a:cubicBezTo>
                    <a:pt x="47625" y="18013"/>
                    <a:pt x="47447" y="17503"/>
                    <a:pt x="47425" y="16958"/>
                  </a:cubicBezTo>
                  <a:cubicBezTo>
                    <a:pt x="47393" y="16172"/>
                    <a:pt x="47457" y="15392"/>
                    <a:pt x="47804" y="14662"/>
                  </a:cubicBezTo>
                  <a:close/>
                  <a:moveTo>
                    <a:pt x="61718" y="14472"/>
                  </a:moveTo>
                  <a:cubicBezTo>
                    <a:pt x="61790" y="14472"/>
                    <a:pt x="61860" y="14497"/>
                    <a:pt x="61931" y="14534"/>
                  </a:cubicBezTo>
                  <a:cubicBezTo>
                    <a:pt x="62653" y="14915"/>
                    <a:pt x="63284" y="15408"/>
                    <a:pt x="63804" y="16040"/>
                  </a:cubicBezTo>
                  <a:cubicBezTo>
                    <a:pt x="63912" y="16171"/>
                    <a:pt x="63973" y="16302"/>
                    <a:pt x="63916" y="16470"/>
                  </a:cubicBezTo>
                  <a:cubicBezTo>
                    <a:pt x="63375" y="17197"/>
                    <a:pt x="63139" y="18041"/>
                    <a:pt x="62993" y="18917"/>
                  </a:cubicBezTo>
                  <a:lnTo>
                    <a:pt x="62890" y="19377"/>
                  </a:lnTo>
                  <a:cubicBezTo>
                    <a:pt x="62670" y="19355"/>
                    <a:pt x="62523" y="19214"/>
                    <a:pt x="62404" y="19050"/>
                  </a:cubicBezTo>
                  <a:cubicBezTo>
                    <a:pt x="62084" y="18607"/>
                    <a:pt x="61650" y="18297"/>
                    <a:pt x="61206" y="17994"/>
                  </a:cubicBezTo>
                  <a:cubicBezTo>
                    <a:pt x="61143" y="17870"/>
                    <a:pt x="61039" y="17794"/>
                    <a:pt x="60911" y="17746"/>
                  </a:cubicBezTo>
                  <a:lnTo>
                    <a:pt x="60826" y="17205"/>
                  </a:lnTo>
                  <a:cubicBezTo>
                    <a:pt x="60834" y="17034"/>
                    <a:pt x="60842" y="16863"/>
                    <a:pt x="60849" y="16692"/>
                  </a:cubicBezTo>
                  <a:cubicBezTo>
                    <a:pt x="60959" y="16263"/>
                    <a:pt x="61151" y="15849"/>
                    <a:pt x="61097" y="15389"/>
                  </a:cubicBezTo>
                  <a:lnTo>
                    <a:pt x="61097" y="15389"/>
                  </a:lnTo>
                  <a:cubicBezTo>
                    <a:pt x="61105" y="15390"/>
                    <a:pt x="61113" y="15391"/>
                    <a:pt x="61121" y="15391"/>
                  </a:cubicBezTo>
                  <a:cubicBezTo>
                    <a:pt x="61217" y="15391"/>
                    <a:pt x="61218" y="15311"/>
                    <a:pt x="61221" y="15234"/>
                  </a:cubicBezTo>
                  <a:cubicBezTo>
                    <a:pt x="61383" y="15078"/>
                    <a:pt x="61476" y="14897"/>
                    <a:pt x="61437" y="14666"/>
                  </a:cubicBezTo>
                  <a:cubicBezTo>
                    <a:pt x="61534" y="14661"/>
                    <a:pt x="61556" y="14595"/>
                    <a:pt x="61561" y="14515"/>
                  </a:cubicBezTo>
                  <a:cubicBezTo>
                    <a:pt x="61614" y="14485"/>
                    <a:pt x="61666" y="14472"/>
                    <a:pt x="61718" y="14472"/>
                  </a:cubicBezTo>
                  <a:close/>
                  <a:moveTo>
                    <a:pt x="37676" y="18002"/>
                  </a:moveTo>
                  <a:cubicBezTo>
                    <a:pt x="38078" y="18002"/>
                    <a:pt x="38322" y="18307"/>
                    <a:pt x="38627" y="18493"/>
                  </a:cubicBezTo>
                  <a:cubicBezTo>
                    <a:pt x="38878" y="18647"/>
                    <a:pt x="39118" y="18816"/>
                    <a:pt x="39410" y="19009"/>
                  </a:cubicBezTo>
                  <a:lnTo>
                    <a:pt x="38769" y="19366"/>
                  </a:lnTo>
                  <a:cubicBezTo>
                    <a:pt x="38714" y="19385"/>
                    <a:pt x="38660" y="19397"/>
                    <a:pt x="38608" y="19397"/>
                  </a:cubicBezTo>
                  <a:cubicBezTo>
                    <a:pt x="38533" y="19397"/>
                    <a:pt x="38462" y="19373"/>
                    <a:pt x="38395" y="19311"/>
                  </a:cubicBezTo>
                  <a:cubicBezTo>
                    <a:pt x="37969" y="18919"/>
                    <a:pt x="37493" y="18580"/>
                    <a:pt x="37160" y="18094"/>
                  </a:cubicBezTo>
                  <a:lnTo>
                    <a:pt x="37676" y="18002"/>
                  </a:lnTo>
                  <a:close/>
                  <a:moveTo>
                    <a:pt x="72963" y="19378"/>
                  </a:moveTo>
                  <a:lnTo>
                    <a:pt x="73098" y="19417"/>
                  </a:lnTo>
                  <a:cubicBezTo>
                    <a:pt x="73053" y="19405"/>
                    <a:pt x="73008" y="19392"/>
                    <a:pt x="72963" y="19379"/>
                  </a:cubicBezTo>
                  <a:lnTo>
                    <a:pt x="72963" y="19378"/>
                  </a:lnTo>
                  <a:close/>
                  <a:moveTo>
                    <a:pt x="40095" y="15908"/>
                  </a:moveTo>
                  <a:cubicBezTo>
                    <a:pt x="40098" y="15908"/>
                    <a:pt x="40101" y="15908"/>
                    <a:pt x="40103" y="15909"/>
                  </a:cubicBezTo>
                  <a:cubicBezTo>
                    <a:pt x="40850" y="16096"/>
                    <a:pt x="41494" y="16428"/>
                    <a:pt x="41817" y="17186"/>
                  </a:cubicBezTo>
                  <a:cubicBezTo>
                    <a:pt x="41547" y="18039"/>
                    <a:pt x="41580" y="18913"/>
                    <a:pt x="41693" y="19854"/>
                  </a:cubicBezTo>
                  <a:cubicBezTo>
                    <a:pt x="41314" y="19759"/>
                    <a:pt x="41071" y="19548"/>
                    <a:pt x="40785" y="19434"/>
                  </a:cubicBezTo>
                  <a:cubicBezTo>
                    <a:pt x="40332" y="19251"/>
                    <a:pt x="40151" y="18907"/>
                    <a:pt x="40073" y="18448"/>
                  </a:cubicBezTo>
                  <a:cubicBezTo>
                    <a:pt x="39937" y="17639"/>
                    <a:pt x="39870" y="16830"/>
                    <a:pt x="39943" y="16012"/>
                  </a:cubicBezTo>
                  <a:cubicBezTo>
                    <a:pt x="39994" y="15977"/>
                    <a:pt x="40054" y="15908"/>
                    <a:pt x="40095" y="15908"/>
                  </a:cubicBezTo>
                  <a:close/>
                  <a:moveTo>
                    <a:pt x="59678" y="17727"/>
                  </a:moveTo>
                  <a:cubicBezTo>
                    <a:pt x="60065" y="17829"/>
                    <a:pt x="60483" y="17828"/>
                    <a:pt x="60826" y="18076"/>
                  </a:cubicBezTo>
                  <a:lnTo>
                    <a:pt x="60820" y="18077"/>
                  </a:lnTo>
                  <a:cubicBezTo>
                    <a:pt x="61264" y="18501"/>
                    <a:pt x="61712" y="18922"/>
                    <a:pt x="62151" y="19353"/>
                  </a:cubicBezTo>
                  <a:cubicBezTo>
                    <a:pt x="62236" y="19437"/>
                    <a:pt x="62394" y="19481"/>
                    <a:pt x="62366" y="19648"/>
                  </a:cubicBezTo>
                  <a:cubicBezTo>
                    <a:pt x="62385" y="19643"/>
                    <a:pt x="62400" y="19640"/>
                    <a:pt x="62412" y="19640"/>
                  </a:cubicBezTo>
                  <a:cubicBezTo>
                    <a:pt x="62480" y="19640"/>
                    <a:pt x="62456" y="19720"/>
                    <a:pt x="62459" y="19776"/>
                  </a:cubicBezTo>
                  <a:cubicBezTo>
                    <a:pt x="62425" y="19738"/>
                    <a:pt x="62392" y="19699"/>
                    <a:pt x="62358" y="19660"/>
                  </a:cubicBezTo>
                  <a:cubicBezTo>
                    <a:pt x="61624" y="19726"/>
                    <a:pt x="60889" y="19771"/>
                    <a:pt x="60168" y="19930"/>
                  </a:cubicBezTo>
                  <a:cubicBezTo>
                    <a:pt x="59446" y="19346"/>
                    <a:pt x="58731" y="18755"/>
                    <a:pt x="58324" y="17886"/>
                  </a:cubicBezTo>
                  <a:lnTo>
                    <a:pt x="58323" y="17886"/>
                  </a:lnTo>
                  <a:lnTo>
                    <a:pt x="59678" y="17727"/>
                  </a:lnTo>
                  <a:close/>
                  <a:moveTo>
                    <a:pt x="48490" y="18742"/>
                  </a:moveTo>
                  <a:lnTo>
                    <a:pt x="48517" y="18918"/>
                  </a:lnTo>
                  <a:cubicBezTo>
                    <a:pt x="48768" y="18870"/>
                    <a:pt x="49015" y="18846"/>
                    <a:pt x="49260" y="18846"/>
                  </a:cubicBezTo>
                  <a:cubicBezTo>
                    <a:pt x="49803" y="18846"/>
                    <a:pt x="50330" y="18967"/>
                    <a:pt x="50841" y="19228"/>
                  </a:cubicBezTo>
                  <a:cubicBezTo>
                    <a:pt x="50897" y="19257"/>
                    <a:pt x="50958" y="19287"/>
                    <a:pt x="51012" y="19287"/>
                  </a:cubicBezTo>
                  <a:cubicBezTo>
                    <a:pt x="51036" y="19287"/>
                    <a:pt x="51058" y="19281"/>
                    <a:pt x="51077" y="19267"/>
                  </a:cubicBezTo>
                  <a:lnTo>
                    <a:pt x="51077" y="19267"/>
                  </a:lnTo>
                  <a:cubicBezTo>
                    <a:pt x="51163" y="19626"/>
                    <a:pt x="51145" y="19633"/>
                    <a:pt x="50795" y="19743"/>
                  </a:cubicBezTo>
                  <a:cubicBezTo>
                    <a:pt x="50460" y="19782"/>
                    <a:pt x="50226" y="19985"/>
                    <a:pt x="50015" y="20227"/>
                  </a:cubicBezTo>
                  <a:cubicBezTo>
                    <a:pt x="50003" y="20227"/>
                    <a:pt x="49991" y="20227"/>
                    <a:pt x="49979" y="20227"/>
                  </a:cubicBezTo>
                  <a:cubicBezTo>
                    <a:pt x="49534" y="20227"/>
                    <a:pt x="49261" y="19860"/>
                    <a:pt x="48892" y="19698"/>
                  </a:cubicBezTo>
                  <a:cubicBezTo>
                    <a:pt x="48754" y="19561"/>
                    <a:pt x="48621" y="19420"/>
                    <a:pt x="48478" y="19287"/>
                  </a:cubicBezTo>
                  <a:cubicBezTo>
                    <a:pt x="48320" y="19142"/>
                    <a:pt x="48377" y="19027"/>
                    <a:pt x="48517" y="18919"/>
                  </a:cubicBezTo>
                  <a:lnTo>
                    <a:pt x="48490" y="18742"/>
                  </a:lnTo>
                  <a:close/>
                  <a:moveTo>
                    <a:pt x="87334" y="17403"/>
                  </a:moveTo>
                  <a:cubicBezTo>
                    <a:pt x="87714" y="17403"/>
                    <a:pt x="88107" y="17456"/>
                    <a:pt x="88509" y="17538"/>
                  </a:cubicBezTo>
                  <a:lnTo>
                    <a:pt x="88509" y="17540"/>
                  </a:lnTo>
                  <a:cubicBezTo>
                    <a:pt x="88690" y="17576"/>
                    <a:pt x="88868" y="17689"/>
                    <a:pt x="89057" y="17689"/>
                  </a:cubicBezTo>
                  <a:cubicBezTo>
                    <a:pt x="89129" y="17689"/>
                    <a:pt x="89203" y="17673"/>
                    <a:pt x="89280" y="17630"/>
                  </a:cubicBezTo>
                  <a:lnTo>
                    <a:pt x="89280" y="17630"/>
                  </a:lnTo>
                  <a:cubicBezTo>
                    <a:pt x="89229" y="17908"/>
                    <a:pt x="88995" y="17998"/>
                    <a:pt x="88783" y="18114"/>
                  </a:cubicBezTo>
                  <a:cubicBezTo>
                    <a:pt x="88018" y="18536"/>
                    <a:pt x="87188" y="18786"/>
                    <a:pt x="86353" y="19004"/>
                  </a:cubicBezTo>
                  <a:cubicBezTo>
                    <a:pt x="85354" y="19264"/>
                    <a:pt x="84401" y="19616"/>
                    <a:pt x="83540" y="20194"/>
                  </a:cubicBezTo>
                  <a:cubicBezTo>
                    <a:pt x="83512" y="20229"/>
                    <a:pt x="83476" y="20270"/>
                    <a:pt x="83438" y="20270"/>
                  </a:cubicBezTo>
                  <a:cubicBezTo>
                    <a:pt x="83424" y="20270"/>
                    <a:pt x="83410" y="20264"/>
                    <a:pt x="83396" y="20250"/>
                  </a:cubicBezTo>
                  <a:cubicBezTo>
                    <a:pt x="83337" y="20188"/>
                    <a:pt x="83407" y="20155"/>
                    <a:pt x="83460" y="20131"/>
                  </a:cubicBezTo>
                  <a:cubicBezTo>
                    <a:pt x="83772" y="19534"/>
                    <a:pt x="84288" y="19121"/>
                    <a:pt x="84774" y="18681"/>
                  </a:cubicBezTo>
                  <a:cubicBezTo>
                    <a:pt x="84891" y="18574"/>
                    <a:pt x="85031" y="18488"/>
                    <a:pt x="85135" y="18371"/>
                  </a:cubicBezTo>
                  <a:cubicBezTo>
                    <a:pt x="85771" y="17646"/>
                    <a:pt x="86521" y="17403"/>
                    <a:pt x="87334" y="17403"/>
                  </a:cubicBezTo>
                  <a:close/>
                  <a:moveTo>
                    <a:pt x="39643" y="19384"/>
                  </a:moveTo>
                  <a:cubicBezTo>
                    <a:pt x="40301" y="19384"/>
                    <a:pt x="40870" y="19791"/>
                    <a:pt x="41454" y="20172"/>
                  </a:cubicBezTo>
                  <a:cubicBezTo>
                    <a:pt x="41254" y="20435"/>
                    <a:pt x="40917" y="20461"/>
                    <a:pt x="40727" y="20691"/>
                  </a:cubicBezTo>
                  <a:cubicBezTo>
                    <a:pt x="40649" y="20745"/>
                    <a:pt x="40574" y="20769"/>
                    <a:pt x="40499" y="20769"/>
                  </a:cubicBezTo>
                  <a:cubicBezTo>
                    <a:pt x="40406" y="20769"/>
                    <a:pt x="40314" y="20732"/>
                    <a:pt x="40221" y="20671"/>
                  </a:cubicBezTo>
                  <a:lnTo>
                    <a:pt x="40221" y="20670"/>
                  </a:lnTo>
                  <a:cubicBezTo>
                    <a:pt x="39728" y="20345"/>
                    <a:pt x="39205" y="20062"/>
                    <a:pt x="38815" y="19601"/>
                  </a:cubicBezTo>
                  <a:cubicBezTo>
                    <a:pt x="39109" y="19447"/>
                    <a:pt x="39383" y="19384"/>
                    <a:pt x="39643" y="19384"/>
                  </a:cubicBezTo>
                  <a:close/>
                  <a:moveTo>
                    <a:pt x="94226" y="20990"/>
                  </a:moveTo>
                  <a:cubicBezTo>
                    <a:pt x="94229" y="20990"/>
                    <a:pt x="94233" y="20990"/>
                    <a:pt x="94236" y="20990"/>
                  </a:cubicBezTo>
                  <a:lnTo>
                    <a:pt x="94236" y="20990"/>
                  </a:lnTo>
                  <a:cubicBezTo>
                    <a:pt x="94233" y="20990"/>
                    <a:pt x="94230" y="20990"/>
                    <a:pt x="94227" y="20990"/>
                  </a:cubicBezTo>
                  <a:cubicBezTo>
                    <a:pt x="94197" y="20990"/>
                    <a:pt x="94167" y="20992"/>
                    <a:pt x="94136" y="20996"/>
                  </a:cubicBezTo>
                  <a:cubicBezTo>
                    <a:pt x="94167" y="20992"/>
                    <a:pt x="94197" y="20990"/>
                    <a:pt x="94226" y="20990"/>
                  </a:cubicBezTo>
                  <a:close/>
                  <a:moveTo>
                    <a:pt x="94135" y="20995"/>
                  </a:moveTo>
                  <a:lnTo>
                    <a:pt x="94135" y="20996"/>
                  </a:lnTo>
                  <a:cubicBezTo>
                    <a:pt x="94132" y="20996"/>
                    <a:pt x="94128" y="20998"/>
                    <a:pt x="94125" y="20998"/>
                  </a:cubicBezTo>
                  <a:cubicBezTo>
                    <a:pt x="94127" y="20998"/>
                    <a:pt x="94132" y="20996"/>
                    <a:pt x="94135" y="20995"/>
                  </a:cubicBezTo>
                  <a:close/>
                  <a:moveTo>
                    <a:pt x="86096" y="16081"/>
                  </a:moveTo>
                  <a:lnTo>
                    <a:pt x="86096" y="16081"/>
                  </a:lnTo>
                  <a:cubicBezTo>
                    <a:pt x="86221" y="16687"/>
                    <a:pt x="86083" y="17185"/>
                    <a:pt x="85552" y="17562"/>
                  </a:cubicBezTo>
                  <a:cubicBezTo>
                    <a:pt x="84313" y="18439"/>
                    <a:pt x="83217" y="19452"/>
                    <a:pt x="82520" y="20833"/>
                  </a:cubicBezTo>
                  <a:cubicBezTo>
                    <a:pt x="82464" y="20943"/>
                    <a:pt x="82400" y="21055"/>
                    <a:pt x="82260" y="21055"/>
                  </a:cubicBezTo>
                  <a:cubicBezTo>
                    <a:pt x="82246" y="21055"/>
                    <a:pt x="82231" y="21054"/>
                    <a:pt x="82215" y="21052"/>
                  </a:cubicBezTo>
                  <a:cubicBezTo>
                    <a:pt x="82084" y="20756"/>
                    <a:pt x="82322" y="20550"/>
                    <a:pt x="82397" y="20304"/>
                  </a:cubicBezTo>
                  <a:lnTo>
                    <a:pt x="82397" y="20305"/>
                  </a:lnTo>
                  <a:cubicBezTo>
                    <a:pt x="82854" y="18797"/>
                    <a:pt x="83811" y="17668"/>
                    <a:pt x="85080" y="16777"/>
                  </a:cubicBezTo>
                  <a:cubicBezTo>
                    <a:pt x="85415" y="16540"/>
                    <a:pt x="85758" y="16312"/>
                    <a:pt x="86096" y="16081"/>
                  </a:cubicBezTo>
                  <a:close/>
                  <a:moveTo>
                    <a:pt x="94588" y="21142"/>
                  </a:moveTo>
                  <a:cubicBezTo>
                    <a:pt x="94589" y="21143"/>
                    <a:pt x="94590" y="21144"/>
                    <a:pt x="94591" y="21145"/>
                  </a:cubicBezTo>
                  <a:lnTo>
                    <a:pt x="94591" y="21145"/>
                  </a:lnTo>
                  <a:lnTo>
                    <a:pt x="94591" y="21145"/>
                  </a:lnTo>
                  <a:cubicBezTo>
                    <a:pt x="94590" y="21144"/>
                    <a:pt x="94589" y="21143"/>
                    <a:pt x="94588" y="21142"/>
                  </a:cubicBezTo>
                  <a:close/>
                  <a:moveTo>
                    <a:pt x="51544" y="19884"/>
                  </a:moveTo>
                  <a:cubicBezTo>
                    <a:pt x="51662" y="19884"/>
                    <a:pt x="51772" y="19913"/>
                    <a:pt x="51868" y="20003"/>
                  </a:cubicBezTo>
                  <a:cubicBezTo>
                    <a:pt x="52228" y="20340"/>
                    <a:pt x="52466" y="20784"/>
                    <a:pt x="52495" y="21385"/>
                  </a:cubicBezTo>
                  <a:cubicBezTo>
                    <a:pt x="51703" y="21108"/>
                    <a:pt x="50947" y="20894"/>
                    <a:pt x="50242" y="20538"/>
                  </a:cubicBezTo>
                  <a:cubicBezTo>
                    <a:pt x="50200" y="20519"/>
                    <a:pt x="50201" y="20416"/>
                    <a:pt x="50182" y="20351"/>
                  </a:cubicBezTo>
                  <a:lnTo>
                    <a:pt x="50820" y="19982"/>
                  </a:lnTo>
                  <a:cubicBezTo>
                    <a:pt x="50843" y="19981"/>
                    <a:pt x="50866" y="19978"/>
                    <a:pt x="50888" y="19977"/>
                  </a:cubicBezTo>
                  <a:cubicBezTo>
                    <a:pt x="51101" y="19977"/>
                    <a:pt x="51334" y="19884"/>
                    <a:pt x="51544" y="19884"/>
                  </a:cubicBezTo>
                  <a:close/>
                  <a:moveTo>
                    <a:pt x="50932" y="15816"/>
                  </a:moveTo>
                  <a:cubicBezTo>
                    <a:pt x="51544" y="15921"/>
                    <a:pt x="52121" y="16119"/>
                    <a:pt x="52610" y="16510"/>
                  </a:cubicBezTo>
                  <a:cubicBezTo>
                    <a:pt x="52770" y="16638"/>
                    <a:pt x="53017" y="16754"/>
                    <a:pt x="52893" y="17046"/>
                  </a:cubicBezTo>
                  <a:cubicBezTo>
                    <a:pt x="52572" y="17317"/>
                    <a:pt x="52391" y="17674"/>
                    <a:pt x="52280" y="18071"/>
                  </a:cubicBezTo>
                  <a:cubicBezTo>
                    <a:pt x="52249" y="18162"/>
                    <a:pt x="52138" y="18260"/>
                    <a:pt x="52298" y="18338"/>
                  </a:cubicBezTo>
                  <a:cubicBezTo>
                    <a:pt x="52333" y="18363"/>
                    <a:pt x="52360" y="18373"/>
                    <a:pt x="52380" y="18373"/>
                  </a:cubicBezTo>
                  <a:cubicBezTo>
                    <a:pt x="52438" y="18373"/>
                    <a:pt x="52452" y="18296"/>
                    <a:pt x="52476" y="18238"/>
                  </a:cubicBezTo>
                  <a:cubicBezTo>
                    <a:pt x="52655" y="17884"/>
                    <a:pt x="52834" y="17529"/>
                    <a:pt x="53012" y="17175"/>
                  </a:cubicBezTo>
                  <a:cubicBezTo>
                    <a:pt x="53065" y="17140"/>
                    <a:pt x="53110" y="17126"/>
                    <a:pt x="53150" y="17126"/>
                  </a:cubicBezTo>
                  <a:cubicBezTo>
                    <a:pt x="53257" y="17126"/>
                    <a:pt x="53325" y="17227"/>
                    <a:pt x="53396" y="17322"/>
                  </a:cubicBezTo>
                  <a:cubicBezTo>
                    <a:pt x="53992" y="18119"/>
                    <a:pt x="54214" y="18990"/>
                    <a:pt x="53919" y="19965"/>
                  </a:cubicBezTo>
                  <a:cubicBezTo>
                    <a:pt x="53742" y="20549"/>
                    <a:pt x="53477" y="21088"/>
                    <a:pt x="53123" y="21608"/>
                  </a:cubicBezTo>
                  <a:cubicBezTo>
                    <a:pt x="53059" y="20920"/>
                    <a:pt x="52724" y="20377"/>
                    <a:pt x="52323" y="19873"/>
                  </a:cubicBezTo>
                  <a:cubicBezTo>
                    <a:pt x="52080" y="19570"/>
                    <a:pt x="52313" y="19257"/>
                    <a:pt x="52251" y="18955"/>
                  </a:cubicBezTo>
                  <a:cubicBezTo>
                    <a:pt x="52311" y="18753"/>
                    <a:pt x="52511" y="18562"/>
                    <a:pt x="52297" y="18338"/>
                  </a:cubicBezTo>
                  <a:cubicBezTo>
                    <a:pt x="52277" y="18335"/>
                    <a:pt x="52258" y="18334"/>
                    <a:pt x="52241" y="18334"/>
                  </a:cubicBezTo>
                  <a:cubicBezTo>
                    <a:pt x="52047" y="18334"/>
                    <a:pt x="52096" y="18520"/>
                    <a:pt x="52065" y="18644"/>
                  </a:cubicBezTo>
                  <a:cubicBezTo>
                    <a:pt x="52042" y="18683"/>
                    <a:pt x="52018" y="18722"/>
                    <a:pt x="51997" y="18761"/>
                  </a:cubicBezTo>
                  <a:cubicBezTo>
                    <a:pt x="51904" y="18937"/>
                    <a:pt x="51988" y="19204"/>
                    <a:pt x="51774" y="19307"/>
                  </a:cubicBezTo>
                  <a:cubicBezTo>
                    <a:pt x="51744" y="19322"/>
                    <a:pt x="51716" y="19328"/>
                    <a:pt x="51690" y="19328"/>
                  </a:cubicBezTo>
                  <a:cubicBezTo>
                    <a:pt x="51531" y="19328"/>
                    <a:pt x="51465" y="19070"/>
                    <a:pt x="51293" y="19070"/>
                  </a:cubicBezTo>
                  <a:cubicBezTo>
                    <a:pt x="51284" y="19070"/>
                    <a:pt x="51276" y="19071"/>
                    <a:pt x="51267" y="19072"/>
                  </a:cubicBezTo>
                  <a:cubicBezTo>
                    <a:pt x="51230" y="19077"/>
                    <a:pt x="51196" y="19113"/>
                    <a:pt x="51162" y="19135"/>
                  </a:cubicBezTo>
                  <a:cubicBezTo>
                    <a:pt x="51157" y="19137"/>
                    <a:pt x="51151" y="19140"/>
                    <a:pt x="51147" y="19144"/>
                  </a:cubicBezTo>
                  <a:cubicBezTo>
                    <a:pt x="51147" y="19143"/>
                    <a:pt x="51147" y="19142"/>
                    <a:pt x="51148" y="19140"/>
                  </a:cubicBezTo>
                  <a:cubicBezTo>
                    <a:pt x="51170" y="19075"/>
                    <a:pt x="51185" y="19002"/>
                    <a:pt x="51104" y="18975"/>
                  </a:cubicBezTo>
                  <a:cubicBezTo>
                    <a:pt x="50717" y="18845"/>
                    <a:pt x="50624" y="18533"/>
                    <a:pt x="50588" y="18177"/>
                  </a:cubicBezTo>
                  <a:cubicBezTo>
                    <a:pt x="50563" y="17927"/>
                    <a:pt x="50526" y="17679"/>
                    <a:pt x="50494" y="17431"/>
                  </a:cubicBezTo>
                  <a:lnTo>
                    <a:pt x="50602" y="16454"/>
                  </a:lnTo>
                  <a:cubicBezTo>
                    <a:pt x="50729" y="16392"/>
                    <a:pt x="50706" y="16274"/>
                    <a:pt x="50711" y="16165"/>
                  </a:cubicBezTo>
                  <a:cubicBezTo>
                    <a:pt x="50844" y="16088"/>
                    <a:pt x="50850" y="15927"/>
                    <a:pt x="50932" y="15816"/>
                  </a:cubicBezTo>
                  <a:close/>
                  <a:moveTo>
                    <a:pt x="42159" y="17432"/>
                  </a:moveTo>
                  <a:cubicBezTo>
                    <a:pt x="43060" y="19060"/>
                    <a:pt x="44038" y="20629"/>
                    <a:pt x="45496" y="21834"/>
                  </a:cubicBezTo>
                  <a:cubicBezTo>
                    <a:pt x="45421" y="21905"/>
                    <a:pt x="45352" y="21931"/>
                    <a:pt x="45287" y="21931"/>
                  </a:cubicBezTo>
                  <a:cubicBezTo>
                    <a:pt x="45146" y="21931"/>
                    <a:pt x="45023" y="21809"/>
                    <a:pt x="44901" y="21743"/>
                  </a:cubicBezTo>
                  <a:cubicBezTo>
                    <a:pt x="44036" y="21273"/>
                    <a:pt x="43176" y="20789"/>
                    <a:pt x="42314" y="20310"/>
                  </a:cubicBezTo>
                  <a:cubicBezTo>
                    <a:pt x="42083" y="20131"/>
                    <a:pt x="42011" y="19879"/>
                    <a:pt x="41967" y="19603"/>
                  </a:cubicBezTo>
                  <a:cubicBezTo>
                    <a:pt x="41870" y="18974"/>
                    <a:pt x="41905" y="18344"/>
                    <a:pt x="41937" y="17714"/>
                  </a:cubicBezTo>
                  <a:cubicBezTo>
                    <a:pt x="41944" y="17570"/>
                    <a:pt x="41985" y="17447"/>
                    <a:pt x="42159" y="17432"/>
                  </a:cubicBezTo>
                  <a:close/>
                  <a:moveTo>
                    <a:pt x="34736" y="20348"/>
                  </a:moveTo>
                  <a:cubicBezTo>
                    <a:pt x="34890" y="20348"/>
                    <a:pt x="35044" y="20356"/>
                    <a:pt x="35199" y="20372"/>
                  </a:cubicBezTo>
                  <a:cubicBezTo>
                    <a:pt x="36779" y="20537"/>
                    <a:pt x="38200" y="21204"/>
                    <a:pt x="39818" y="21764"/>
                  </a:cubicBezTo>
                  <a:cubicBezTo>
                    <a:pt x="39577" y="21836"/>
                    <a:pt x="39357" y="21856"/>
                    <a:pt x="39151" y="21856"/>
                  </a:cubicBezTo>
                  <a:cubicBezTo>
                    <a:pt x="38909" y="21856"/>
                    <a:pt x="38687" y="21829"/>
                    <a:pt x="38472" y="21829"/>
                  </a:cubicBezTo>
                  <a:cubicBezTo>
                    <a:pt x="38380" y="21829"/>
                    <a:pt x="38289" y="21834"/>
                    <a:pt x="38199" y="21848"/>
                  </a:cubicBezTo>
                  <a:cubicBezTo>
                    <a:pt x="37946" y="21811"/>
                    <a:pt x="37695" y="21796"/>
                    <a:pt x="37443" y="21796"/>
                  </a:cubicBezTo>
                  <a:cubicBezTo>
                    <a:pt x="36744" y="21796"/>
                    <a:pt x="36049" y="21910"/>
                    <a:pt x="35350" y="21959"/>
                  </a:cubicBezTo>
                  <a:cubicBezTo>
                    <a:pt x="34484" y="21787"/>
                    <a:pt x="33763" y="21316"/>
                    <a:pt x="33048" y="20836"/>
                  </a:cubicBezTo>
                  <a:lnTo>
                    <a:pt x="33048" y="20836"/>
                  </a:lnTo>
                  <a:cubicBezTo>
                    <a:pt x="33064" y="20638"/>
                    <a:pt x="33207" y="20595"/>
                    <a:pt x="33370" y="20547"/>
                  </a:cubicBezTo>
                  <a:cubicBezTo>
                    <a:pt x="33820" y="20419"/>
                    <a:pt x="34275" y="20348"/>
                    <a:pt x="34736" y="20348"/>
                  </a:cubicBezTo>
                  <a:close/>
                  <a:moveTo>
                    <a:pt x="35110" y="22118"/>
                  </a:moveTo>
                  <a:cubicBezTo>
                    <a:pt x="35087" y="22130"/>
                    <a:pt x="35063" y="22139"/>
                    <a:pt x="35038" y="22147"/>
                  </a:cubicBezTo>
                  <a:cubicBezTo>
                    <a:pt x="35063" y="22139"/>
                    <a:pt x="35087" y="22129"/>
                    <a:pt x="35110" y="22118"/>
                  </a:cubicBezTo>
                  <a:close/>
                  <a:moveTo>
                    <a:pt x="64106" y="16583"/>
                  </a:moveTo>
                  <a:cubicBezTo>
                    <a:pt x="64726" y="17356"/>
                    <a:pt x="64979" y="18267"/>
                    <a:pt x="65030" y="19228"/>
                  </a:cubicBezTo>
                  <a:cubicBezTo>
                    <a:pt x="65084" y="20255"/>
                    <a:pt x="64847" y="21250"/>
                    <a:pt x="64551" y="22320"/>
                  </a:cubicBezTo>
                  <a:cubicBezTo>
                    <a:pt x="64053" y="21535"/>
                    <a:pt x="63784" y="20722"/>
                    <a:pt x="63284" y="20037"/>
                  </a:cubicBezTo>
                  <a:cubicBezTo>
                    <a:pt x="63174" y="19887"/>
                    <a:pt x="63188" y="19646"/>
                    <a:pt x="63147" y="19448"/>
                  </a:cubicBezTo>
                  <a:lnTo>
                    <a:pt x="63215" y="18896"/>
                  </a:lnTo>
                  <a:cubicBezTo>
                    <a:pt x="63406" y="18083"/>
                    <a:pt x="63662" y="17297"/>
                    <a:pt x="64106" y="16583"/>
                  </a:cubicBezTo>
                  <a:close/>
                  <a:moveTo>
                    <a:pt x="41866" y="20436"/>
                  </a:moveTo>
                  <a:cubicBezTo>
                    <a:pt x="41959" y="20436"/>
                    <a:pt x="42053" y="20456"/>
                    <a:pt x="42150" y="20493"/>
                  </a:cubicBezTo>
                  <a:cubicBezTo>
                    <a:pt x="42937" y="21026"/>
                    <a:pt x="43798" y="21427"/>
                    <a:pt x="44621" y="21898"/>
                  </a:cubicBezTo>
                  <a:cubicBezTo>
                    <a:pt x="44829" y="22017"/>
                    <a:pt x="45094" y="22079"/>
                    <a:pt x="45176" y="22356"/>
                  </a:cubicBezTo>
                  <a:cubicBezTo>
                    <a:pt x="43904" y="22108"/>
                    <a:pt x="42628" y="21868"/>
                    <a:pt x="41444" y="21308"/>
                  </a:cubicBezTo>
                  <a:cubicBezTo>
                    <a:pt x="41233" y="21209"/>
                    <a:pt x="40938" y="21196"/>
                    <a:pt x="40872" y="20888"/>
                  </a:cubicBezTo>
                  <a:cubicBezTo>
                    <a:pt x="41087" y="20773"/>
                    <a:pt x="41307" y="20667"/>
                    <a:pt x="41515" y="20539"/>
                  </a:cubicBezTo>
                  <a:cubicBezTo>
                    <a:pt x="41631" y="20468"/>
                    <a:pt x="41747" y="20436"/>
                    <a:pt x="41866" y="20436"/>
                  </a:cubicBezTo>
                  <a:close/>
                  <a:moveTo>
                    <a:pt x="45498" y="21844"/>
                  </a:moveTo>
                  <a:lnTo>
                    <a:pt x="45498" y="21844"/>
                  </a:lnTo>
                  <a:cubicBezTo>
                    <a:pt x="45575" y="21907"/>
                    <a:pt x="45654" y="21969"/>
                    <a:pt x="45731" y="22033"/>
                  </a:cubicBezTo>
                  <a:cubicBezTo>
                    <a:pt x="45847" y="22068"/>
                    <a:pt x="45928" y="22145"/>
                    <a:pt x="45992" y="22244"/>
                  </a:cubicBezTo>
                  <a:cubicBezTo>
                    <a:pt x="46047" y="22276"/>
                    <a:pt x="46118" y="22318"/>
                    <a:pt x="46068" y="22387"/>
                  </a:cubicBezTo>
                  <a:cubicBezTo>
                    <a:pt x="46051" y="22411"/>
                    <a:pt x="46031" y="22420"/>
                    <a:pt x="46010" y="22420"/>
                  </a:cubicBezTo>
                  <a:cubicBezTo>
                    <a:pt x="45973" y="22420"/>
                    <a:pt x="45933" y="22393"/>
                    <a:pt x="45898" y="22369"/>
                  </a:cubicBezTo>
                  <a:cubicBezTo>
                    <a:pt x="45827" y="22349"/>
                    <a:pt x="45753" y="22328"/>
                    <a:pt x="45681" y="22308"/>
                  </a:cubicBezTo>
                  <a:lnTo>
                    <a:pt x="45503" y="22083"/>
                  </a:lnTo>
                  <a:cubicBezTo>
                    <a:pt x="45423" y="22004"/>
                    <a:pt x="45422" y="21924"/>
                    <a:pt x="45498" y="21844"/>
                  </a:cubicBezTo>
                  <a:close/>
                  <a:moveTo>
                    <a:pt x="22216" y="14907"/>
                  </a:moveTo>
                  <a:cubicBezTo>
                    <a:pt x="22524" y="14907"/>
                    <a:pt x="22524" y="15198"/>
                    <a:pt x="22616" y="15376"/>
                  </a:cubicBezTo>
                  <a:cubicBezTo>
                    <a:pt x="23107" y="16325"/>
                    <a:pt x="23485" y="17324"/>
                    <a:pt x="23822" y="18337"/>
                  </a:cubicBezTo>
                  <a:cubicBezTo>
                    <a:pt x="24188" y="19520"/>
                    <a:pt x="24209" y="20709"/>
                    <a:pt x="23872" y="21904"/>
                  </a:cubicBezTo>
                  <a:cubicBezTo>
                    <a:pt x="23824" y="22077"/>
                    <a:pt x="23810" y="22261"/>
                    <a:pt x="23779" y="22440"/>
                  </a:cubicBezTo>
                  <a:cubicBezTo>
                    <a:pt x="23570" y="22407"/>
                    <a:pt x="23560" y="22229"/>
                    <a:pt x="23529" y="22078"/>
                  </a:cubicBezTo>
                  <a:cubicBezTo>
                    <a:pt x="23352" y="21205"/>
                    <a:pt x="23081" y="20357"/>
                    <a:pt x="22806" y="19512"/>
                  </a:cubicBezTo>
                  <a:cubicBezTo>
                    <a:pt x="22439" y="18388"/>
                    <a:pt x="22105" y="17248"/>
                    <a:pt x="21484" y="16224"/>
                  </a:cubicBezTo>
                  <a:cubicBezTo>
                    <a:pt x="21567" y="15699"/>
                    <a:pt x="22029" y="15381"/>
                    <a:pt x="22202" y="14907"/>
                  </a:cubicBezTo>
                  <a:cubicBezTo>
                    <a:pt x="22207" y="14907"/>
                    <a:pt x="22212" y="14907"/>
                    <a:pt x="22216" y="14907"/>
                  </a:cubicBezTo>
                  <a:close/>
                  <a:moveTo>
                    <a:pt x="61680" y="20031"/>
                  </a:moveTo>
                  <a:cubicBezTo>
                    <a:pt x="61919" y="20031"/>
                    <a:pt x="62157" y="20040"/>
                    <a:pt x="62395" y="20040"/>
                  </a:cubicBezTo>
                  <a:cubicBezTo>
                    <a:pt x="62487" y="20040"/>
                    <a:pt x="62578" y="20039"/>
                    <a:pt x="62670" y="20035"/>
                  </a:cubicBezTo>
                  <a:cubicBezTo>
                    <a:pt x="63084" y="20242"/>
                    <a:pt x="63247" y="20652"/>
                    <a:pt x="63455" y="21020"/>
                  </a:cubicBezTo>
                  <a:cubicBezTo>
                    <a:pt x="63687" y="21426"/>
                    <a:pt x="63891" y="21848"/>
                    <a:pt x="64046" y="22471"/>
                  </a:cubicBezTo>
                  <a:cubicBezTo>
                    <a:pt x="62875" y="21595"/>
                    <a:pt x="61707" y="20984"/>
                    <a:pt x="60609" y="20260"/>
                  </a:cubicBezTo>
                  <a:lnTo>
                    <a:pt x="60607" y="20260"/>
                  </a:lnTo>
                  <a:cubicBezTo>
                    <a:pt x="60666" y="20055"/>
                    <a:pt x="60846" y="20094"/>
                    <a:pt x="60993" y="20073"/>
                  </a:cubicBezTo>
                  <a:cubicBezTo>
                    <a:pt x="61222" y="20039"/>
                    <a:pt x="61451" y="20031"/>
                    <a:pt x="61680" y="20031"/>
                  </a:cubicBezTo>
                  <a:close/>
                  <a:moveTo>
                    <a:pt x="95156" y="20928"/>
                  </a:moveTo>
                  <a:cubicBezTo>
                    <a:pt x="95195" y="20928"/>
                    <a:pt x="95232" y="20967"/>
                    <a:pt x="95270" y="21008"/>
                  </a:cubicBezTo>
                  <a:lnTo>
                    <a:pt x="95271" y="21008"/>
                  </a:lnTo>
                  <a:lnTo>
                    <a:pt x="95562" y="21018"/>
                  </a:lnTo>
                  <a:cubicBezTo>
                    <a:pt x="96926" y="21133"/>
                    <a:pt x="98271" y="21367"/>
                    <a:pt x="99605" y="21667"/>
                  </a:cubicBezTo>
                  <a:lnTo>
                    <a:pt x="100301" y="21942"/>
                  </a:lnTo>
                  <a:cubicBezTo>
                    <a:pt x="99908" y="22349"/>
                    <a:pt x="99493" y="22551"/>
                    <a:pt x="99054" y="22551"/>
                  </a:cubicBezTo>
                  <a:cubicBezTo>
                    <a:pt x="98825" y="22551"/>
                    <a:pt x="98589" y="22496"/>
                    <a:pt x="98346" y="22386"/>
                  </a:cubicBezTo>
                  <a:cubicBezTo>
                    <a:pt x="97417" y="21965"/>
                    <a:pt x="96487" y="21541"/>
                    <a:pt x="95559" y="21118"/>
                  </a:cubicBezTo>
                  <a:cubicBezTo>
                    <a:pt x="95528" y="21124"/>
                    <a:pt x="95498" y="21128"/>
                    <a:pt x="95469" y="21128"/>
                  </a:cubicBezTo>
                  <a:cubicBezTo>
                    <a:pt x="95389" y="21128"/>
                    <a:pt x="95320" y="21098"/>
                    <a:pt x="95270" y="21016"/>
                  </a:cubicBezTo>
                  <a:lnTo>
                    <a:pt x="95067" y="21011"/>
                  </a:lnTo>
                  <a:cubicBezTo>
                    <a:pt x="95098" y="20951"/>
                    <a:pt x="95127" y="20928"/>
                    <a:pt x="95156" y="20928"/>
                  </a:cubicBezTo>
                  <a:close/>
                  <a:moveTo>
                    <a:pt x="32818" y="20908"/>
                  </a:moveTo>
                  <a:cubicBezTo>
                    <a:pt x="33254" y="21422"/>
                    <a:pt x="33821" y="21728"/>
                    <a:pt x="34446" y="21947"/>
                  </a:cubicBezTo>
                  <a:cubicBezTo>
                    <a:pt x="34608" y="22005"/>
                    <a:pt x="34813" y="21971"/>
                    <a:pt x="34913" y="22164"/>
                  </a:cubicBezTo>
                  <a:cubicBezTo>
                    <a:pt x="34424" y="22299"/>
                    <a:pt x="34004" y="22641"/>
                    <a:pt x="33471" y="22641"/>
                  </a:cubicBezTo>
                  <a:cubicBezTo>
                    <a:pt x="33469" y="22641"/>
                    <a:pt x="33467" y="22641"/>
                    <a:pt x="33466" y="22641"/>
                  </a:cubicBezTo>
                  <a:cubicBezTo>
                    <a:pt x="32733" y="22568"/>
                    <a:pt x="32030" y="22379"/>
                    <a:pt x="31350" y="22099"/>
                  </a:cubicBezTo>
                  <a:cubicBezTo>
                    <a:pt x="31702" y="21533"/>
                    <a:pt x="32136" y="21069"/>
                    <a:pt x="32817" y="20909"/>
                  </a:cubicBezTo>
                  <a:lnTo>
                    <a:pt x="32818" y="20908"/>
                  </a:lnTo>
                  <a:close/>
                  <a:moveTo>
                    <a:pt x="57048" y="24345"/>
                  </a:moveTo>
                  <a:cubicBezTo>
                    <a:pt x="57048" y="24345"/>
                    <a:pt x="57049" y="24345"/>
                    <a:pt x="57049" y="24345"/>
                  </a:cubicBezTo>
                  <a:lnTo>
                    <a:pt x="57049" y="24345"/>
                  </a:lnTo>
                  <a:cubicBezTo>
                    <a:pt x="57049" y="24345"/>
                    <a:pt x="57049" y="24345"/>
                    <a:pt x="57049" y="24345"/>
                  </a:cubicBezTo>
                  <a:close/>
                  <a:moveTo>
                    <a:pt x="44986" y="23232"/>
                  </a:moveTo>
                  <a:cubicBezTo>
                    <a:pt x="45138" y="23232"/>
                    <a:pt x="45290" y="23236"/>
                    <a:pt x="45441" y="23245"/>
                  </a:cubicBezTo>
                  <a:cubicBezTo>
                    <a:pt x="45782" y="23262"/>
                    <a:pt x="46121" y="23313"/>
                    <a:pt x="46462" y="23349"/>
                  </a:cubicBezTo>
                  <a:lnTo>
                    <a:pt x="46556" y="23474"/>
                  </a:lnTo>
                  <a:cubicBezTo>
                    <a:pt x="46496" y="23533"/>
                    <a:pt x="46437" y="23591"/>
                    <a:pt x="46379" y="23650"/>
                  </a:cubicBezTo>
                  <a:cubicBezTo>
                    <a:pt x="45643" y="23693"/>
                    <a:pt x="45001" y="24005"/>
                    <a:pt x="44369" y="24346"/>
                  </a:cubicBezTo>
                  <a:cubicBezTo>
                    <a:pt x="44339" y="24347"/>
                    <a:pt x="44308" y="24347"/>
                    <a:pt x="44278" y="24347"/>
                  </a:cubicBezTo>
                  <a:cubicBezTo>
                    <a:pt x="43627" y="24347"/>
                    <a:pt x="43036" y="24103"/>
                    <a:pt x="42442" y="23870"/>
                  </a:cubicBezTo>
                  <a:lnTo>
                    <a:pt x="42442" y="23870"/>
                  </a:lnTo>
                  <a:lnTo>
                    <a:pt x="42443" y="23870"/>
                  </a:lnTo>
                  <a:cubicBezTo>
                    <a:pt x="42356" y="23698"/>
                    <a:pt x="42442" y="23633"/>
                    <a:pt x="42600" y="23584"/>
                  </a:cubicBezTo>
                  <a:cubicBezTo>
                    <a:pt x="43374" y="23351"/>
                    <a:pt x="44178" y="23232"/>
                    <a:pt x="44986" y="23232"/>
                  </a:cubicBezTo>
                  <a:close/>
                  <a:moveTo>
                    <a:pt x="72914" y="19448"/>
                  </a:moveTo>
                  <a:lnTo>
                    <a:pt x="72955" y="19835"/>
                  </a:lnTo>
                  <a:cubicBezTo>
                    <a:pt x="73034" y="20072"/>
                    <a:pt x="73123" y="20306"/>
                    <a:pt x="73190" y="20546"/>
                  </a:cubicBezTo>
                  <a:cubicBezTo>
                    <a:pt x="73255" y="20776"/>
                    <a:pt x="73370" y="20950"/>
                    <a:pt x="73601" y="21035"/>
                  </a:cubicBezTo>
                  <a:cubicBezTo>
                    <a:pt x="73908" y="21494"/>
                    <a:pt x="74340" y="21831"/>
                    <a:pt x="74761" y="22173"/>
                  </a:cubicBezTo>
                  <a:cubicBezTo>
                    <a:pt x="75361" y="22661"/>
                    <a:pt x="75911" y="23194"/>
                    <a:pt x="76370" y="23818"/>
                  </a:cubicBezTo>
                  <a:cubicBezTo>
                    <a:pt x="76395" y="23874"/>
                    <a:pt x="76423" y="23925"/>
                    <a:pt x="76466" y="23925"/>
                  </a:cubicBezTo>
                  <a:cubicBezTo>
                    <a:pt x="76468" y="23925"/>
                    <a:pt x="76470" y="23925"/>
                    <a:pt x="76473" y="23925"/>
                  </a:cubicBezTo>
                  <a:lnTo>
                    <a:pt x="76473" y="23925"/>
                  </a:lnTo>
                  <a:cubicBezTo>
                    <a:pt x="76425" y="23989"/>
                    <a:pt x="76467" y="24072"/>
                    <a:pt x="76488" y="24152"/>
                  </a:cubicBezTo>
                  <a:cubicBezTo>
                    <a:pt x="76525" y="24296"/>
                    <a:pt x="76657" y="24442"/>
                    <a:pt x="76484" y="24585"/>
                  </a:cubicBezTo>
                  <a:cubicBezTo>
                    <a:pt x="75860" y="24305"/>
                    <a:pt x="75224" y="24179"/>
                    <a:pt x="74581" y="24179"/>
                  </a:cubicBezTo>
                  <a:cubicBezTo>
                    <a:pt x="74110" y="24179"/>
                    <a:pt x="73635" y="24246"/>
                    <a:pt x="73157" y="24371"/>
                  </a:cubicBezTo>
                  <a:cubicBezTo>
                    <a:pt x="72871" y="24303"/>
                    <a:pt x="72889" y="24043"/>
                    <a:pt x="72824" y="23838"/>
                  </a:cubicBezTo>
                  <a:lnTo>
                    <a:pt x="72824" y="23837"/>
                  </a:lnTo>
                  <a:cubicBezTo>
                    <a:pt x="72504" y="22804"/>
                    <a:pt x="72535" y="21749"/>
                    <a:pt x="72634" y="20692"/>
                  </a:cubicBezTo>
                  <a:lnTo>
                    <a:pt x="72814" y="19830"/>
                  </a:lnTo>
                  <a:cubicBezTo>
                    <a:pt x="72801" y="19690"/>
                    <a:pt x="72798" y="19554"/>
                    <a:pt x="72914" y="19448"/>
                  </a:cubicBezTo>
                  <a:close/>
                  <a:moveTo>
                    <a:pt x="38222" y="22104"/>
                  </a:moveTo>
                  <a:lnTo>
                    <a:pt x="38798" y="22181"/>
                  </a:lnTo>
                  <a:cubicBezTo>
                    <a:pt x="38796" y="22228"/>
                    <a:pt x="38793" y="22276"/>
                    <a:pt x="38792" y="22325"/>
                  </a:cubicBezTo>
                  <a:cubicBezTo>
                    <a:pt x="38809" y="22321"/>
                    <a:pt x="38829" y="22321"/>
                    <a:pt x="38849" y="22320"/>
                  </a:cubicBezTo>
                  <a:lnTo>
                    <a:pt x="38849" y="22320"/>
                  </a:lnTo>
                  <a:cubicBezTo>
                    <a:pt x="38830" y="22323"/>
                    <a:pt x="38811" y="22323"/>
                    <a:pt x="38793" y="22325"/>
                  </a:cubicBezTo>
                  <a:cubicBezTo>
                    <a:pt x="37471" y="22743"/>
                    <a:pt x="36342" y="23539"/>
                    <a:pt x="35137" y="24267"/>
                  </a:cubicBezTo>
                  <a:cubicBezTo>
                    <a:pt x="35026" y="23868"/>
                    <a:pt x="35105" y="23556"/>
                    <a:pt x="35126" y="23245"/>
                  </a:cubicBezTo>
                  <a:lnTo>
                    <a:pt x="35126" y="23245"/>
                  </a:lnTo>
                  <a:lnTo>
                    <a:pt x="34913" y="23277"/>
                  </a:lnTo>
                  <a:cubicBezTo>
                    <a:pt x="34881" y="23450"/>
                    <a:pt x="34787" y="23639"/>
                    <a:pt x="34826" y="23796"/>
                  </a:cubicBezTo>
                  <a:cubicBezTo>
                    <a:pt x="34976" y="24386"/>
                    <a:pt x="34660" y="24660"/>
                    <a:pt x="34185" y="24853"/>
                  </a:cubicBezTo>
                  <a:cubicBezTo>
                    <a:pt x="34081" y="24894"/>
                    <a:pt x="33983" y="24947"/>
                    <a:pt x="33881" y="24995"/>
                  </a:cubicBezTo>
                  <a:cubicBezTo>
                    <a:pt x="33853" y="24887"/>
                    <a:pt x="33810" y="24780"/>
                    <a:pt x="33801" y="24670"/>
                  </a:cubicBezTo>
                  <a:cubicBezTo>
                    <a:pt x="33711" y="23419"/>
                    <a:pt x="33792" y="22840"/>
                    <a:pt x="35050" y="22445"/>
                  </a:cubicBezTo>
                  <a:lnTo>
                    <a:pt x="35050" y="22445"/>
                  </a:lnTo>
                  <a:cubicBezTo>
                    <a:pt x="35171" y="22751"/>
                    <a:pt x="34854" y="22982"/>
                    <a:pt x="34911" y="23277"/>
                  </a:cubicBezTo>
                  <a:lnTo>
                    <a:pt x="35125" y="23245"/>
                  </a:lnTo>
                  <a:cubicBezTo>
                    <a:pt x="35178" y="23087"/>
                    <a:pt x="35233" y="22930"/>
                    <a:pt x="35286" y="22772"/>
                  </a:cubicBezTo>
                  <a:cubicBezTo>
                    <a:pt x="35539" y="22343"/>
                    <a:pt x="35924" y="22167"/>
                    <a:pt x="36409" y="22158"/>
                  </a:cubicBezTo>
                  <a:cubicBezTo>
                    <a:pt x="37014" y="22146"/>
                    <a:pt x="37617" y="22123"/>
                    <a:pt x="38222" y="22104"/>
                  </a:cubicBezTo>
                  <a:close/>
                  <a:moveTo>
                    <a:pt x="4396" y="19061"/>
                  </a:moveTo>
                  <a:lnTo>
                    <a:pt x="4396" y="19061"/>
                  </a:lnTo>
                  <a:cubicBezTo>
                    <a:pt x="5154" y="19453"/>
                    <a:pt x="5981" y="19653"/>
                    <a:pt x="6787" y="19916"/>
                  </a:cubicBezTo>
                  <a:cubicBezTo>
                    <a:pt x="7491" y="20145"/>
                    <a:pt x="8222" y="20298"/>
                    <a:pt x="8872" y="20679"/>
                  </a:cubicBezTo>
                  <a:cubicBezTo>
                    <a:pt x="9074" y="22234"/>
                    <a:pt x="9214" y="23788"/>
                    <a:pt x="8938" y="25350"/>
                  </a:cubicBezTo>
                  <a:cubicBezTo>
                    <a:pt x="8599" y="25105"/>
                    <a:pt x="8374" y="24753"/>
                    <a:pt x="8190" y="24401"/>
                  </a:cubicBezTo>
                  <a:cubicBezTo>
                    <a:pt x="7585" y="23245"/>
                    <a:pt x="6777" y="22230"/>
                    <a:pt x="6032" y="21172"/>
                  </a:cubicBezTo>
                  <a:cubicBezTo>
                    <a:pt x="5952" y="21061"/>
                    <a:pt x="5859" y="20961"/>
                    <a:pt x="5754" y="20873"/>
                  </a:cubicBezTo>
                  <a:cubicBezTo>
                    <a:pt x="5724" y="20846"/>
                    <a:pt x="5668" y="20828"/>
                    <a:pt x="5622" y="20828"/>
                  </a:cubicBezTo>
                  <a:cubicBezTo>
                    <a:pt x="5604" y="20828"/>
                    <a:pt x="5587" y="20831"/>
                    <a:pt x="5575" y="20837"/>
                  </a:cubicBezTo>
                  <a:cubicBezTo>
                    <a:pt x="5484" y="20882"/>
                    <a:pt x="5463" y="20984"/>
                    <a:pt x="5521" y="21067"/>
                  </a:cubicBezTo>
                  <a:cubicBezTo>
                    <a:pt x="5764" y="21421"/>
                    <a:pt x="6018" y="21769"/>
                    <a:pt x="6265" y="22122"/>
                  </a:cubicBezTo>
                  <a:cubicBezTo>
                    <a:pt x="6847" y="22953"/>
                    <a:pt x="7400" y="23802"/>
                    <a:pt x="7854" y="24712"/>
                  </a:cubicBezTo>
                  <a:cubicBezTo>
                    <a:pt x="7904" y="24811"/>
                    <a:pt x="7919" y="24928"/>
                    <a:pt x="7950" y="25036"/>
                  </a:cubicBezTo>
                  <a:lnTo>
                    <a:pt x="8089" y="25160"/>
                  </a:lnTo>
                  <a:cubicBezTo>
                    <a:pt x="8010" y="25153"/>
                    <a:pt x="7934" y="25142"/>
                    <a:pt x="7941" y="25041"/>
                  </a:cubicBezTo>
                  <a:lnTo>
                    <a:pt x="7941" y="25041"/>
                  </a:lnTo>
                  <a:cubicBezTo>
                    <a:pt x="7901" y="25063"/>
                    <a:pt x="7865" y="25072"/>
                    <a:pt x="7832" y="25072"/>
                  </a:cubicBezTo>
                  <a:cubicBezTo>
                    <a:pt x="7713" y="25072"/>
                    <a:pt x="7629" y="24957"/>
                    <a:pt x="7530" y="24907"/>
                  </a:cubicBezTo>
                  <a:cubicBezTo>
                    <a:pt x="6639" y="24447"/>
                    <a:pt x="5754" y="23974"/>
                    <a:pt x="4782" y="23700"/>
                  </a:cubicBezTo>
                  <a:cubicBezTo>
                    <a:pt x="4713" y="23384"/>
                    <a:pt x="4755" y="23067"/>
                    <a:pt x="4756" y="22751"/>
                  </a:cubicBezTo>
                  <a:cubicBezTo>
                    <a:pt x="4762" y="21651"/>
                    <a:pt x="4621" y="20581"/>
                    <a:pt x="4089" y="19594"/>
                  </a:cubicBezTo>
                  <a:lnTo>
                    <a:pt x="4089" y="19594"/>
                  </a:lnTo>
                  <a:cubicBezTo>
                    <a:pt x="4359" y="19600"/>
                    <a:pt x="4456" y="19831"/>
                    <a:pt x="4600" y="19996"/>
                  </a:cubicBezTo>
                  <a:cubicBezTo>
                    <a:pt x="4822" y="20251"/>
                    <a:pt x="5032" y="20517"/>
                    <a:pt x="5253" y="20775"/>
                  </a:cubicBezTo>
                  <a:cubicBezTo>
                    <a:pt x="5304" y="20835"/>
                    <a:pt x="5370" y="20889"/>
                    <a:pt x="5442" y="20889"/>
                  </a:cubicBezTo>
                  <a:cubicBezTo>
                    <a:pt x="5475" y="20889"/>
                    <a:pt x="5509" y="20878"/>
                    <a:pt x="5544" y="20851"/>
                  </a:cubicBezTo>
                  <a:cubicBezTo>
                    <a:pt x="5659" y="20762"/>
                    <a:pt x="5601" y="20648"/>
                    <a:pt x="5526" y="20559"/>
                  </a:cubicBezTo>
                  <a:cubicBezTo>
                    <a:pt x="5310" y="20298"/>
                    <a:pt x="5084" y="20045"/>
                    <a:pt x="4871" y="19781"/>
                  </a:cubicBezTo>
                  <a:cubicBezTo>
                    <a:pt x="4690" y="19557"/>
                    <a:pt x="4424" y="19387"/>
                    <a:pt x="4396" y="19061"/>
                  </a:cubicBezTo>
                  <a:close/>
                  <a:moveTo>
                    <a:pt x="106162" y="25886"/>
                  </a:moveTo>
                  <a:cubicBezTo>
                    <a:pt x="106162" y="25886"/>
                    <a:pt x="106162" y="25886"/>
                    <a:pt x="106162" y="25886"/>
                  </a:cubicBezTo>
                  <a:cubicBezTo>
                    <a:pt x="106162" y="25886"/>
                    <a:pt x="106162" y="25886"/>
                    <a:pt x="106162" y="25886"/>
                  </a:cubicBezTo>
                  <a:close/>
                  <a:moveTo>
                    <a:pt x="26917" y="15002"/>
                  </a:moveTo>
                  <a:cubicBezTo>
                    <a:pt x="27387" y="15680"/>
                    <a:pt x="27647" y="16433"/>
                    <a:pt x="27702" y="17257"/>
                  </a:cubicBezTo>
                  <a:cubicBezTo>
                    <a:pt x="27437" y="17715"/>
                    <a:pt x="27368" y="18241"/>
                    <a:pt x="27189" y="18731"/>
                  </a:cubicBezTo>
                  <a:cubicBezTo>
                    <a:pt x="26843" y="19675"/>
                    <a:pt x="26319" y="20527"/>
                    <a:pt x="25855" y="21411"/>
                  </a:cubicBezTo>
                  <a:cubicBezTo>
                    <a:pt x="25749" y="21642"/>
                    <a:pt x="25307" y="21870"/>
                    <a:pt x="25613" y="22089"/>
                  </a:cubicBezTo>
                  <a:cubicBezTo>
                    <a:pt x="25643" y="22111"/>
                    <a:pt x="25672" y="22121"/>
                    <a:pt x="25699" y="22121"/>
                  </a:cubicBezTo>
                  <a:cubicBezTo>
                    <a:pt x="25862" y="22121"/>
                    <a:pt x="25968" y="21768"/>
                    <a:pt x="26079" y="21587"/>
                  </a:cubicBezTo>
                  <a:cubicBezTo>
                    <a:pt x="26708" y="20688"/>
                    <a:pt x="27202" y="19729"/>
                    <a:pt x="27481" y="18660"/>
                  </a:cubicBezTo>
                  <a:cubicBezTo>
                    <a:pt x="27583" y="18271"/>
                    <a:pt x="27602" y="17852"/>
                    <a:pt x="27844" y="17506"/>
                  </a:cubicBezTo>
                  <a:cubicBezTo>
                    <a:pt x="28185" y="18640"/>
                    <a:pt x="28192" y="19794"/>
                    <a:pt x="28036" y="20953"/>
                  </a:cubicBezTo>
                  <a:cubicBezTo>
                    <a:pt x="27909" y="21900"/>
                    <a:pt x="27617" y="22812"/>
                    <a:pt x="27350" y="23728"/>
                  </a:cubicBezTo>
                  <a:cubicBezTo>
                    <a:pt x="27313" y="23861"/>
                    <a:pt x="27235" y="23978"/>
                    <a:pt x="27128" y="24064"/>
                  </a:cubicBezTo>
                  <a:cubicBezTo>
                    <a:pt x="25926" y="24391"/>
                    <a:pt x="24890" y="25005"/>
                    <a:pt x="24001" y="25874"/>
                  </a:cubicBezTo>
                  <a:cubicBezTo>
                    <a:pt x="23933" y="25896"/>
                    <a:pt x="23880" y="25905"/>
                    <a:pt x="23838" y="25905"/>
                  </a:cubicBezTo>
                  <a:cubicBezTo>
                    <a:pt x="23616" y="25905"/>
                    <a:pt x="23729" y="25638"/>
                    <a:pt x="23769" y="25538"/>
                  </a:cubicBezTo>
                  <a:cubicBezTo>
                    <a:pt x="24075" y="24769"/>
                    <a:pt x="24269" y="23948"/>
                    <a:pt x="24775" y="23268"/>
                  </a:cubicBezTo>
                  <a:lnTo>
                    <a:pt x="24780" y="23248"/>
                  </a:lnTo>
                  <a:cubicBezTo>
                    <a:pt x="25143" y="23050"/>
                    <a:pt x="25289" y="22648"/>
                    <a:pt x="25585" y="22385"/>
                  </a:cubicBezTo>
                  <a:cubicBezTo>
                    <a:pt x="25644" y="22333"/>
                    <a:pt x="25675" y="22222"/>
                    <a:pt x="25596" y="22148"/>
                  </a:cubicBezTo>
                  <a:cubicBezTo>
                    <a:pt x="25557" y="22111"/>
                    <a:pt x="25519" y="22096"/>
                    <a:pt x="25484" y="22096"/>
                  </a:cubicBezTo>
                  <a:cubicBezTo>
                    <a:pt x="25420" y="22096"/>
                    <a:pt x="25364" y="22144"/>
                    <a:pt x="25317" y="22204"/>
                  </a:cubicBezTo>
                  <a:cubicBezTo>
                    <a:pt x="25098" y="22482"/>
                    <a:pt x="24884" y="22766"/>
                    <a:pt x="24670" y="23047"/>
                  </a:cubicBezTo>
                  <a:lnTo>
                    <a:pt x="24460" y="23166"/>
                  </a:lnTo>
                  <a:cubicBezTo>
                    <a:pt x="24728" y="22014"/>
                    <a:pt x="24932" y="20850"/>
                    <a:pt x="25069" y="19676"/>
                  </a:cubicBezTo>
                  <a:cubicBezTo>
                    <a:pt x="25119" y="19261"/>
                    <a:pt x="25100" y="18813"/>
                    <a:pt x="25433" y="18478"/>
                  </a:cubicBezTo>
                  <a:cubicBezTo>
                    <a:pt x="26095" y="17391"/>
                    <a:pt x="26682" y="16271"/>
                    <a:pt x="26917" y="15002"/>
                  </a:cubicBezTo>
                  <a:close/>
                  <a:moveTo>
                    <a:pt x="31348" y="22224"/>
                  </a:moveTo>
                  <a:cubicBezTo>
                    <a:pt x="31806" y="22592"/>
                    <a:pt x="32370" y="22663"/>
                    <a:pt x="32916" y="22783"/>
                  </a:cubicBezTo>
                  <a:cubicBezTo>
                    <a:pt x="33064" y="22815"/>
                    <a:pt x="33252" y="22783"/>
                    <a:pt x="33226" y="23029"/>
                  </a:cubicBezTo>
                  <a:cubicBezTo>
                    <a:pt x="32359" y="23588"/>
                    <a:pt x="31597" y="24267"/>
                    <a:pt x="30907" y="25030"/>
                  </a:cubicBezTo>
                  <a:cubicBezTo>
                    <a:pt x="30319" y="25512"/>
                    <a:pt x="29769" y="26055"/>
                    <a:pt x="28945" y="26193"/>
                  </a:cubicBezTo>
                  <a:cubicBezTo>
                    <a:pt x="29807" y="25307"/>
                    <a:pt x="30124" y="24139"/>
                    <a:pt x="30659" y="23085"/>
                  </a:cubicBezTo>
                  <a:cubicBezTo>
                    <a:pt x="30824" y="22760"/>
                    <a:pt x="30899" y="22334"/>
                    <a:pt x="31348" y="22224"/>
                  </a:cubicBezTo>
                  <a:close/>
                  <a:moveTo>
                    <a:pt x="106660" y="26062"/>
                  </a:moveTo>
                  <a:cubicBezTo>
                    <a:pt x="106790" y="26099"/>
                    <a:pt x="106903" y="26196"/>
                    <a:pt x="107031" y="26240"/>
                  </a:cubicBezTo>
                  <a:cubicBezTo>
                    <a:pt x="106903" y="26197"/>
                    <a:pt x="106790" y="26099"/>
                    <a:pt x="106660" y="26062"/>
                  </a:cubicBezTo>
                  <a:close/>
                  <a:moveTo>
                    <a:pt x="33564" y="23246"/>
                  </a:moveTo>
                  <a:lnTo>
                    <a:pt x="33564" y="23246"/>
                  </a:lnTo>
                  <a:cubicBezTo>
                    <a:pt x="33471" y="23905"/>
                    <a:pt x="33369" y="24491"/>
                    <a:pt x="33594" y="25061"/>
                  </a:cubicBezTo>
                  <a:cubicBezTo>
                    <a:pt x="33523" y="25224"/>
                    <a:pt x="33364" y="25274"/>
                    <a:pt x="33224" y="25337"/>
                  </a:cubicBezTo>
                  <a:cubicBezTo>
                    <a:pt x="32254" y="25779"/>
                    <a:pt x="31253" y="26121"/>
                    <a:pt x="30190" y="26255"/>
                  </a:cubicBezTo>
                  <a:cubicBezTo>
                    <a:pt x="30139" y="26262"/>
                    <a:pt x="30087" y="26263"/>
                    <a:pt x="30036" y="26263"/>
                  </a:cubicBezTo>
                  <a:cubicBezTo>
                    <a:pt x="29997" y="26263"/>
                    <a:pt x="29959" y="26262"/>
                    <a:pt x="29921" y="26262"/>
                  </a:cubicBezTo>
                  <a:cubicBezTo>
                    <a:pt x="29912" y="26262"/>
                    <a:pt x="29904" y="26229"/>
                    <a:pt x="29873" y="26169"/>
                  </a:cubicBezTo>
                  <a:cubicBezTo>
                    <a:pt x="30271" y="25837"/>
                    <a:pt x="30754" y="25587"/>
                    <a:pt x="31097" y="25173"/>
                  </a:cubicBezTo>
                  <a:cubicBezTo>
                    <a:pt x="31919" y="24581"/>
                    <a:pt x="32584" y="23783"/>
                    <a:pt x="33564" y="23246"/>
                  </a:cubicBezTo>
                  <a:close/>
                  <a:moveTo>
                    <a:pt x="46374" y="23775"/>
                  </a:moveTo>
                  <a:cubicBezTo>
                    <a:pt x="46371" y="23846"/>
                    <a:pt x="46339" y="23897"/>
                    <a:pt x="46269" y="23918"/>
                  </a:cubicBezTo>
                  <a:cubicBezTo>
                    <a:pt x="45792" y="24918"/>
                    <a:pt x="45097" y="25718"/>
                    <a:pt x="44076" y="26320"/>
                  </a:cubicBezTo>
                  <a:cubicBezTo>
                    <a:pt x="43946" y="25984"/>
                    <a:pt x="43979" y="25679"/>
                    <a:pt x="44000" y="25375"/>
                  </a:cubicBezTo>
                  <a:cubicBezTo>
                    <a:pt x="44047" y="25145"/>
                    <a:pt x="44094" y="24914"/>
                    <a:pt x="44142" y="24683"/>
                  </a:cubicBezTo>
                  <a:lnTo>
                    <a:pt x="44384" y="24499"/>
                  </a:lnTo>
                  <a:cubicBezTo>
                    <a:pt x="44803" y="24341"/>
                    <a:pt x="45218" y="24173"/>
                    <a:pt x="45642" y="24031"/>
                  </a:cubicBezTo>
                  <a:cubicBezTo>
                    <a:pt x="45790" y="23980"/>
                    <a:pt x="45932" y="23867"/>
                    <a:pt x="46093" y="23867"/>
                  </a:cubicBezTo>
                  <a:cubicBezTo>
                    <a:pt x="46145" y="23867"/>
                    <a:pt x="46199" y="23879"/>
                    <a:pt x="46255" y="23908"/>
                  </a:cubicBezTo>
                  <a:cubicBezTo>
                    <a:pt x="46214" y="23801"/>
                    <a:pt x="46320" y="23808"/>
                    <a:pt x="46374" y="23775"/>
                  </a:cubicBezTo>
                  <a:close/>
                  <a:moveTo>
                    <a:pt x="21195" y="16529"/>
                  </a:moveTo>
                  <a:cubicBezTo>
                    <a:pt x="21505" y="16529"/>
                    <a:pt x="21487" y="16844"/>
                    <a:pt x="21563" y="17027"/>
                  </a:cubicBezTo>
                  <a:cubicBezTo>
                    <a:pt x="22359" y="18939"/>
                    <a:pt x="22923" y="20926"/>
                    <a:pt x="23458" y="22924"/>
                  </a:cubicBezTo>
                  <a:cubicBezTo>
                    <a:pt x="23519" y="23286"/>
                    <a:pt x="23472" y="23636"/>
                    <a:pt x="23364" y="23987"/>
                  </a:cubicBezTo>
                  <a:cubicBezTo>
                    <a:pt x="23107" y="24825"/>
                    <a:pt x="22878" y="25671"/>
                    <a:pt x="22554" y="26488"/>
                  </a:cubicBezTo>
                  <a:lnTo>
                    <a:pt x="22419" y="26456"/>
                  </a:lnTo>
                  <a:cubicBezTo>
                    <a:pt x="21978" y="25123"/>
                    <a:pt x="21247" y="23956"/>
                    <a:pt x="20334" y="22904"/>
                  </a:cubicBezTo>
                  <a:cubicBezTo>
                    <a:pt x="19890" y="22392"/>
                    <a:pt x="19410" y="21904"/>
                    <a:pt x="18795" y="21584"/>
                  </a:cubicBezTo>
                  <a:cubicBezTo>
                    <a:pt x="19049" y="20318"/>
                    <a:pt x="19590" y="19167"/>
                    <a:pt x="20210" y="18051"/>
                  </a:cubicBezTo>
                  <a:lnTo>
                    <a:pt x="20211" y="18052"/>
                  </a:lnTo>
                  <a:cubicBezTo>
                    <a:pt x="20498" y="17536"/>
                    <a:pt x="20820" y="17039"/>
                    <a:pt x="21127" y="16533"/>
                  </a:cubicBezTo>
                  <a:cubicBezTo>
                    <a:pt x="21151" y="16530"/>
                    <a:pt x="21174" y="16529"/>
                    <a:pt x="21195" y="16529"/>
                  </a:cubicBezTo>
                  <a:close/>
                  <a:moveTo>
                    <a:pt x="94592" y="21147"/>
                  </a:moveTo>
                  <a:lnTo>
                    <a:pt x="94876" y="21176"/>
                  </a:lnTo>
                  <a:cubicBezTo>
                    <a:pt x="94888" y="21203"/>
                    <a:pt x="94891" y="21233"/>
                    <a:pt x="94885" y="21262"/>
                  </a:cubicBezTo>
                  <a:cubicBezTo>
                    <a:pt x="96255" y="21700"/>
                    <a:pt x="97482" y="22467"/>
                    <a:pt x="98814" y="22993"/>
                  </a:cubicBezTo>
                  <a:cubicBezTo>
                    <a:pt x="99133" y="23119"/>
                    <a:pt x="99308" y="23384"/>
                    <a:pt x="99526" y="23613"/>
                  </a:cubicBezTo>
                  <a:cubicBezTo>
                    <a:pt x="99705" y="23963"/>
                    <a:pt x="99883" y="24314"/>
                    <a:pt x="100062" y="24663"/>
                  </a:cubicBezTo>
                  <a:cubicBezTo>
                    <a:pt x="100221" y="25318"/>
                    <a:pt x="100481" y="25952"/>
                    <a:pt x="100442" y="26697"/>
                  </a:cubicBezTo>
                  <a:cubicBezTo>
                    <a:pt x="99875" y="26645"/>
                    <a:pt x="99403" y="26438"/>
                    <a:pt x="98948" y="26187"/>
                  </a:cubicBezTo>
                  <a:cubicBezTo>
                    <a:pt x="98072" y="25702"/>
                    <a:pt x="97395" y="24999"/>
                    <a:pt x="96827" y="24189"/>
                  </a:cubicBezTo>
                  <a:cubicBezTo>
                    <a:pt x="96539" y="23779"/>
                    <a:pt x="96276" y="23352"/>
                    <a:pt x="96027" y="22918"/>
                  </a:cubicBezTo>
                  <a:cubicBezTo>
                    <a:pt x="95718" y="22380"/>
                    <a:pt x="95351" y="21893"/>
                    <a:pt x="94883" y="21485"/>
                  </a:cubicBezTo>
                  <a:lnTo>
                    <a:pt x="94635" y="21345"/>
                  </a:lnTo>
                  <a:cubicBezTo>
                    <a:pt x="94621" y="21279"/>
                    <a:pt x="94606" y="21212"/>
                    <a:pt x="94592" y="21147"/>
                  </a:cubicBezTo>
                  <a:close/>
                  <a:moveTo>
                    <a:pt x="99730" y="23365"/>
                  </a:moveTo>
                  <a:lnTo>
                    <a:pt x="99730" y="23365"/>
                  </a:lnTo>
                  <a:cubicBezTo>
                    <a:pt x="100257" y="23571"/>
                    <a:pt x="100778" y="23794"/>
                    <a:pt x="101311" y="23979"/>
                  </a:cubicBezTo>
                  <a:cubicBezTo>
                    <a:pt x="101700" y="24110"/>
                    <a:pt x="102044" y="24346"/>
                    <a:pt x="102308" y="24660"/>
                  </a:cubicBezTo>
                  <a:cubicBezTo>
                    <a:pt x="102756" y="25188"/>
                    <a:pt x="103201" y="25720"/>
                    <a:pt x="103445" y="26384"/>
                  </a:cubicBezTo>
                  <a:cubicBezTo>
                    <a:pt x="102781" y="26668"/>
                    <a:pt x="102092" y="26796"/>
                    <a:pt x="101381" y="26796"/>
                  </a:cubicBezTo>
                  <a:cubicBezTo>
                    <a:pt x="101278" y="26796"/>
                    <a:pt x="101174" y="26793"/>
                    <a:pt x="101071" y="26788"/>
                  </a:cubicBezTo>
                  <a:cubicBezTo>
                    <a:pt x="100930" y="26781"/>
                    <a:pt x="100768" y="26770"/>
                    <a:pt x="100772" y="26592"/>
                  </a:cubicBezTo>
                  <a:cubicBezTo>
                    <a:pt x="100784" y="25899"/>
                    <a:pt x="100469" y="25287"/>
                    <a:pt x="100315" y="24634"/>
                  </a:cubicBezTo>
                  <a:cubicBezTo>
                    <a:pt x="100252" y="24151"/>
                    <a:pt x="99863" y="23817"/>
                    <a:pt x="99730" y="23365"/>
                  </a:cubicBezTo>
                  <a:close/>
                  <a:moveTo>
                    <a:pt x="41956" y="23890"/>
                  </a:moveTo>
                  <a:cubicBezTo>
                    <a:pt x="42007" y="23890"/>
                    <a:pt x="42060" y="23899"/>
                    <a:pt x="42117" y="23921"/>
                  </a:cubicBezTo>
                  <a:lnTo>
                    <a:pt x="42117" y="23921"/>
                  </a:lnTo>
                  <a:lnTo>
                    <a:pt x="42116" y="23921"/>
                  </a:lnTo>
                  <a:cubicBezTo>
                    <a:pt x="42461" y="24338"/>
                    <a:pt x="42914" y="24548"/>
                    <a:pt x="43444" y="24606"/>
                  </a:cubicBezTo>
                  <a:cubicBezTo>
                    <a:pt x="43414" y="24790"/>
                    <a:pt x="43244" y="24824"/>
                    <a:pt x="43116" y="24898"/>
                  </a:cubicBezTo>
                  <a:cubicBezTo>
                    <a:pt x="42736" y="25118"/>
                    <a:pt x="42352" y="25332"/>
                    <a:pt x="41968" y="25547"/>
                  </a:cubicBezTo>
                  <a:cubicBezTo>
                    <a:pt x="41299" y="25838"/>
                    <a:pt x="40630" y="26129"/>
                    <a:pt x="39960" y="26421"/>
                  </a:cubicBezTo>
                  <a:cubicBezTo>
                    <a:pt x="39399" y="26550"/>
                    <a:pt x="38839" y="26680"/>
                    <a:pt x="38279" y="26810"/>
                  </a:cubicBezTo>
                  <a:cubicBezTo>
                    <a:pt x="38273" y="26756"/>
                    <a:pt x="38267" y="26700"/>
                    <a:pt x="38261" y="26646"/>
                  </a:cubicBezTo>
                  <a:cubicBezTo>
                    <a:pt x="39000" y="26236"/>
                    <a:pt x="39605" y="25658"/>
                    <a:pt x="40222" y="25095"/>
                  </a:cubicBezTo>
                  <a:cubicBezTo>
                    <a:pt x="40623" y="24729"/>
                    <a:pt x="41019" y="24357"/>
                    <a:pt x="41492" y="24082"/>
                  </a:cubicBezTo>
                  <a:cubicBezTo>
                    <a:pt x="41641" y="23994"/>
                    <a:pt x="41785" y="23890"/>
                    <a:pt x="41956" y="23890"/>
                  </a:cubicBezTo>
                  <a:close/>
                  <a:moveTo>
                    <a:pt x="90064" y="25104"/>
                  </a:moveTo>
                  <a:cubicBezTo>
                    <a:pt x="90069" y="25104"/>
                    <a:pt x="90074" y="25104"/>
                    <a:pt x="90079" y="25104"/>
                  </a:cubicBezTo>
                  <a:lnTo>
                    <a:pt x="90081" y="25104"/>
                  </a:lnTo>
                  <a:cubicBezTo>
                    <a:pt x="90658" y="25113"/>
                    <a:pt x="91207" y="25236"/>
                    <a:pt x="91745" y="25430"/>
                  </a:cubicBezTo>
                  <a:cubicBezTo>
                    <a:pt x="92495" y="25700"/>
                    <a:pt x="93175" y="26103"/>
                    <a:pt x="93843" y="26532"/>
                  </a:cubicBezTo>
                  <a:cubicBezTo>
                    <a:pt x="93740" y="26551"/>
                    <a:pt x="93637" y="26558"/>
                    <a:pt x="93534" y="26558"/>
                  </a:cubicBezTo>
                  <a:cubicBezTo>
                    <a:pt x="93232" y="26558"/>
                    <a:pt x="92930" y="26497"/>
                    <a:pt x="92628" y="26495"/>
                  </a:cubicBezTo>
                  <a:cubicBezTo>
                    <a:pt x="92589" y="26495"/>
                    <a:pt x="92549" y="26495"/>
                    <a:pt x="92510" y="26495"/>
                  </a:cubicBezTo>
                  <a:cubicBezTo>
                    <a:pt x="91533" y="26495"/>
                    <a:pt x="90563" y="26553"/>
                    <a:pt x="89592" y="26820"/>
                  </a:cubicBezTo>
                  <a:cubicBezTo>
                    <a:pt x="89580" y="26361"/>
                    <a:pt x="89790" y="25976"/>
                    <a:pt x="89667" y="25573"/>
                  </a:cubicBezTo>
                  <a:cubicBezTo>
                    <a:pt x="89658" y="25293"/>
                    <a:pt x="89722" y="25104"/>
                    <a:pt x="90064" y="25104"/>
                  </a:cubicBezTo>
                  <a:close/>
                  <a:moveTo>
                    <a:pt x="57040" y="23669"/>
                  </a:moveTo>
                  <a:cubicBezTo>
                    <a:pt x="57106" y="23669"/>
                    <a:pt x="57177" y="23693"/>
                    <a:pt x="57257" y="23756"/>
                  </a:cubicBezTo>
                  <a:cubicBezTo>
                    <a:pt x="57036" y="23865"/>
                    <a:pt x="56859" y="24054"/>
                    <a:pt x="56608" y="24106"/>
                  </a:cubicBezTo>
                  <a:cubicBezTo>
                    <a:pt x="56547" y="24127"/>
                    <a:pt x="56490" y="24200"/>
                    <a:pt x="56428" y="24200"/>
                  </a:cubicBezTo>
                  <a:cubicBezTo>
                    <a:pt x="56415" y="24200"/>
                    <a:pt x="56403" y="24197"/>
                    <a:pt x="56390" y="24190"/>
                  </a:cubicBezTo>
                  <a:lnTo>
                    <a:pt x="56390" y="24190"/>
                  </a:lnTo>
                  <a:cubicBezTo>
                    <a:pt x="56397" y="24233"/>
                    <a:pt x="56363" y="24277"/>
                    <a:pt x="56322" y="24316"/>
                  </a:cubicBezTo>
                  <a:cubicBezTo>
                    <a:pt x="55807" y="24802"/>
                    <a:pt x="55313" y="25311"/>
                    <a:pt x="54772" y="25764"/>
                  </a:cubicBezTo>
                  <a:cubicBezTo>
                    <a:pt x="53655" y="26700"/>
                    <a:pt x="52403" y="27313"/>
                    <a:pt x="50923" y="27313"/>
                  </a:cubicBezTo>
                  <a:cubicBezTo>
                    <a:pt x="50854" y="27313"/>
                    <a:pt x="50783" y="27311"/>
                    <a:pt x="50713" y="27309"/>
                  </a:cubicBezTo>
                  <a:lnTo>
                    <a:pt x="49897" y="27277"/>
                  </a:lnTo>
                  <a:lnTo>
                    <a:pt x="49892" y="27281"/>
                  </a:lnTo>
                  <a:cubicBezTo>
                    <a:pt x="49882" y="27261"/>
                    <a:pt x="49867" y="27231"/>
                    <a:pt x="49851" y="27231"/>
                  </a:cubicBezTo>
                  <a:cubicBezTo>
                    <a:pt x="49844" y="27231"/>
                    <a:pt x="49837" y="27237"/>
                    <a:pt x="49830" y="27252"/>
                  </a:cubicBezTo>
                  <a:cubicBezTo>
                    <a:pt x="49830" y="27252"/>
                    <a:pt x="49830" y="27252"/>
                    <a:pt x="49829" y="27252"/>
                  </a:cubicBezTo>
                  <a:cubicBezTo>
                    <a:pt x="49826" y="27252"/>
                    <a:pt x="49772" y="27237"/>
                    <a:pt x="49772" y="27228"/>
                  </a:cubicBezTo>
                  <a:cubicBezTo>
                    <a:pt x="49766" y="27094"/>
                    <a:pt x="49882" y="27118"/>
                    <a:pt x="49951" y="27107"/>
                  </a:cubicBezTo>
                  <a:cubicBezTo>
                    <a:pt x="51562" y="26833"/>
                    <a:pt x="52969" y="26106"/>
                    <a:pt x="54297" y="25188"/>
                  </a:cubicBezTo>
                  <a:cubicBezTo>
                    <a:pt x="54928" y="24752"/>
                    <a:pt x="55554" y="24294"/>
                    <a:pt x="56322" y="24109"/>
                  </a:cubicBezTo>
                  <a:lnTo>
                    <a:pt x="56327" y="24123"/>
                  </a:lnTo>
                  <a:cubicBezTo>
                    <a:pt x="56342" y="24151"/>
                    <a:pt x="56363" y="24173"/>
                    <a:pt x="56390" y="24190"/>
                  </a:cubicBezTo>
                  <a:cubicBezTo>
                    <a:pt x="56387" y="24163"/>
                    <a:pt x="56367" y="24137"/>
                    <a:pt x="56328" y="24112"/>
                  </a:cubicBezTo>
                  <a:cubicBezTo>
                    <a:pt x="56325" y="23944"/>
                    <a:pt x="56494" y="23967"/>
                    <a:pt x="56579" y="23897"/>
                  </a:cubicBezTo>
                  <a:cubicBezTo>
                    <a:pt x="56734" y="23827"/>
                    <a:pt x="56871" y="23669"/>
                    <a:pt x="57040" y="23669"/>
                  </a:cubicBezTo>
                  <a:close/>
                  <a:moveTo>
                    <a:pt x="43767" y="24878"/>
                  </a:moveTo>
                  <a:cubicBezTo>
                    <a:pt x="43789" y="24878"/>
                    <a:pt x="43810" y="24889"/>
                    <a:pt x="43829" y="24918"/>
                  </a:cubicBezTo>
                  <a:cubicBezTo>
                    <a:pt x="43839" y="24936"/>
                    <a:pt x="43800" y="24985"/>
                    <a:pt x="43785" y="25020"/>
                  </a:cubicBezTo>
                  <a:cubicBezTo>
                    <a:pt x="43791" y="25148"/>
                    <a:pt x="43798" y="25277"/>
                    <a:pt x="43804" y="25405"/>
                  </a:cubicBezTo>
                  <a:cubicBezTo>
                    <a:pt x="43787" y="25587"/>
                    <a:pt x="43722" y="25781"/>
                    <a:pt x="43766" y="25947"/>
                  </a:cubicBezTo>
                  <a:cubicBezTo>
                    <a:pt x="43904" y="26482"/>
                    <a:pt x="43581" y="26684"/>
                    <a:pt x="43177" y="26848"/>
                  </a:cubicBezTo>
                  <a:cubicBezTo>
                    <a:pt x="42760" y="27019"/>
                    <a:pt x="42346" y="27194"/>
                    <a:pt x="41926" y="27355"/>
                  </a:cubicBezTo>
                  <a:cubicBezTo>
                    <a:pt x="41922" y="27356"/>
                    <a:pt x="41919" y="27357"/>
                    <a:pt x="41915" y="27357"/>
                  </a:cubicBezTo>
                  <a:cubicBezTo>
                    <a:pt x="41876" y="27357"/>
                    <a:pt x="41815" y="27293"/>
                    <a:pt x="41765" y="27264"/>
                  </a:cubicBezTo>
                  <a:cubicBezTo>
                    <a:pt x="41833" y="26874"/>
                    <a:pt x="41902" y="26485"/>
                    <a:pt x="41970" y="26094"/>
                  </a:cubicBezTo>
                  <a:cubicBezTo>
                    <a:pt x="42034" y="25961"/>
                    <a:pt x="42099" y="25827"/>
                    <a:pt x="42162" y="25694"/>
                  </a:cubicBezTo>
                  <a:cubicBezTo>
                    <a:pt x="42668" y="25434"/>
                    <a:pt x="43127" y="25088"/>
                    <a:pt x="43679" y="24922"/>
                  </a:cubicBezTo>
                  <a:cubicBezTo>
                    <a:pt x="43707" y="24898"/>
                    <a:pt x="43738" y="24878"/>
                    <a:pt x="43767" y="24878"/>
                  </a:cubicBezTo>
                  <a:close/>
                  <a:moveTo>
                    <a:pt x="41514" y="25986"/>
                  </a:moveTo>
                  <a:cubicBezTo>
                    <a:pt x="41700" y="26018"/>
                    <a:pt x="41704" y="26146"/>
                    <a:pt x="41670" y="26291"/>
                  </a:cubicBezTo>
                  <a:cubicBezTo>
                    <a:pt x="41591" y="26620"/>
                    <a:pt x="41494" y="26946"/>
                    <a:pt x="41520" y="27291"/>
                  </a:cubicBezTo>
                  <a:cubicBezTo>
                    <a:pt x="40926" y="27442"/>
                    <a:pt x="40330" y="27502"/>
                    <a:pt x="39732" y="27502"/>
                  </a:cubicBezTo>
                  <a:cubicBezTo>
                    <a:pt x="39206" y="27502"/>
                    <a:pt x="38679" y="27456"/>
                    <a:pt x="38152" y="27386"/>
                  </a:cubicBezTo>
                  <a:cubicBezTo>
                    <a:pt x="38119" y="27383"/>
                    <a:pt x="38096" y="27322"/>
                    <a:pt x="38058" y="27275"/>
                  </a:cubicBezTo>
                  <a:cubicBezTo>
                    <a:pt x="38792" y="27102"/>
                    <a:pt x="39504" y="26883"/>
                    <a:pt x="40189" y="26583"/>
                  </a:cubicBezTo>
                  <a:cubicBezTo>
                    <a:pt x="40678" y="26488"/>
                    <a:pt x="41091" y="26226"/>
                    <a:pt x="41514" y="25986"/>
                  </a:cubicBezTo>
                  <a:close/>
                  <a:moveTo>
                    <a:pt x="89250" y="25208"/>
                  </a:moveTo>
                  <a:cubicBezTo>
                    <a:pt x="89444" y="25208"/>
                    <a:pt x="89478" y="25368"/>
                    <a:pt x="89461" y="25588"/>
                  </a:cubicBezTo>
                  <a:cubicBezTo>
                    <a:pt x="89446" y="25654"/>
                    <a:pt x="89418" y="25719"/>
                    <a:pt x="89419" y="25785"/>
                  </a:cubicBezTo>
                  <a:cubicBezTo>
                    <a:pt x="89425" y="26508"/>
                    <a:pt x="89223" y="27024"/>
                    <a:pt x="88407" y="27228"/>
                  </a:cubicBezTo>
                  <a:cubicBezTo>
                    <a:pt x="87847" y="27368"/>
                    <a:pt x="87341" y="27718"/>
                    <a:pt x="86785" y="27986"/>
                  </a:cubicBezTo>
                  <a:cubicBezTo>
                    <a:pt x="86657" y="27544"/>
                    <a:pt x="86887" y="27110"/>
                    <a:pt x="86745" y="26695"/>
                  </a:cubicBezTo>
                  <a:cubicBezTo>
                    <a:pt x="86777" y="26612"/>
                    <a:pt x="86788" y="26502"/>
                    <a:pt x="86848" y="26451"/>
                  </a:cubicBezTo>
                  <a:lnTo>
                    <a:pt x="86849" y="26451"/>
                  </a:lnTo>
                  <a:cubicBezTo>
                    <a:pt x="87507" y="25886"/>
                    <a:pt x="88252" y="25475"/>
                    <a:pt x="89089" y="25235"/>
                  </a:cubicBezTo>
                  <a:cubicBezTo>
                    <a:pt x="89152" y="25216"/>
                    <a:pt x="89205" y="25208"/>
                    <a:pt x="89250" y="25208"/>
                  </a:cubicBezTo>
                  <a:close/>
                  <a:moveTo>
                    <a:pt x="92180" y="26760"/>
                  </a:moveTo>
                  <a:cubicBezTo>
                    <a:pt x="92865" y="26760"/>
                    <a:pt x="93539" y="26825"/>
                    <a:pt x="94214" y="26905"/>
                  </a:cubicBezTo>
                  <a:cubicBezTo>
                    <a:pt x="94367" y="27018"/>
                    <a:pt x="94548" y="27036"/>
                    <a:pt x="94730" y="27049"/>
                  </a:cubicBezTo>
                  <a:lnTo>
                    <a:pt x="94730" y="27049"/>
                  </a:lnTo>
                  <a:cubicBezTo>
                    <a:pt x="94730" y="27049"/>
                    <a:pt x="94730" y="27049"/>
                    <a:pt x="94730" y="27049"/>
                  </a:cubicBezTo>
                  <a:lnTo>
                    <a:pt x="94898" y="27131"/>
                  </a:lnTo>
                  <a:cubicBezTo>
                    <a:pt x="94929" y="27199"/>
                    <a:pt x="94976" y="27244"/>
                    <a:pt x="95052" y="27244"/>
                  </a:cubicBezTo>
                  <a:cubicBezTo>
                    <a:pt x="95058" y="27244"/>
                    <a:pt x="95063" y="27243"/>
                    <a:pt x="95069" y="27243"/>
                  </a:cubicBezTo>
                  <a:lnTo>
                    <a:pt x="95069" y="27243"/>
                  </a:lnTo>
                  <a:cubicBezTo>
                    <a:pt x="94758" y="27524"/>
                    <a:pt x="94341" y="27333"/>
                    <a:pt x="94001" y="27486"/>
                  </a:cubicBezTo>
                  <a:cubicBezTo>
                    <a:pt x="93956" y="27484"/>
                    <a:pt x="93911" y="27482"/>
                    <a:pt x="93866" y="27482"/>
                  </a:cubicBezTo>
                  <a:cubicBezTo>
                    <a:pt x="93628" y="27482"/>
                    <a:pt x="93396" y="27522"/>
                    <a:pt x="93173" y="27616"/>
                  </a:cubicBezTo>
                  <a:cubicBezTo>
                    <a:pt x="92622" y="27684"/>
                    <a:pt x="92127" y="27983"/>
                    <a:pt x="91565" y="28001"/>
                  </a:cubicBezTo>
                  <a:cubicBezTo>
                    <a:pt x="91154" y="27511"/>
                    <a:pt x="90532" y="27383"/>
                    <a:pt x="89876" y="27060"/>
                  </a:cubicBezTo>
                  <a:cubicBezTo>
                    <a:pt x="90668" y="26838"/>
                    <a:pt x="91430" y="26760"/>
                    <a:pt x="92180" y="26760"/>
                  </a:cubicBezTo>
                  <a:close/>
                  <a:moveTo>
                    <a:pt x="73098" y="19417"/>
                  </a:moveTo>
                  <a:cubicBezTo>
                    <a:pt x="74074" y="20281"/>
                    <a:pt x="75190" y="20943"/>
                    <a:pt x="76279" y="21646"/>
                  </a:cubicBezTo>
                  <a:cubicBezTo>
                    <a:pt x="76702" y="21920"/>
                    <a:pt x="77073" y="22251"/>
                    <a:pt x="77410" y="22627"/>
                  </a:cubicBezTo>
                  <a:cubicBezTo>
                    <a:pt x="77764" y="23023"/>
                    <a:pt x="77955" y="23507"/>
                    <a:pt x="78129" y="23989"/>
                  </a:cubicBezTo>
                  <a:cubicBezTo>
                    <a:pt x="78288" y="24427"/>
                    <a:pt x="78202" y="24891"/>
                    <a:pt x="78107" y="25337"/>
                  </a:cubicBezTo>
                  <a:cubicBezTo>
                    <a:pt x="77889" y="26363"/>
                    <a:pt x="77447" y="27266"/>
                    <a:pt x="76634" y="27960"/>
                  </a:cubicBezTo>
                  <a:cubicBezTo>
                    <a:pt x="76633" y="27990"/>
                    <a:pt x="76614" y="28016"/>
                    <a:pt x="76585" y="28027"/>
                  </a:cubicBezTo>
                  <a:cubicBezTo>
                    <a:pt x="76552" y="28144"/>
                    <a:pt x="76460" y="28188"/>
                    <a:pt x="76353" y="28212"/>
                  </a:cubicBezTo>
                  <a:cubicBezTo>
                    <a:pt x="76328" y="28244"/>
                    <a:pt x="76302" y="28279"/>
                    <a:pt x="76270" y="28279"/>
                  </a:cubicBezTo>
                  <a:cubicBezTo>
                    <a:pt x="76254" y="28279"/>
                    <a:pt x="76235" y="28269"/>
                    <a:pt x="76214" y="28244"/>
                  </a:cubicBezTo>
                  <a:cubicBezTo>
                    <a:pt x="76208" y="28237"/>
                    <a:pt x="76258" y="28186"/>
                    <a:pt x="76281" y="28155"/>
                  </a:cubicBezTo>
                  <a:cubicBezTo>
                    <a:pt x="76275" y="28083"/>
                    <a:pt x="76298" y="28031"/>
                    <a:pt x="76377" y="28017"/>
                  </a:cubicBezTo>
                  <a:cubicBezTo>
                    <a:pt x="76422" y="27960"/>
                    <a:pt x="76468" y="27902"/>
                    <a:pt x="76513" y="27843"/>
                  </a:cubicBezTo>
                  <a:cubicBezTo>
                    <a:pt x="76979" y="27056"/>
                    <a:pt x="77072" y="26189"/>
                    <a:pt x="77039" y="25300"/>
                  </a:cubicBezTo>
                  <a:cubicBezTo>
                    <a:pt x="77029" y="25020"/>
                    <a:pt x="77123" y="24765"/>
                    <a:pt x="77183" y="24501"/>
                  </a:cubicBezTo>
                  <a:cubicBezTo>
                    <a:pt x="77301" y="24405"/>
                    <a:pt x="77345" y="24266"/>
                    <a:pt x="77392" y="24129"/>
                  </a:cubicBezTo>
                  <a:cubicBezTo>
                    <a:pt x="77426" y="24102"/>
                    <a:pt x="77454" y="24064"/>
                    <a:pt x="77469" y="24023"/>
                  </a:cubicBezTo>
                  <a:lnTo>
                    <a:pt x="77593" y="23860"/>
                  </a:lnTo>
                  <a:cubicBezTo>
                    <a:pt x="77655" y="23779"/>
                    <a:pt x="77824" y="23703"/>
                    <a:pt x="77707" y="23600"/>
                  </a:cubicBezTo>
                  <a:cubicBezTo>
                    <a:pt x="77683" y="23580"/>
                    <a:pt x="77662" y="23571"/>
                    <a:pt x="77642" y="23571"/>
                  </a:cubicBezTo>
                  <a:cubicBezTo>
                    <a:pt x="77570" y="23571"/>
                    <a:pt x="77520" y="23681"/>
                    <a:pt x="77475" y="23749"/>
                  </a:cubicBezTo>
                  <a:cubicBezTo>
                    <a:pt x="77407" y="23766"/>
                    <a:pt x="77356" y="23822"/>
                    <a:pt x="77343" y="23891"/>
                  </a:cubicBezTo>
                  <a:lnTo>
                    <a:pt x="77217" y="24041"/>
                  </a:lnTo>
                  <a:cubicBezTo>
                    <a:pt x="77115" y="24114"/>
                    <a:pt x="77037" y="24207"/>
                    <a:pt x="76999" y="24330"/>
                  </a:cubicBezTo>
                  <a:cubicBezTo>
                    <a:pt x="76828" y="24308"/>
                    <a:pt x="76839" y="24140"/>
                    <a:pt x="76762" y="24041"/>
                  </a:cubicBezTo>
                  <a:cubicBezTo>
                    <a:pt x="76716" y="23978"/>
                    <a:pt x="76713" y="23857"/>
                    <a:pt x="76615" y="23857"/>
                  </a:cubicBezTo>
                  <a:cubicBezTo>
                    <a:pt x="76599" y="23857"/>
                    <a:pt x="76581" y="23860"/>
                    <a:pt x="76560" y="23867"/>
                  </a:cubicBezTo>
                  <a:cubicBezTo>
                    <a:pt x="76677" y="23764"/>
                    <a:pt x="76570" y="23687"/>
                    <a:pt x="76519" y="23603"/>
                  </a:cubicBezTo>
                  <a:cubicBezTo>
                    <a:pt x="76325" y="23099"/>
                    <a:pt x="75929" y="22755"/>
                    <a:pt x="75548" y="22409"/>
                  </a:cubicBezTo>
                  <a:cubicBezTo>
                    <a:pt x="74995" y="21911"/>
                    <a:pt x="74417" y="21442"/>
                    <a:pt x="73849" y="20959"/>
                  </a:cubicBezTo>
                  <a:cubicBezTo>
                    <a:pt x="73818" y="20925"/>
                    <a:pt x="73787" y="20889"/>
                    <a:pt x="73756" y="20854"/>
                  </a:cubicBezTo>
                  <a:cubicBezTo>
                    <a:pt x="73444" y="20418"/>
                    <a:pt x="73143" y="19976"/>
                    <a:pt x="73098" y="19417"/>
                  </a:cubicBezTo>
                  <a:close/>
                  <a:moveTo>
                    <a:pt x="57242" y="24173"/>
                  </a:moveTo>
                  <a:lnTo>
                    <a:pt x="57242" y="24173"/>
                  </a:lnTo>
                  <a:cubicBezTo>
                    <a:pt x="57199" y="24250"/>
                    <a:pt x="57174" y="24345"/>
                    <a:pt x="57065" y="24345"/>
                  </a:cubicBezTo>
                  <a:cubicBezTo>
                    <a:pt x="57060" y="24345"/>
                    <a:pt x="57054" y="24345"/>
                    <a:pt x="57049" y="24345"/>
                  </a:cubicBezTo>
                  <a:lnTo>
                    <a:pt x="57049" y="24345"/>
                  </a:lnTo>
                  <a:cubicBezTo>
                    <a:pt x="56781" y="25303"/>
                    <a:pt x="56444" y="26238"/>
                    <a:pt x="55901" y="27073"/>
                  </a:cubicBezTo>
                  <a:cubicBezTo>
                    <a:pt x="55437" y="27786"/>
                    <a:pt x="54692" y="28088"/>
                    <a:pt x="53882" y="28234"/>
                  </a:cubicBezTo>
                  <a:cubicBezTo>
                    <a:pt x="53595" y="28286"/>
                    <a:pt x="53310" y="28309"/>
                    <a:pt x="53028" y="28309"/>
                  </a:cubicBezTo>
                  <a:cubicBezTo>
                    <a:pt x="52221" y="28309"/>
                    <a:pt x="51433" y="28119"/>
                    <a:pt x="50653" y="27873"/>
                  </a:cubicBezTo>
                  <a:cubicBezTo>
                    <a:pt x="50647" y="27873"/>
                    <a:pt x="50641" y="27873"/>
                    <a:pt x="50636" y="27873"/>
                  </a:cubicBezTo>
                  <a:cubicBezTo>
                    <a:pt x="50423" y="27873"/>
                    <a:pt x="50227" y="27829"/>
                    <a:pt x="50078" y="27663"/>
                  </a:cubicBezTo>
                  <a:cubicBezTo>
                    <a:pt x="50062" y="27664"/>
                    <a:pt x="50047" y="27664"/>
                    <a:pt x="50031" y="27664"/>
                  </a:cubicBezTo>
                  <a:cubicBezTo>
                    <a:pt x="49949" y="27664"/>
                    <a:pt x="49874" y="27648"/>
                    <a:pt x="49832" y="27554"/>
                  </a:cubicBezTo>
                  <a:lnTo>
                    <a:pt x="49832" y="27554"/>
                  </a:lnTo>
                  <a:cubicBezTo>
                    <a:pt x="49850" y="27560"/>
                    <a:pt x="49870" y="27561"/>
                    <a:pt x="49890" y="27561"/>
                  </a:cubicBezTo>
                  <a:cubicBezTo>
                    <a:pt x="49908" y="27561"/>
                    <a:pt x="49927" y="27560"/>
                    <a:pt x="49945" y="27560"/>
                  </a:cubicBezTo>
                  <a:cubicBezTo>
                    <a:pt x="50003" y="27560"/>
                    <a:pt x="50057" y="27570"/>
                    <a:pt x="50079" y="27655"/>
                  </a:cubicBezTo>
                  <a:cubicBezTo>
                    <a:pt x="50176" y="27612"/>
                    <a:pt x="50274" y="27595"/>
                    <a:pt x="50373" y="27595"/>
                  </a:cubicBezTo>
                  <a:cubicBezTo>
                    <a:pt x="50463" y="27595"/>
                    <a:pt x="50554" y="27609"/>
                    <a:pt x="50646" y="27632"/>
                  </a:cubicBezTo>
                  <a:cubicBezTo>
                    <a:pt x="50843" y="27634"/>
                    <a:pt x="51040" y="27646"/>
                    <a:pt x="51236" y="27646"/>
                  </a:cubicBezTo>
                  <a:cubicBezTo>
                    <a:pt x="51312" y="27646"/>
                    <a:pt x="51387" y="27645"/>
                    <a:pt x="51462" y="27640"/>
                  </a:cubicBezTo>
                  <a:cubicBezTo>
                    <a:pt x="52614" y="27567"/>
                    <a:pt x="53604" y="27086"/>
                    <a:pt x="54512" y="26410"/>
                  </a:cubicBezTo>
                  <a:cubicBezTo>
                    <a:pt x="55079" y="25988"/>
                    <a:pt x="55564" y="25476"/>
                    <a:pt x="56083" y="25000"/>
                  </a:cubicBezTo>
                  <a:cubicBezTo>
                    <a:pt x="56368" y="24741"/>
                    <a:pt x="56592" y="24368"/>
                    <a:pt x="57040" y="24337"/>
                  </a:cubicBezTo>
                  <a:cubicBezTo>
                    <a:pt x="57029" y="24191"/>
                    <a:pt x="57148" y="24197"/>
                    <a:pt x="57242" y="24173"/>
                  </a:cubicBezTo>
                  <a:close/>
                  <a:moveTo>
                    <a:pt x="74425" y="24503"/>
                  </a:moveTo>
                  <a:cubicBezTo>
                    <a:pt x="75127" y="24503"/>
                    <a:pt x="75820" y="24629"/>
                    <a:pt x="76505" y="24863"/>
                  </a:cubicBezTo>
                  <a:cubicBezTo>
                    <a:pt x="76726" y="25020"/>
                    <a:pt x="76715" y="25255"/>
                    <a:pt x="76696" y="25480"/>
                  </a:cubicBezTo>
                  <a:cubicBezTo>
                    <a:pt x="76630" y="26209"/>
                    <a:pt x="76507" y="26923"/>
                    <a:pt x="76120" y="27566"/>
                  </a:cubicBezTo>
                  <a:cubicBezTo>
                    <a:pt x="75854" y="28007"/>
                    <a:pt x="75600" y="28454"/>
                    <a:pt x="75341" y="28897"/>
                  </a:cubicBezTo>
                  <a:cubicBezTo>
                    <a:pt x="75241" y="28837"/>
                    <a:pt x="75182" y="28823"/>
                    <a:pt x="75172" y="28792"/>
                  </a:cubicBezTo>
                  <a:cubicBezTo>
                    <a:pt x="74773" y="27645"/>
                    <a:pt x="74080" y="26650"/>
                    <a:pt x="73522" y="25583"/>
                  </a:cubicBezTo>
                  <a:lnTo>
                    <a:pt x="73522" y="25582"/>
                  </a:lnTo>
                  <a:cubicBezTo>
                    <a:pt x="73366" y="25287"/>
                    <a:pt x="73150" y="25003"/>
                    <a:pt x="73190" y="24634"/>
                  </a:cubicBezTo>
                  <a:cubicBezTo>
                    <a:pt x="73605" y="24546"/>
                    <a:pt x="74017" y="24503"/>
                    <a:pt x="74425" y="24503"/>
                  </a:cubicBezTo>
                  <a:close/>
                  <a:moveTo>
                    <a:pt x="89037" y="27294"/>
                  </a:moveTo>
                  <a:cubicBezTo>
                    <a:pt x="89143" y="27294"/>
                    <a:pt x="89250" y="27321"/>
                    <a:pt x="89364" y="27346"/>
                  </a:cubicBezTo>
                  <a:cubicBezTo>
                    <a:pt x="90073" y="27501"/>
                    <a:pt x="90743" y="27767"/>
                    <a:pt x="91421" y="28016"/>
                  </a:cubicBezTo>
                  <a:lnTo>
                    <a:pt x="91422" y="28016"/>
                  </a:lnTo>
                  <a:cubicBezTo>
                    <a:pt x="91400" y="28149"/>
                    <a:pt x="91291" y="28194"/>
                    <a:pt x="91187" y="28237"/>
                  </a:cubicBezTo>
                  <a:cubicBezTo>
                    <a:pt x="90473" y="28525"/>
                    <a:pt x="89755" y="28808"/>
                    <a:pt x="89042" y="29102"/>
                  </a:cubicBezTo>
                  <a:cubicBezTo>
                    <a:pt x="88932" y="29147"/>
                    <a:pt x="88826" y="29178"/>
                    <a:pt x="88718" y="29178"/>
                  </a:cubicBezTo>
                  <a:cubicBezTo>
                    <a:pt x="88652" y="29178"/>
                    <a:pt x="88586" y="29166"/>
                    <a:pt x="88518" y="29140"/>
                  </a:cubicBezTo>
                  <a:cubicBezTo>
                    <a:pt x="88063" y="28676"/>
                    <a:pt x="87418" y="28652"/>
                    <a:pt x="86789" y="28427"/>
                  </a:cubicBezTo>
                  <a:cubicBezTo>
                    <a:pt x="87448" y="27933"/>
                    <a:pt x="88132" y="27611"/>
                    <a:pt x="88839" y="27331"/>
                  </a:cubicBezTo>
                  <a:cubicBezTo>
                    <a:pt x="88906" y="27304"/>
                    <a:pt x="88971" y="27294"/>
                    <a:pt x="89037" y="27294"/>
                  </a:cubicBezTo>
                  <a:close/>
                  <a:moveTo>
                    <a:pt x="9156" y="20761"/>
                  </a:moveTo>
                  <a:lnTo>
                    <a:pt x="9156" y="20761"/>
                  </a:lnTo>
                  <a:cubicBezTo>
                    <a:pt x="9874" y="21053"/>
                    <a:pt x="10553" y="21422"/>
                    <a:pt x="11230" y="21793"/>
                  </a:cubicBezTo>
                  <a:cubicBezTo>
                    <a:pt x="11542" y="21962"/>
                    <a:pt x="11699" y="22167"/>
                    <a:pt x="11700" y="22537"/>
                  </a:cubicBezTo>
                  <a:cubicBezTo>
                    <a:pt x="11702" y="23240"/>
                    <a:pt x="11750" y="23944"/>
                    <a:pt x="11777" y="24647"/>
                  </a:cubicBezTo>
                  <a:cubicBezTo>
                    <a:pt x="11719" y="24923"/>
                    <a:pt x="11661" y="25200"/>
                    <a:pt x="11715" y="25484"/>
                  </a:cubicBezTo>
                  <a:cubicBezTo>
                    <a:pt x="11578" y="26187"/>
                    <a:pt x="11505" y="26901"/>
                    <a:pt x="11296" y="27590"/>
                  </a:cubicBezTo>
                  <a:cubicBezTo>
                    <a:pt x="11296" y="27610"/>
                    <a:pt x="11294" y="27631"/>
                    <a:pt x="11290" y="27650"/>
                  </a:cubicBezTo>
                  <a:cubicBezTo>
                    <a:pt x="11282" y="27650"/>
                    <a:pt x="11275" y="27648"/>
                    <a:pt x="11267" y="27648"/>
                  </a:cubicBezTo>
                  <a:cubicBezTo>
                    <a:pt x="11266" y="27648"/>
                    <a:pt x="11264" y="27648"/>
                    <a:pt x="11263" y="27648"/>
                  </a:cubicBezTo>
                  <a:cubicBezTo>
                    <a:pt x="11184" y="28304"/>
                    <a:pt x="10883" y="28890"/>
                    <a:pt x="10702" y="29665"/>
                  </a:cubicBezTo>
                  <a:cubicBezTo>
                    <a:pt x="10570" y="29385"/>
                    <a:pt x="10489" y="29242"/>
                    <a:pt x="10435" y="29090"/>
                  </a:cubicBezTo>
                  <a:cubicBezTo>
                    <a:pt x="10137" y="28255"/>
                    <a:pt x="9818" y="27429"/>
                    <a:pt x="9427" y="26636"/>
                  </a:cubicBezTo>
                  <a:cubicBezTo>
                    <a:pt x="9217" y="26210"/>
                    <a:pt x="9118" y="25792"/>
                    <a:pt x="9193" y="25329"/>
                  </a:cubicBezTo>
                  <a:cubicBezTo>
                    <a:pt x="9333" y="24895"/>
                    <a:pt x="9322" y="24441"/>
                    <a:pt x="9366" y="23993"/>
                  </a:cubicBezTo>
                  <a:cubicBezTo>
                    <a:pt x="9471" y="22904"/>
                    <a:pt x="9297" y="21833"/>
                    <a:pt x="9156" y="20761"/>
                  </a:cubicBezTo>
                  <a:close/>
                  <a:moveTo>
                    <a:pt x="4797" y="23950"/>
                  </a:moveTo>
                  <a:cubicBezTo>
                    <a:pt x="5881" y="24462"/>
                    <a:pt x="6986" y="24931"/>
                    <a:pt x="7997" y="25587"/>
                  </a:cubicBezTo>
                  <a:cubicBezTo>
                    <a:pt x="8363" y="25873"/>
                    <a:pt x="8577" y="26254"/>
                    <a:pt x="8742" y="26684"/>
                  </a:cubicBezTo>
                  <a:cubicBezTo>
                    <a:pt x="9112" y="27651"/>
                    <a:pt x="9436" y="28635"/>
                    <a:pt x="9746" y="29623"/>
                  </a:cubicBezTo>
                  <a:cubicBezTo>
                    <a:pt x="9777" y="29724"/>
                    <a:pt x="9904" y="29865"/>
                    <a:pt x="9718" y="29962"/>
                  </a:cubicBezTo>
                  <a:cubicBezTo>
                    <a:pt x="9145" y="29600"/>
                    <a:pt x="8498" y="29379"/>
                    <a:pt x="7926" y="29005"/>
                  </a:cubicBezTo>
                  <a:cubicBezTo>
                    <a:pt x="6647" y="28167"/>
                    <a:pt x="5552" y="27124"/>
                    <a:pt x="4484" y="26045"/>
                  </a:cubicBezTo>
                  <a:cubicBezTo>
                    <a:pt x="4516" y="25336"/>
                    <a:pt x="4575" y="24631"/>
                    <a:pt x="4797" y="23950"/>
                  </a:cubicBezTo>
                  <a:close/>
                  <a:moveTo>
                    <a:pt x="27013" y="24423"/>
                  </a:moveTo>
                  <a:cubicBezTo>
                    <a:pt x="27054" y="24423"/>
                    <a:pt x="27096" y="24426"/>
                    <a:pt x="27140" y="24431"/>
                  </a:cubicBezTo>
                  <a:cubicBezTo>
                    <a:pt x="26261" y="26661"/>
                    <a:pt x="24860" y="28476"/>
                    <a:pt x="22867" y="29820"/>
                  </a:cubicBezTo>
                  <a:cubicBezTo>
                    <a:pt x="22735" y="29908"/>
                    <a:pt x="22600" y="29990"/>
                    <a:pt x="22469" y="30073"/>
                  </a:cubicBezTo>
                  <a:cubicBezTo>
                    <a:pt x="22272" y="29911"/>
                    <a:pt x="22428" y="29766"/>
                    <a:pt x="22471" y="29639"/>
                  </a:cubicBezTo>
                  <a:cubicBezTo>
                    <a:pt x="22746" y="28816"/>
                    <a:pt x="23038" y="27999"/>
                    <a:pt x="23318" y="27178"/>
                  </a:cubicBezTo>
                  <a:cubicBezTo>
                    <a:pt x="23459" y="26765"/>
                    <a:pt x="23683" y="26413"/>
                    <a:pt x="24027" y="26143"/>
                  </a:cubicBezTo>
                  <a:cubicBezTo>
                    <a:pt x="24701" y="25723"/>
                    <a:pt x="25273" y="25153"/>
                    <a:pt x="25997" y="24809"/>
                  </a:cubicBezTo>
                  <a:cubicBezTo>
                    <a:pt x="26325" y="24652"/>
                    <a:pt x="26632" y="24423"/>
                    <a:pt x="27013" y="24423"/>
                  </a:cubicBezTo>
                  <a:close/>
                  <a:moveTo>
                    <a:pt x="37748" y="29448"/>
                  </a:moveTo>
                  <a:cubicBezTo>
                    <a:pt x="37955" y="29448"/>
                    <a:pt x="38149" y="29513"/>
                    <a:pt x="38324" y="29667"/>
                  </a:cubicBezTo>
                  <a:cubicBezTo>
                    <a:pt x="38102" y="30012"/>
                    <a:pt x="38015" y="30147"/>
                    <a:pt x="37834" y="30147"/>
                  </a:cubicBezTo>
                  <a:cubicBezTo>
                    <a:pt x="37717" y="30147"/>
                    <a:pt x="37560" y="30091"/>
                    <a:pt x="37303" y="29998"/>
                  </a:cubicBezTo>
                  <a:cubicBezTo>
                    <a:pt x="37354" y="29828"/>
                    <a:pt x="37405" y="29657"/>
                    <a:pt x="37456" y="29487"/>
                  </a:cubicBezTo>
                  <a:cubicBezTo>
                    <a:pt x="37556" y="29462"/>
                    <a:pt x="37653" y="29448"/>
                    <a:pt x="37748" y="29448"/>
                  </a:cubicBezTo>
                  <a:close/>
                  <a:moveTo>
                    <a:pt x="86454" y="26745"/>
                  </a:moveTo>
                  <a:lnTo>
                    <a:pt x="86454" y="26745"/>
                  </a:lnTo>
                  <a:cubicBezTo>
                    <a:pt x="86497" y="27443"/>
                    <a:pt x="86369" y="28100"/>
                    <a:pt x="85995" y="28699"/>
                  </a:cubicBezTo>
                  <a:lnTo>
                    <a:pt x="85861" y="28719"/>
                  </a:lnTo>
                  <a:cubicBezTo>
                    <a:pt x="85474" y="28956"/>
                    <a:pt x="85091" y="29199"/>
                    <a:pt x="84699" y="29428"/>
                  </a:cubicBezTo>
                  <a:cubicBezTo>
                    <a:pt x="83788" y="29957"/>
                    <a:pt x="82828" y="30303"/>
                    <a:pt x="81768" y="30303"/>
                  </a:cubicBezTo>
                  <a:cubicBezTo>
                    <a:pt x="81686" y="30303"/>
                    <a:pt x="81603" y="30301"/>
                    <a:pt x="81520" y="30297"/>
                  </a:cubicBezTo>
                  <a:cubicBezTo>
                    <a:pt x="81283" y="30285"/>
                    <a:pt x="81045" y="30282"/>
                    <a:pt x="80808" y="30282"/>
                  </a:cubicBezTo>
                  <a:cubicBezTo>
                    <a:pt x="80560" y="30282"/>
                    <a:pt x="80312" y="30286"/>
                    <a:pt x="80064" y="30286"/>
                  </a:cubicBezTo>
                  <a:cubicBezTo>
                    <a:pt x="80027" y="30286"/>
                    <a:pt x="79991" y="30285"/>
                    <a:pt x="79954" y="30285"/>
                  </a:cubicBezTo>
                  <a:cubicBezTo>
                    <a:pt x="80069" y="29984"/>
                    <a:pt x="80327" y="29947"/>
                    <a:pt x="80606" y="29901"/>
                  </a:cubicBezTo>
                  <a:lnTo>
                    <a:pt x="80607" y="29901"/>
                  </a:lnTo>
                  <a:cubicBezTo>
                    <a:pt x="81163" y="29809"/>
                    <a:pt x="81722" y="29709"/>
                    <a:pt x="82266" y="29563"/>
                  </a:cubicBezTo>
                  <a:cubicBezTo>
                    <a:pt x="83176" y="29318"/>
                    <a:pt x="83972" y="28840"/>
                    <a:pt x="84694" y="28241"/>
                  </a:cubicBezTo>
                  <a:cubicBezTo>
                    <a:pt x="85285" y="27750"/>
                    <a:pt x="85867" y="27244"/>
                    <a:pt x="86454" y="26745"/>
                  </a:cubicBezTo>
                  <a:close/>
                  <a:moveTo>
                    <a:pt x="18771" y="21858"/>
                  </a:moveTo>
                  <a:cubicBezTo>
                    <a:pt x="18886" y="21858"/>
                    <a:pt x="18962" y="21962"/>
                    <a:pt x="19048" y="22041"/>
                  </a:cubicBezTo>
                  <a:cubicBezTo>
                    <a:pt x="19995" y="22926"/>
                    <a:pt x="20816" y="23913"/>
                    <a:pt x="21432" y="25060"/>
                  </a:cubicBezTo>
                  <a:cubicBezTo>
                    <a:pt x="21688" y="25537"/>
                    <a:pt x="21934" y="26018"/>
                    <a:pt x="22186" y="26498"/>
                  </a:cubicBezTo>
                  <a:cubicBezTo>
                    <a:pt x="22358" y="26847"/>
                    <a:pt x="22339" y="27184"/>
                    <a:pt x="22186" y="27545"/>
                  </a:cubicBezTo>
                  <a:cubicBezTo>
                    <a:pt x="21840" y="28360"/>
                    <a:pt x="21524" y="29189"/>
                    <a:pt x="21192" y="30011"/>
                  </a:cubicBezTo>
                  <a:cubicBezTo>
                    <a:pt x="21142" y="30132"/>
                    <a:pt x="21120" y="30280"/>
                    <a:pt x="20917" y="30349"/>
                  </a:cubicBezTo>
                  <a:cubicBezTo>
                    <a:pt x="19839" y="29322"/>
                    <a:pt x="19096" y="28089"/>
                    <a:pt x="18712" y="26620"/>
                  </a:cubicBezTo>
                  <a:lnTo>
                    <a:pt x="18712" y="26621"/>
                  </a:lnTo>
                  <a:cubicBezTo>
                    <a:pt x="18300" y="25045"/>
                    <a:pt x="18345" y="23474"/>
                    <a:pt x="18646" y="21894"/>
                  </a:cubicBezTo>
                  <a:cubicBezTo>
                    <a:pt x="18693" y="21868"/>
                    <a:pt x="18734" y="21858"/>
                    <a:pt x="18771" y="21858"/>
                  </a:cubicBezTo>
                  <a:close/>
                  <a:moveTo>
                    <a:pt x="95663" y="29096"/>
                  </a:moveTo>
                  <a:cubicBezTo>
                    <a:pt x="96883" y="29096"/>
                    <a:pt x="98092" y="29242"/>
                    <a:pt x="99366" y="29483"/>
                  </a:cubicBezTo>
                  <a:cubicBezTo>
                    <a:pt x="98769" y="29758"/>
                    <a:pt x="98189" y="29745"/>
                    <a:pt x="97640" y="29864"/>
                  </a:cubicBezTo>
                  <a:cubicBezTo>
                    <a:pt x="97038" y="29993"/>
                    <a:pt x="96445" y="30159"/>
                    <a:pt x="95877" y="30400"/>
                  </a:cubicBezTo>
                  <a:cubicBezTo>
                    <a:pt x="95341" y="30627"/>
                    <a:pt x="94814" y="30873"/>
                    <a:pt x="94225" y="31136"/>
                  </a:cubicBezTo>
                  <a:cubicBezTo>
                    <a:pt x="94249" y="30686"/>
                    <a:pt x="94418" y="30338"/>
                    <a:pt x="94513" y="29974"/>
                  </a:cubicBezTo>
                  <a:cubicBezTo>
                    <a:pt x="94566" y="29767"/>
                    <a:pt x="94743" y="29579"/>
                    <a:pt x="94626" y="29341"/>
                  </a:cubicBezTo>
                  <a:cubicBezTo>
                    <a:pt x="94835" y="29169"/>
                    <a:pt x="95069" y="29103"/>
                    <a:pt x="95348" y="29098"/>
                  </a:cubicBezTo>
                  <a:lnTo>
                    <a:pt x="95348" y="29099"/>
                  </a:lnTo>
                  <a:cubicBezTo>
                    <a:pt x="95453" y="29097"/>
                    <a:pt x="95558" y="29096"/>
                    <a:pt x="95663" y="29096"/>
                  </a:cubicBezTo>
                  <a:close/>
                  <a:moveTo>
                    <a:pt x="86193" y="28699"/>
                  </a:moveTo>
                  <a:cubicBezTo>
                    <a:pt x="86817" y="28699"/>
                    <a:pt x="87409" y="28850"/>
                    <a:pt x="87974" y="29125"/>
                  </a:cubicBezTo>
                  <a:cubicBezTo>
                    <a:pt x="88109" y="29191"/>
                    <a:pt x="88285" y="29232"/>
                    <a:pt x="88285" y="29438"/>
                  </a:cubicBezTo>
                  <a:cubicBezTo>
                    <a:pt x="87113" y="29946"/>
                    <a:pt x="85994" y="30567"/>
                    <a:pt x="84768" y="30952"/>
                  </a:cubicBezTo>
                  <a:cubicBezTo>
                    <a:pt x="83938" y="31213"/>
                    <a:pt x="83112" y="31364"/>
                    <a:pt x="82291" y="31364"/>
                  </a:cubicBezTo>
                  <a:cubicBezTo>
                    <a:pt x="81441" y="31364"/>
                    <a:pt x="80595" y="31202"/>
                    <a:pt x="79754" y="30829"/>
                  </a:cubicBezTo>
                  <a:cubicBezTo>
                    <a:pt x="79691" y="30802"/>
                    <a:pt x="79628" y="30774"/>
                    <a:pt x="79568" y="30741"/>
                  </a:cubicBezTo>
                  <a:cubicBezTo>
                    <a:pt x="79530" y="30718"/>
                    <a:pt x="79501" y="30682"/>
                    <a:pt x="79467" y="30650"/>
                  </a:cubicBezTo>
                  <a:cubicBezTo>
                    <a:pt x="79536" y="30380"/>
                    <a:pt x="79786" y="30447"/>
                    <a:pt x="79965" y="30381"/>
                  </a:cubicBezTo>
                  <a:lnTo>
                    <a:pt x="79966" y="30381"/>
                  </a:lnTo>
                  <a:cubicBezTo>
                    <a:pt x="80036" y="30490"/>
                    <a:pt x="80145" y="30506"/>
                    <a:pt x="80261" y="30518"/>
                  </a:cubicBezTo>
                  <a:cubicBezTo>
                    <a:pt x="80599" y="30556"/>
                    <a:pt x="80931" y="30575"/>
                    <a:pt x="81258" y="30575"/>
                  </a:cubicBezTo>
                  <a:cubicBezTo>
                    <a:pt x="82958" y="30575"/>
                    <a:pt x="84512" y="30060"/>
                    <a:pt x="85894" y="28933"/>
                  </a:cubicBezTo>
                  <a:cubicBezTo>
                    <a:pt x="85964" y="28871"/>
                    <a:pt x="86111" y="28845"/>
                    <a:pt x="86004" y="28704"/>
                  </a:cubicBezTo>
                  <a:cubicBezTo>
                    <a:pt x="86067" y="28701"/>
                    <a:pt x="86130" y="28699"/>
                    <a:pt x="86193" y="28699"/>
                  </a:cubicBezTo>
                  <a:close/>
                  <a:moveTo>
                    <a:pt x="3900" y="31333"/>
                  </a:moveTo>
                  <a:lnTo>
                    <a:pt x="3900" y="31333"/>
                  </a:lnTo>
                  <a:cubicBezTo>
                    <a:pt x="3846" y="31352"/>
                    <a:pt x="3786" y="31361"/>
                    <a:pt x="3729" y="31375"/>
                  </a:cubicBezTo>
                  <a:cubicBezTo>
                    <a:pt x="3786" y="31360"/>
                    <a:pt x="3846" y="31352"/>
                    <a:pt x="3900" y="31333"/>
                  </a:cubicBezTo>
                  <a:close/>
                  <a:moveTo>
                    <a:pt x="98720" y="30083"/>
                  </a:moveTo>
                  <a:lnTo>
                    <a:pt x="98720" y="30083"/>
                  </a:lnTo>
                  <a:cubicBezTo>
                    <a:pt x="98234" y="30683"/>
                    <a:pt x="97840" y="31337"/>
                    <a:pt x="97419" y="31972"/>
                  </a:cubicBezTo>
                  <a:cubicBezTo>
                    <a:pt x="97311" y="32134"/>
                    <a:pt x="97166" y="32185"/>
                    <a:pt x="97005" y="32185"/>
                  </a:cubicBezTo>
                  <a:cubicBezTo>
                    <a:pt x="96944" y="32185"/>
                    <a:pt x="96882" y="32178"/>
                    <a:pt x="96818" y="32167"/>
                  </a:cubicBezTo>
                  <a:lnTo>
                    <a:pt x="94897" y="31779"/>
                  </a:lnTo>
                  <a:lnTo>
                    <a:pt x="94730" y="31660"/>
                  </a:lnTo>
                  <a:cubicBezTo>
                    <a:pt x="94667" y="31564"/>
                    <a:pt x="94725" y="31536"/>
                    <a:pt x="94808" y="31523"/>
                  </a:cubicBezTo>
                  <a:cubicBezTo>
                    <a:pt x="96053" y="30915"/>
                    <a:pt x="97305" y="30323"/>
                    <a:pt x="98720" y="30083"/>
                  </a:cubicBezTo>
                  <a:close/>
                  <a:moveTo>
                    <a:pt x="27780" y="31732"/>
                  </a:moveTo>
                  <a:cubicBezTo>
                    <a:pt x="27881" y="31732"/>
                    <a:pt x="28008" y="31806"/>
                    <a:pt x="28213" y="31939"/>
                  </a:cubicBezTo>
                  <a:cubicBezTo>
                    <a:pt x="28076" y="32141"/>
                    <a:pt x="27898" y="32193"/>
                    <a:pt x="27706" y="32193"/>
                  </a:cubicBezTo>
                  <a:cubicBezTo>
                    <a:pt x="27605" y="32193"/>
                    <a:pt x="27500" y="32179"/>
                    <a:pt x="27395" y="32164"/>
                  </a:cubicBezTo>
                  <a:cubicBezTo>
                    <a:pt x="27558" y="31865"/>
                    <a:pt x="27645" y="31732"/>
                    <a:pt x="27780" y="31732"/>
                  </a:cubicBezTo>
                  <a:close/>
                  <a:moveTo>
                    <a:pt x="64153" y="24079"/>
                  </a:moveTo>
                  <a:cubicBezTo>
                    <a:pt x="64258" y="24079"/>
                    <a:pt x="64334" y="24171"/>
                    <a:pt x="64398" y="24352"/>
                  </a:cubicBezTo>
                  <a:cubicBezTo>
                    <a:pt x="64975" y="25979"/>
                    <a:pt x="64998" y="27567"/>
                    <a:pt x="64107" y="29102"/>
                  </a:cubicBezTo>
                  <a:cubicBezTo>
                    <a:pt x="63226" y="30618"/>
                    <a:pt x="62026" y="31745"/>
                    <a:pt x="60312" y="32258"/>
                  </a:cubicBezTo>
                  <a:cubicBezTo>
                    <a:pt x="61243" y="31044"/>
                    <a:pt x="61824" y="29684"/>
                    <a:pt x="62040" y="28166"/>
                  </a:cubicBezTo>
                  <a:cubicBezTo>
                    <a:pt x="62175" y="27197"/>
                    <a:pt x="62483" y="26261"/>
                    <a:pt x="62947" y="25400"/>
                  </a:cubicBezTo>
                  <a:cubicBezTo>
                    <a:pt x="63040" y="25334"/>
                    <a:pt x="63092" y="25240"/>
                    <a:pt x="63115" y="25131"/>
                  </a:cubicBezTo>
                  <a:cubicBezTo>
                    <a:pt x="63157" y="25073"/>
                    <a:pt x="63197" y="25015"/>
                    <a:pt x="63238" y="24958"/>
                  </a:cubicBezTo>
                  <a:cubicBezTo>
                    <a:pt x="63321" y="24884"/>
                    <a:pt x="63414" y="24804"/>
                    <a:pt x="63368" y="24701"/>
                  </a:cubicBezTo>
                  <a:lnTo>
                    <a:pt x="63368" y="24701"/>
                  </a:lnTo>
                  <a:cubicBezTo>
                    <a:pt x="63378" y="24704"/>
                    <a:pt x="63388" y="24705"/>
                    <a:pt x="63397" y="24705"/>
                  </a:cubicBezTo>
                  <a:cubicBezTo>
                    <a:pt x="63464" y="24705"/>
                    <a:pt x="63522" y="24652"/>
                    <a:pt x="63572" y="24596"/>
                  </a:cubicBezTo>
                  <a:cubicBezTo>
                    <a:pt x="63691" y="24465"/>
                    <a:pt x="63801" y="24325"/>
                    <a:pt x="63915" y="24189"/>
                  </a:cubicBezTo>
                  <a:cubicBezTo>
                    <a:pt x="64009" y="24115"/>
                    <a:pt x="64087" y="24079"/>
                    <a:pt x="64153" y="24079"/>
                  </a:cubicBezTo>
                  <a:close/>
                  <a:moveTo>
                    <a:pt x="63537" y="23974"/>
                  </a:moveTo>
                  <a:cubicBezTo>
                    <a:pt x="63592" y="23974"/>
                    <a:pt x="63625" y="24021"/>
                    <a:pt x="63631" y="24082"/>
                  </a:cubicBezTo>
                  <a:lnTo>
                    <a:pt x="63495" y="24097"/>
                  </a:lnTo>
                  <a:cubicBezTo>
                    <a:pt x="63437" y="24188"/>
                    <a:pt x="63382" y="24280"/>
                    <a:pt x="63319" y="24368"/>
                  </a:cubicBezTo>
                  <a:cubicBezTo>
                    <a:pt x="63265" y="24441"/>
                    <a:pt x="63214" y="24514"/>
                    <a:pt x="63244" y="24592"/>
                  </a:cubicBezTo>
                  <a:cubicBezTo>
                    <a:pt x="63237" y="24591"/>
                    <a:pt x="63230" y="24590"/>
                    <a:pt x="63224" y="24590"/>
                  </a:cubicBezTo>
                  <a:cubicBezTo>
                    <a:pt x="63157" y="24590"/>
                    <a:pt x="63094" y="24647"/>
                    <a:pt x="63047" y="24701"/>
                  </a:cubicBezTo>
                  <a:cubicBezTo>
                    <a:pt x="62977" y="24782"/>
                    <a:pt x="62933" y="24886"/>
                    <a:pt x="62878" y="24980"/>
                  </a:cubicBezTo>
                  <a:cubicBezTo>
                    <a:pt x="62801" y="25058"/>
                    <a:pt x="62788" y="25147"/>
                    <a:pt x="62837" y="25244"/>
                  </a:cubicBezTo>
                  <a:lnTo>
                    <a:pt x="62840" y="25257"/>
                  </a:lnTo>
                  <a:cubicBezTo>
                    <a:pt x="62825" y="25242"/>
                    <a:pt x="62805" y="25234"/>
                    <a:pt x="62784" y="25234"/>
                  </a:cubicBezTo>
                  <a:cubicBezTo>
                    <a:pt x="62782" y="25234"/>
                    <a:pt x="62779" y="25234"/>
                    <a:pt x="62776" y="25235"/>
                  </a:cubicBezTo>
                  <a:cubicBezTo>
                    <a:pt x="62617" y="25236"/>
                    <a:pt x="62632" y="25359"/>
                    <a:pt x="62609" y="25456"/>
                  </a:cubicBezTo>
                  <a:cubicBezTo>
                    <a:pt x="62280" y="25703"/>
                    <a:pt x="62202" y="26091"/>
                    <a:pt x="62067" y="26442"/>
                  </a:cubicBezTo>
                  <a:cubicBezTo>
                    <a:pt x="61788" y="27164"/>
                    <a:pt x="61680" y="27931"/>
                    <a:pt x="61521" y="28684"/>
                  </a:cubicBezTo>
                  <a:cubicBezTo>
                    <a:pt x="61268" y="29900"/>
                    <a:pt x="60829" y="31025"/>
                    <a:pt x="60008" y="31976"/>
                  </a:cubicBezTo>
                  <a:lnTo>
                    <a:pt x="59444" y="32348"/>
                  </a:lnTo>
                  <a:cubicBezTo>
                    <a:pt x="59295" y="32177"/>
                    <a:pt x="59405" y="32025"/>
                    <a:pt x="59445" y="31884"/>
                  </a:cubicBezTo>
                  <a:cubicBezTo>
                    <a:pt x="59679" y="31078"/>
                    <a:pt x="59612" y="30253"/>
                    <a:pt x="59593" y="29437"/>
                  </a:cubicBezTo>
                  <a:cubicBezTo>
                    <a:pt x="59526" y="26711"/>
                    <a:pt x="61001" y="25064"/>
                    <a:pt x="63199" y="24091"/>
                  </a:cubicBezTo>
                  <a:cubicBezTo>
                    <a:pt x="63258" y="24064"/>
                    <a:pt x="63318" y="24027"/>
                    <a:pt x="63378" y="24027"/>
                  </a:cubicBezTo>
                  <a:cubicBezTo>
                    <a:pt x="63407" y="24027"/>
                    <a:pt x="63435" y="24036"/>
                    <a:pt x="63464" y="24058"/>
                  </a:cubicBezTo>
                  <a:cubicBezTo>
                    <a:pt x="63454" y="24017"/>
                    <a:pt x="63471" y="23982"/>
                    <a:pt x="63524" y="23975"/>
                  </a:cubicBezTo>
                  <a:cubicBezTo>
                    <a:pt x="63529" y="23975"/>
                    <a:pt x="63533" y="23974"/>
                    <a:pt x="63537" y="23974"/>
                  </a:cubicBezTo>
                  <a:close/>
                  <a:moveTo>
                    <a:pt x="94320" y="29131"/>
                  </a:moveTo>
                  <a:cubicBezTo>
                    <a:pt x="94466" y="29131"/>
                    <a:pt x="94550" y="29203"/>
                    <a:pt x="94605" y="29339"/>
                  </a:cubicBezTo>
                  <a:cubicBezTo>
                    <a:pt x="94466" y="29352"/>
                    <a:pt x="94408" y="29427"/>
                    <a:pt x="94346" y="29569"/>
                  </a:cubicBezTo>
                  <a:cubicBezTo>
                    <a:pt x="94177" y="29959"/>
                    <a:pt x="94033" y="30361"/>
                    <a:pt x="93974" y="30775"/>
                  </a:cubicBezTo>
                  <a:cubicBezTo>
                    <a:pt x="93911" y="31216"/>
                    <a:pt x="93714" y="31496"/>
                    <a:pt x="93337" y="31712"/>
                  </a:cubicBezTo>
                  <a:cubicBezTo>
                    <a:pt x="92983" y="31914"/>
                    <a:pt x="92661" y="32172"/>
                    <a:pt x="92325" y="32406"/>
                  </a:cubicBezTo>
                  <a:cubicBezTo>
                    <a:pt x="92268" y="32446"/>
                    <a:pt x="92221" y="32465"/>
                    <a:pt x="92185" y="32465"/>
                  </a:cubicBezTo>
                  <a:cubicBezTo>
                    <a:pt x="92116" y="32465"/>
                    <a:pt x="92083" y="32395"/>
                    <a:pt x="92081" y="32273"/>
                  </a:cubicBezTo>
                  <a:cubicBezTo>
                    <a:pt x="92244" y="31369"/>
                    <a:pt x="92336" y="30453"/>
                    <a:pt x="92575" y="29564"/>
                  </a:cubicBezTo>
                  <a:cubicBezTo>
                    <a:pt x="93106" y="29296"/>
                    <a:pt x="93678" y="29204"/>
                    <a:pt x="94259" y="29135"/>
                  </a:cubicBezTo>
                  <a:cubicBezTo>
                    <a:pt x="94280" y="29132"/>
                    <a:pt x="94301" y="29131"/>
                    <a:pt x="94320" y="29131"/>
                  </a:cubicBezTo>
                  <a:close/>
                  <a:moveTo>
                    <a:pt x="27411" y="32314"/>
                  </a:moveTo>
                  <a:cubicBezTo>
                    <a:pt x="27500" y="32426"/>
                    <a:pt x="27784" y="32408"/>
                    <a:pt x="27647" y="32670"/>
                  </a:cubicBezTo>
                  <a:cubicBezTo>
                    <a:pt x="27616" y="32714"/>
                    <a:pt x="27585" y="32759"/>
                    <a:pt x="27553" y="32804"/>
                  </a:cubicBezTo>
                  <a:cubicBezTo>
                    <a:pt x="27450" y="32871"/>
                    <a:pt x="27338" y="32878"/>
                    <a:pt x="27226" y="32878"/>
                  </a:cubicBezTo>
                  <a:cubicBezTo>
                    <a:pt x="27196" y="32878"/>
                    <a:pt x="27167" y="32878"/>
                    <a:pt x="27137" y="32878"/>
                  </a:cubicBezTo>
                  <a:cubicBezTo>
                    <a:pt x="27063" y="32878"/>
                    <a:pt x="26989" y="32881"/>
                    <a:pt x="26918" y="32903"/>
                  </a:cubicBezTo>
                  <a:cubicBezTo>
                    <a:pt x="26940" y="32588"/>
                    <a:pt x="27078" y="32370"/>
                    <a:pt x="27411" y="32314"/>
                  </a:cubicBezTo>
                  <a:close/>
                  <a:moveTo>
                    <a:pt x="28769" y="31875"/>
                  </a:moveTo>
                  <a:cubicBezTo>
                    <a:pt x="28894" y="31875"/>
                    <a:pt x="29001" y="31922"/>
                    <a:pt x="29049" y="32129"/>
                  </a:cubicBezTo>
                  <a:cubicBezTo>
                    <a:pt x="28888" y="32270"/>
                    <a:pt x="28746" y="32459"/>
                    <a:pt x="28532" y="32459"/>
                  </a:cubicBezTo>
                  <a:cubicBezTo>
                    <a:pt x="28469" y="32459"/>
                    <a:pt x="28399" y="32443"/>
                    <a:pt x="28321" y="32403"/>
                  </a:cubicBezTo>
                  <a:lnTo>
                    <a:pt x="28236" y="32519"/>
                  </a:lnTo>
                  <a:cubicBezTo>
                    <a:pt x="28497" y="32572"/>
                    <a:pt x="28463" y="32836"/>
                    <a:pt x="28575" y="32994"/>
                  </a:cubicBezTo>
                  <a:cubicBezTo>
                    <a:pt x="28534" y="32963"/>
                    <a:pt x="28500" y="32950"/>
                    <a:pt x="28469" y="32950"/>
                  </a:cubicBezTo>
                  <a:cubicBezTo>
                    <a:pt x="28350" y="32950"/>
                    <a:pt x="28289" y="33133"/>
                    <a:pt x="28171" y="33133"/>
                  </a:cubicBezTo>
                  <a:cubicBezTo>
                    <a:pt x="28042" y="33100"/>
                    <a:pt x="27913" y="33069"/>
                    <a:pt x="27785" y="33038"/>
                  </a:cubicBezTo>
                  <a:lnTo>
                    <a:pt x="27725" y="32812"/>
                  </a:lnTo>
                  <a:cubicBezTo>
                    <a:pt x="27765" y="32760"/>
                    <a:pt x="27807" y="32709"/>
                    <a:pt x="27847" y="32657"/>
                  </a:cubicBezTo>
                  <a:cubicBezTo>
                    <a:pt x="27953" y="32567"/>
                    <a:pt x="28088" y="32517"/>
                    <a:pt x="28227" y="32517"/>
                  </a:cubicBezTo>
                  <a:cubicBezTo>
                    <a:pt x="28230" y="32517"/>
                    <a:pt x="28233" y="32517"/>
                    <a:pt x="28236" y="32517"/>
                  </a:cubicBezTo>
                  <a:lnTo>
                    <a:pt x="28321" y="32402"/>
                  </a:lnTo>
                  <a:cubicBezTo>
                    <a:pt x="28118" y="32165"/>
                    <a:pt x="28438" y="32079"/>
                    <a:pt x="28463" y="31907"/>
                  </a:cubicBezTo>
                  <a:cubicBezTo>
                    <a:pt x="28563" y="31903"/>
                    <a:pt x="28671" y="31875"/>
                    <a:pt x="28769" y="31875"/>
                  </a:cubicBezTo>
                  <a:close/>
                  <a:moveTo>
                    <a:pt x="29057" y="32776"/>
                  </a:moveTo>
                  <a:cubicBezTo>
                    <a:pt x="29074" y="32776"/>
                    <a:pt x="29091" y="32777"/>
                    <a:pt x="29109" y="32781"/>
                  </a:cubicBezTo>
                  <a:cubicBezTo>
                    <a:pt x="29372" y="32894"/>
                    <a:pt x="29343" y="33068"/>
                    <a:pt x="29208" y="33263"/>
                  </a:cubicBezTo>
                  <a:cubicBezTo>
                    <a:pt x="29114" y="33353"/>
                    <a:pt x="29015" y="33419"/>
                    <a:pt x="28897" y="33419"/>
                  </a:cubicBezTo>
                  <a:cubicBezTo>
                    <a:pt x="28852" y="33419"/>
                    <a:pt x="28804" y="33409"/>
                    <a:pt x="28753" y="33388"/>
                  </a:cubicBezTo>
                  <a:lnTo>
                    <a:pt x="28753" y="33388"/>
                  </a:lnTo>
                  <a:cubicBezTo>
                    <a:pt x="28754" y="33390"/>
                    <a:pt x="28754" y="33391"/>
                    <a:pt x="28755" y="33392"/>
                  </a:cubicBezTo>
                  <a:cubicBezTo>
                    <a:pt x="28638" y="33290"/>
                    <a:pt x="28616" y="33144"/>
                    <a:pt x="28585" y="33003"/>
                  </a:cubicBezTo>
                  <a:cubicBezTo>
                    <a:pt x="28767" y="32985"/>
                    <a:pt x="28868" y="32776"/>
                    <a:pt x="29057" y="32776"/>
                  </a:cubicBezTo>
                  <a:close/>
                  <a:moveTo>
                    <a:pt x="26880" y="32988"/>
                  </a:moveTo>
                  <a:cubicBezTo>
                    <a:pt x="26894" y="32988"/>
                    <a:pt x="26908" y="32988"/>
                    <a:pt x="26923" y="32990"/>
                  </a:cubicBezTo>
                  <a:cubicBezTo>
                    <a:pt x="27230" y="33327"/>
                    <a:pt x="27209" y="33372"/>
                    <a:pt x="26697" y="33493"/>
                  </a:cubicBezTo>
                  <a:cubicBezTo>
                    <a:pt x="26588" y="33457"/>
                    <a:pt x="26468" y="33404"/>
                    <a:pt x="26517" y="33270"/>
                  </a:cubicBezTo>
                  <a:cubicBezTo>
                    <a:pt x="26578" y="33108"/>
                    <a:pt x="26693" y="32988"/>
                    <a:pt x="26880" y="32988"/>
                  </a:cubicBezTo>
                  <a:close/>
                  <a:moveTo>
                    <a:pt x="27688" y="33222"/>
                  </a:moveTo>
                  <a:cubicBezTo>
                    <a:pt x="27719" y="33222"/>
                    <a:pt x="27750" y="33223"/>
                    <a:pt x="27779" y="33223"/>
                  </a:cubicBezTo>
                  <a:cubicBezTo>
                    <a:pt x="27930" y="33312"/>
                    <a:pt x="28159" y="33367"/>
                    <a:pt x="27951" y="33614"/>
                  </a:cubicBezTo>
                  <a:lnTo>
                    <a:pt x="28133" y="33610"/>
                  </a:lnTo>
                  <a:cubicBezTo>
                    <a:pt x="28133" y="33610"/>
                    <a:pt x="28134" y="33610"/>
                    <a:pt x="28134" y="33610"/>
                  </a:cubicBezTo>
                  <a:lnTo>
                    <a:pt x="28134" y="33610"/>
                  </a:lnTo>
                  <a:lnTo>
                    <a:pt x="27951" y="33614"/>
                  </a:lnTo>
                  <a:cubicBezTo>
                    <a:pt x="27884" y="33620"/>
                    <a:pt x="27818" y="33628"/>
                    <a:pt x="27752" y="33630"/>
                  </a:cubicBezTo>
                  <a:cubicBezTo>
                    <a:pt x="27715" y="33631"/>
                    <a:pt x="27673" y="33633"/>
                    <a:pt x="27631" y="33633"/>
                  </a:cubicBezTo>
                  <a:cubicBezTo>
                    <a:pt x="27477" y="33633"/>
                    <a:pt x="27317" y="33610"/>
                    <a:pt x="27314" y="33458"/>
                  </a:cubicBezTo>
                  <a:cubicBezTo>
                    <a:pt x="27310" y="33240"/>
                    <a:pt x="27506" y="33222"/>
                    <a:pt x="27688" y="33222"/>
                  </a:cubicBezTo>
                  <a:close/>
                  <a:moveTo>
                    <a:pt x="94343" y="31875"/>
                  </a:moveTo>
                  <a:cubicBezTo>
                    <a:pt x="94434" y="31875"/>
                    <a:pt x="94543" y="31909"/>
                    <a:pt x="94638" y="31916"/>
                  </a:cubicBezTo>
                  <a:cubicBezTo>
                    <a:pt x="95307" y="32129"/>
                    <a:pt x="95957" y="32426"/>
                    <a:pt x="96675" y="32426"/>
                  </a:cubicBezTo>
                  <a:cubicBezTo>
                    <a:pt x="96730" y="32426"/>
                    <a:pt x="96784" y="32424"/>
                    <a:pt x="96839" y="32421"/>
                  </a:cubicBezTo>
                  <a:cubicBezTo>
                    <a:pt x="96881" y="32468"/>
                    <a:pt x="96963" y="32524"/>
                    <a:pt x="96956" y="32564"/>
                  </a:cubicBezTo>
                  <a:cubicBezTo>
                    <a:pt x="96849" y="33133"/>
                    <a:pt x="96167" y="33703"/>
                    <a:pt x="95595" y="33714"/>
                  </a:cubicBezTo>
                  <a:lnTo>
                    <a:pt x="92791" y="33248"/>
                  </a:lnTo>
                  <a:cubicBezTo>
                    <a:pt x="92705" y="33189"/>
                    <a:pt x="92542" y="33114"/>
                    <a:pt x="92662" y="33011"/>
                  </a:cubicBezTo>
                  <a:cubicBezTo>
                    <a:pt x="93153" y="32589"/>
                    <a:pt x="93664" y="32186"/>
                    <a:pt x="94246" y="31894"/>
                  </a:cubicBezTo>
                  <a:cubicBezTo>
                    <a:pt x="94274" y="31880"/>
                    <a:pt x="94308" y="31875"/>
                    <a:pt x="94343" y="31875"/>
                  </a:cubicBezTo>
                  <a:close/>
                  <a:moveTo>
                    <a:pt x="29595" y="32032"/>
                  </a:moveTo>
                  <a:cubicBezTo>
                    <a:pt x="29697" y="32032"/>
                    <a:pt x="29797" y="32065"/>
                    <a:pt x="29893" y="32139"/>
                  </a:cubicBezTo>
                  <a:cubicBezTo>
                    <a:pt x="29940" y="32217"/>
                    <a:pt x="29999" y="32239"/>
                    <a:pt x="30064" y="32239"/>
                  </a:cubicBezTo>
                  <a:cubicBezTo>
                    <a:pt x="30145" y="32239"/>
                    <a:pt x="30236" y="32204"/>
                    <a:pt x="30322" y="32204"/>
                  </a:cubicBezTo>
                  <a:cubicBezTo>
                    <a:pt x="30389" y="32204"/>
                    <a:pt x="30452" y="32224"/>
                    <a:pt x="30506" y="32298"/>
                  </a:cubicBezTo>
                  <a:cubicBezTo>
                    <a:pt x="30482" y="32584"/>
                    <a:pt x="30177" y="32726"/>
                    <a:pt x="30072" y="32983"/>
                  </a:cubicBezTo>
                  <a:cubicBezTo>
                    <a:pt x="29846" y="33106"/>
                    <a:pt x="29776" y="33369"/>
                    <a:pt x="29589" y="33526"/>
                  </a:cubicBezTo>
                  <a:cubicBezTo>
                    <a:pt x="29436" y="33654"/>
                    <a:pt x="29410" y="33928"/>
                    <a:pt x="29152" y="33928"/>
                  </a:cubicBezTo>
                  <a:cubicBezTo>
                    <a:pt x="29141" y="33928"/>
                    <a:pt x="29130" y="33928"/>
                    <a:pt x="29118" y="33927"/>
                  </a:cubicBezTo>
                  <a:cubicBezTo>
                    <a:pt x="28974" y="33658"/>
                    <a:pt x="29346" y="33582"/>
                    <a:pt x="29330" y="33360"/>
                  </a:cubicBezTo>
                  <a:lnTo>
                    <a:pt x="29293" y="33329"/>
                  </a:lnTo>
                  <a:lnTo>
                    <a:pt x="29331" y="33359"/>
                  </a:lnTo>
                  <a:cubicBezTo>
                    <a:pt x="29622" y="33112"/>
                    <a:pt x="29844" y="32808"/>
                    <a:pt x="30018" y="32472"/>
                  </a:cubicBezTo>
                  <a:cubicBezTo>
                    <a:pt x="30082" y="32348"/>
                    <a:pt x="30030" y="32262"/>
                    <a:pt x="29881" y="32255"/>
                  </a:cubicBezTo>
                  <a:cubicBezTo>
                    <a:pt x="29741" y="32491"/>
                    <a:pt x="29599" y="32722"/>
                    <a:pt x="29333" y="32722"/>
                  </a:cubicBezTo>
                  <a:cubicBezTo>
                    <a:pt x="29265" y="32722"/>
                    <a:pt x="29188" y="32706"/>
                    <a:pt x="29102" y="32672"/>
                  </a:cubicBezTo>
                  <a:cubicBezTo>
                    <a:pt x="29044" y="32431"/>
                    <a:pt x="29294" y="32310"/>
                    <a:pt x="29323" y="32103"/>
                  </a:cubicBezTo>
                  <a:cubicBezTo>
                    <a:pt x="29415" y="32057"/>
                    <a:pt x="29506" y="32032"/>
                    <a:pt x="29595" y="32032"/>
                  </a:cubicBezTo>
                  <a:close/>
                  <a:moveTo>
                    <a:pt x="92126" y="29743"/>
                  </a:moveTo>
                  <a:cubicBezTo>
                    <a:pt x="92172" y="29743"/>
                    <a:pt x="92222" y="29749"/>
                    <a:pt x="92269" y="29749"/>
                  </a:cubicBezTo>
                  <a:cubicBezTo>
                    <a:pt x="92275" y="29749"/>
                    <a:pt x="92280" y="29749"/>
                    <a:pt x="92286" y="29749"/>
                  </a:cubicBezTo>
                  <a:lnTo>
                    <a:pt x="92286" y="29749"/>
                  </a:lnTo>
                  <a:cubicBezTo>
                    <a:pt x="92020" y="30508"/>
                    <a:pt x="91878" y="31306"/>
                    <a:pt x="91864" y="32111"/>
                  </a:cubicBezTo>
                  <a:cubicBezTo>
                    <a:pt x="91897" y="32664"/>
                    <a:pt x="91645" y="33050"/>
                    <a:pt x="91186" y="33345"/>
                  </a:cubicBezTo>
                  <a:cubicBezTo>
                    <a:pt x="90825" y="33578"/>
                    <a:pt x="90490" y="33847"/>
                    <a:pt x="90071" y="33987"/>
                  </a:cubicBezTo>
                  <a:cubicBezTo>
                    <a:pt x="89760" y="32341"/>
                    <a:pt x="90614" y="30495"/>
                    <a:pt x="92017" y="29762"/>
                  </a:cubicBezTo>
                  <a:lnTo>
                    <a:pt x="92017" y="29764"/>
                  </a:lnTo>
                  <a:cubicBezTo>
                    <a:pt x="92049" y="29747"/>
                    <a:pt x="92086" y="29743"/>
                    <a:pt x="92126" y="29743"/>
                  </a:cubicBezTo>
                  <a:close/>
                  <a:moveTo>
                    <a:pt x="29099" y="33919"/>
                  </a:moveTo>
                  <a:lnTo>
                    <a:pt x="29099" y="33919"/>
                  </a:lnTo>
                  <a:cubicBezTo>
                    <a:pt x="29244" y="34086"/>
                    <a:pt x="29091" y="34137"/>
                    <a:pt x="28989" y="34206"/>
                  </a:cubicBezTo>
                  <a:cubicBezTo>
                    <a:pt x="29000" y="34250"/>
                    <a:pt x="29006" y="34295"/>
                    <a:pt x="29002" y="34340"/>
                  </a:cubicBezTo>
                  <a:cubicBezTo>
                    <a:pt x="28943" y="34365"/>
                    <a:pt x="28889" y="34433"/>
                    <a:pt x="28825" y="34433"/>
                  </a:cubicBezTo>
                  <a:cubicBezTo>
                    <a:pt x="28799" y="34433"/>
                    <a:pt x="28771" y="34421"/>
                    <a:pt x="28740" y="34390"/>
                  </a:cubicBezTo>
                  <a:lnTo>
                    <a:pt x="28740" y="34390"/>
                  </a:lnTo>
                  <a:cubicBezTo>
                    <a:pt x="28787" y="34490"/>
                    <a:pt x="28773" y="34540"/>
                    <a:pt x="28697" y="34540"/>
                  </a:cubicBezTo>
                  <a:cubicBezTo>
                    <a:pt x="28674" y="34540"/>
                    <a:pt x="28644" y="34535"/>
                    <a:pt x="28608" y="34525"/>
                  </a:cubicBezTo>
                  <a:cubicBezTo>
                    <a:pt x="28590" y="34426"/>
                    <a:pt x="28626" y="34372"/>
                    <a:pt x="28728" y="34372"/>
                  </a:cubicBezTo>
                  <a:cubicBezTo>
                    <a:pt x="28740" y="34251"/>
                    <a:pt x="28785" y="34180"/>
                    <a:pt x="28877" y="34180"/>
                  </a:cubicBezTo>
                  <a:cubicBezTo>
                    <a:pt x="28907" y="34180"/>
                    <a:pt x="28943" y="34187"/>
                    <a:pt x="28984" y="34204"/>
                  </a:cubicBezTo>
                  <a:cubicBezTo>
                    <a:pt x="28862" y="34046"/>
                    <a:pt x="28907" y="33953"/>
                    <a:pt x="29099" y="33919"/>
                  </a:cubicBezTo>
                  <a:close/>
                  <a:moveTo>
                    <a:pt x="65317" y="33618"/>
                  </a:moveTo>
                  <a:cubicBezTo>
                    <a:pt x="65344" y="33618"/>
                    <a:pt x="65372" y="33619"/>
                    <a:pt x="65401" y="33622"/>
                  </a:cubicBezTo>
                  <a:lnTo>
                    <a:pt x="65401" y="33621"/>
                  </a:lnTo>
                  <a:cubicBezTo>
                    <a:pt x="65502" y="33631"/>
                    <a:pt x="65604" y="33634"/>
                    <a:pt x="65706" y="33634"/>
                  </a:cubicBezTo>
                  <a:cubicBezTo>
                    <a:pt x="65813" y="33634"/>
                    <a:pt x="65921" y="33631"/>
                    <a:pt x="66028" y="33631"/>
                  </a:cubicBezTo>
                  <a:cubicBezTo>
                    <a:pt x="66045" y="33631"/>
                    <a:pt x="66062" y="33631"/>
                    <a:pt x="66079" y="33631"/>
                  </a:cubicBezTo>
                  <a:cubicBezTo>
                    <a:pt x="65797" y="34458"/>
                    <a:pt x="65797" y="34458"/>
                    <a:pt x="64625" y="34559"/>
                  </a:cubicBezTo>
                  <a:cubicBezTo>
                    <a:pt x="64481" y="34332"/>
                    <a:pt x="64768" y="34207"/>
                    <a:pt x="64757" y="34012"/>
                  </a:cubicBezTo>
                  <a:cubicBezTo>
                    <a:pt x="64875" y="33768"/>
                    <a:pt x="65044" y="33618"/>
                    <a:pt x="65317" y="33618"/>
                  </a:cubicBezTo>
                  <a:close/>
                  <a:moveTo>
                    <a:pt x="64399" y="33773"/>
                  </a:moveTo>
                  <a:cubicBezTo>
                    <a:pt x="64478" y="33773"/>
                    <a:pt x="64545" y="33788"/>
                    <a:pt x="64587" y="33869"/>
                  </a:cubicBezTo>
                  <a:cubicBezTo>
                    <a:pt x="64544" y="33920"/>
                    <a:pt x="64483" y="33965"/>
                    <a:pt x="64464" y="34024"/>
                  </a:cubicBezTo>
                  <a:cubicBezTo>
                    <a:pt x="64279" y="34608"/>
                    <a:pt x="63866" y="34884"/>
                    <a:pt x="63271" y="34926"/>
                  </a:cubicBezTo>
                  <a:cubicBezTo>
                    <a:pt x="63223" y="34724"/>
                    <a:pt x="63437" y="34616"/>
                    <a:pt x="63449" y="34436"/>
                  </a:cubicBezTo>
                  <a:cubicBezTo>
                    <a:pt x="63693" y="34130"/>
                    <a:pt x="63912" y="33789"/>
                    <a:pt x="64369" y="33774"/>
                  </a:cubicBezTo>
                  <a:lnTo>
                    <a:pt x="64369" y="33773"/>
                  </a:lnTo>
                  <a:cubicBezTo>
                    <a:pt x="64379" y="33773"/>
                    <a:pt x="64389" y="33773"/>
                    <a:pt x="64399" y="33773"/>
                  </a:cubicBezTo>
                  <a:close/>
                  <a:moveTo>
                    <a:pt x="92277" y="33408"/>
                  </a:moveTo>
                  <a:cubicBezTo>
                    <a:pt x="92450" y="33408"/>
                    <a:pt x="92630" y="33507"/>
                    <a:pt x="92804" y="33507"/>
                  </a:cubicBezTo>
                  <a:cubicBezTo>
                    <a:pt x="92807" y="33507"/>
                    <a:pt x="92810" y="33507"/>
                    <a:pt x="92814" y="33507"/>
                  </a:cubicBezTo>
                  <a:cubicBezTo>
                    <a:pt x="93601" y="33728"/>
                    <a:pt x="94389" y="33944"/>
                    <a:pt x="95208" y="33944"/>
                  </a:cubicBezTo>
                  <a:cubicBezTo>
                    <a:pt x="95342" y="33944"/>
                    <a:pt x="95477" y="33938"/>
                    <a:pt x="95613" y="33926"/>
                  </a:cubicBezTo>
                  <a:lnTo>
                    <a:pt x="95680" y="34057"/>
                  </a:lnTo>
                  <a:cubicBezTo>
                    <a:pt x="94943" y="34660"/>
                    <a:pt x="94104" y="34942"/>
                    <a:pt x="93185" y="34942"/>
                  </a:cubicBezTo>
                  <a:cubicBezTo>
                    <a:pt x="93068" y="34942"/>
                    <a:pt x="92949" y="34938"/>
                    <a:pt x="92829" y="34929"/>
                  </a:cubicBezTo>
                  <a:cubicBezTo>
                    <a:pt x="92200" y="34880"/>
                    <a:pt x="91574" y="34790"/>
                    <a:pt x="90863" y="34709"/>
                  </a:cubicBezTo>
                  <a:cubicBezTo>
                    <a:pt x="91217" y="34177"/>
                    <a:pt x="91638" y="33848"/>
                    <a:pt x="92031" y="33501"/>
                  </a:cubicBezTo>
                  <a:cubicBezTo>
                    <a:pt x="92111" y="33431"/>
                    <a:pt x="92193" y="33408"/>
                    <a:pt x="92277" y="33408"/>
                  </a:cubicBezTo>
                  <a:close/>
                  <a:moveTo>
                    <a:pt x="65593" y="34685"/>
                  </a:moveTo>
                  <a:cubicBezTo>
                    <a:pt x="65399" y="35509"/>
                    <a:pt x="64639" y="35163"/>
                    <a:pt x="64159" y="35472"/>
                  </a:cubicBezTo>
                  <a:cubicBezTo>
                    <a:pt x="64304" y="34808"/>
                    <a:pt x="64513" y="34701"/>
                    <a:pt x="65593" y="34685"/>
                  </a:cubicBezTo>
                  <a:close/>
                  <a:moveTo>
                    <a:pt x="59068" y="34911"/>
                  </a:moveTo>
                  <a:cubicBezTo>
                    <a:pt x="59367" y="34916"/>
                    <a:pt x="59485" y="35107"/>
                    <a:pt x="59534" y="35370"/>
                  </a:cubicBezTo>
                  <a:lnTo>
                    <a:pt x="59534" y="35370"/>
                  </a:lnTo>
                  <a:cubicBezTo>
                    <a:pt x="59408" y="35421"/>
                    <a:pt x="59343" y="35613"/>
                    <a:pt x="59192" y="35613"/>
                  </a:cubicBezTo>
                  <a:cubicBezTo>
                    <a:pt x="59148" y="35613"/>
                    <a:pt x="59095" y="35596"/>
                    <a:pt x="59032" y="35553"/>
                  </a:cubicBezTo>
                  <a:cubicBezTo>
                    <a:pt x="58786" y="35387"/>
                    <a:pt x="58908" y="35204"/>
                    <a:pt x="58955" y="35016"/>
                  </a:cubicBezTo>
                  <a:lnTo>
                    <a:pt x="58953" y="35016"/>
                  </a:lnTo>
                  <a:lnTo>
                    <a:pt x="59068" y="34911"/>
                  </a:lnTo>
                  <a:close/>
                  <a:moveTo>
                    <a:pt x="63864" y="35110"/>
                  </a:moveTo>
                  <a:cubicBezTo>
                    <a:pt x="63874" y="35110"/>
                    <a:pt x="63884" y="35110"/>
                    <a:pt x="63894" y="35110"/>
                  </a:cubicBezTo>
                  <a:lnTo>
                    <a:pt x="63894" y="35110"/>
                  </a:lnTo>
                  <a:cubicBezTo>
                    <a:pt x="63760" y="35698"/>
                    <a:pt x="63277" y="35664"/>
                    <a:pt x="62831" y="35766"/>
                  </a:cubicBezTo>
                  <a:cubicBezTo>
                    <a:pt x="62985" y="35227"/>
                    <a:pt x="63172" y="35110"/>
                    <a:pt x="63864" y="35110"/>
                  </a:cubicBezTo>
                  <a:close/>
                  <a:moveTo>
                    <a:pt x="59555" y="35483"/>
                  </a:moveTo>
                  <a:lnTo>
                    <a:pt x="59555" y="35483"/>
                  </a:lnTo>
                  <a:cubicBezTo>
                    <a:pt x="59559" y="35510"/>
                    <a:pt x="59565" y="35538"/>
                    <a:pt x="59570" y="35566"/>
                  </a:cubicBezTo>
                  <a:cubicBezTo>
                    <a:pt x="59637" y="35536"/>
                    <a:pt x="59693" y="35524"/>
                    <a:pt x="59739" y="35524"/>
                  </a:cubicBezTo>
                  <a:cubicBezTo>
                    <a:pt x="59914" y="35524"/>
                    <a:pt x="59959" y="35706"/>
                    <a:pt x="60011" y="35880"/>
                  </a:cubicBezTo>
                  <a:cubicBezTo>
                    <a:pt x="59880" y="35942"/>
                    <a:pt x="59813" y="36059"/>
                    <a:pt x="59758" y="36184"/>
                  </a:cubicBezTo>
                  <a:cubicBezTo>
                    <a:pt x="59752" y="36185"/>
                    <a:pt x="59747" y="36185"/>
                    <a:pt x="59742" y="36185"/>
                  </a:cubicBezTo>
                  <a:cubicBezTo>
                    <a:pt x="59629" y="36185"/>
                    <a:pt x="59568" y="36081"/>
                    <a:pt x="59474" y="36041"/>
                  </a:cubicBezTo>
                  <a:cubicBezTo>
                    <a:pt x="59405" y="35862"/>
                    <a:pt x="59542" y="35724"/>
                    <a:pt x="59570" y="35566"/>
                  </a:cubicBezTo>
                  <a:cubicBezTo>
                    <a:pt x="59564" y="35538"/>
                    <a:pt x="59559" y="35510"/>
                    <a:pt x="59555" y="35483"/>
                  </a:cubicBezTo>
                  <a:close/>
                  <a:moveTo>
                    <a:pt x="4353" y="26411"/>
                  </a:moveTo>
                  <a:cubicBezTo>
                    <a:pt x="4913" y="27030"/>
                    <a:pt x="5502" y="27627"/>
                    <a:pt x="6141" y="28166"/>
                  </a:cubicBezTo>
                  <a:cubicBezTo>
                    <a:pt x="7206" y="29064"/>
                    <a:pt x="8310" y="29899"/>
                    <a:pt x="9710" y="30216"/>
                  </a:cubicBezTo>
                  <a:cubicBezTo>
                    <a:pt x="9846" y="30299"/>
                    <a:pt x="9966" y="30386"/>
                    <a:pt x="10014" y="30561"/>
                  </a:cubicBezTo>
                  <a:cubicBezTo>
                    <a:pt x="10384" y="31944"/>
                    <a:pt x="10762" y="33325"/>
                    <a:pt x="11153" y="34768"/>
                  </a:cubicBezTo>
                  <a:cubicBezTo>
                    <a:pt x="10945" y="34805"/>
                    <a:pt x="10742" y="34820"/>
                    <a:pt x="10543" y="34820"/>
                  </a:cubicBezTo>
                  <a:cubicBezTo>
                    <a:pt x="9885" y="34820"/>
                    <a:pt x="9265" y="34651"/>
                    <a:pt x="8643" y="34518"/>
                  </a:cubicBezTo>
                  <a:cubicBezTo>
                    <a:pt x="8415" y="34391"/>
                    <a:pt x="8177" y="34291"/>
                    <a:pt x="7921" y="34245"/>
                  </a:cubicBezTo>
                  <a:cubicBezTo>
                    <a:pt x="7653" y="34115"/>
                    <a:pt x="7432" y="33870"/>
                    <a:pt x="7108" y="33870"/>
                  </a:cubicBezTo>
                  <a:cubicBezTo>
                    <a:pt x="7088" y="33870"/>
                    <a:pt x="7067" y="33871"/>
                    <a:pt x="7046" y="33872"/>
                  </a:cubicBezTo>
                  <a:cubicBezTo>
                    <a:pt x="6859" y="33975"/>
                    <a:pt x="6921" y="34093"/>
                    <a:pt x="7052" y="34174"/>
                  </a:cubicBezTo>
                  <a:cubicBezTo>
                    <a:pt x="7342" y="34349"/>
                    <a:pt x="7629" y="34535"/>
                    <a:pt x="7966" y="34611"/>
                  </a:cubicBezTo>
                  <a:cubicBezTo>
                    <a:pt x="8171" y="34775"/>
                    <a:pt x="8405" y="34859"/>
                    <a:pt x="8665" y="34873"/>
                  </a:cubicBezTo>
                  <a:cubicBezTo>
                    <a:pt x="9305" y="35112"/>
                    <a:pt x="9975" y="35189"/>
                    <a:pt x="10650" y="35210"/>
                  </a:cubicBezTo>
                  <a:cubicBezTo>
                    <a:pt x="11279" y="35230"/>
                    <a:pt x="11280" y="35219"/>
                    <a:pt x="11459" y="35813"/>
                  </a:cubicBezTo>
                  <a:cubicBezTo>
                    <a:pt x="11484" y="35899"/>
                    <a:pt x="11500" y="35988"/>
                    <a:pt x="11521" y="36076"/>
                  </a:cubicBezTo>
                  <a:cubicBezTo>
                    <a:pt x="11310" y="36158"/>
                    <a:pt x="11103" y="36257"/>
                    <a:pt x="10886" y="36318"/>
                  </a:cubicBezTo>
                  <a:cubicBezTo>
                    <a:pt x="10069" y="36549"/>
                    <a:pt x="9262" y="36676"/>
                    <a:pt x="8469" y="36676"/>
                  </a:cubicBezTo>
                  <a:cubicBezTo>
                    <a:pt x="7224" y="36676"/>
                    <a:pt x="6013" y="36363"/>
                    <a:pt x="4846" y="35651"/>
                  </a:cubicBezTo>
                  <a:cubicBezTo>
                    <a:pt x="4479" y="35476"/>
                    <a:pt x="4268" y="35164"/>
                    <a:pt x="4107" y="34806"/>
                  </a:cubicBezTo>
                  <a:cubicBezTo>
                    <a:pt x="3747" y="34011"/>
                    <a:pt x="3568" y="33174"/>
                    <a:pt x="3541" y="32304"/>
                  </a:cubicBezTo>
                  <a:cubicBezTo>
                    <a:pt x="3533" y="32055"/>
                    <a:pt x="3521" y="31806"/>
                    <a:pt x="3511" y="31557"/>
                  </a:cubicBezTo>
                  <a:lnTo>
                    <a:pt x="3511" y="31557"/>
                  </a:lnTo>
                  <a:cubicBezTo>
                    <a:pt x="4047" y="31752"/>
                    <a:pt x="4316" y="32255"/>
                    <a:pt x="4716" y="32606"/>
                  </a:cubicBezTo>
                  <a:lnTo>
                    <a:pt x="4747" y="32553"/>
                  </a:lnTo>
                  <a:cubicBezTo>
                    <a:pt x="4763" y="32569"/>
                    <a:pt x="4782" y="32582"/>
                    <a:pt x="4801" y="32595"/>
                  </a:cubicBezTo>
                  <a:cubicBezTo>
                    <a:pt x="4793" y="32616"/>
                    <a:pt x="4786" y="32636"/>
                    <a:pt x="4782" y="32658"/>
                  </a:cubicBezTo>
                  <a:lnTo>
                    <a:pt x="5212" y="32940"/>
                  </a:lnTo>
                  <a:cubicBezTo>
                    <a:pt x="5284" y="33053"/>
                    <a:pt x="5379" y="33134"/>
                    <a:pt x="5512" y="33163"/>
                  </a:cubicBezTo>
                  <a:cubicBezTo>
                    <a:pt x="5846" y="33471"/>
                    <a:pt x="6234" y="33702"/>
                    <a:pt x="6625" y="33924"/>
                  </a:cubicBezTo>
                  <a:cubicBezTo>
                    <a:pt x="6691" y="33962"/>
                    <a:pt x="6759" y="33993"/>
                    <a:pt x="6819" y="33993"/>
                  </a:cubicBezTo>
                  <a:cubicBezTo>
                    <a:pt x="6891" y="33993"/>
                    <a:pt x="6951" y="33948"/>
                    <a:pt x="6978" y="33814"/>
                  </a:cubicBezTo>
                  <a:cubicBezTo>
                    <a:pt x="6695" y="33465"/>
                    <a:pt x="6283" y="33299"/>
                    <a:pt x="5919" y="33066"/>
                  </a:cubicBezTo>
                  <a:cubicBezTo>
                    <a:pt x="5821" y="32933"/>
                    <a:pt x="5711" y="32819"/>
                    <a:pt x="5530" y="32815"/>
                  </a:cubicBezTo>
                  <a:cubicBezTo>
                    <a:pt x="5450" y="32671"/>
                    <a:pt x="5325" y="32575"/>
                    <a:pt x="5185" y="32502"/>
                  </a:cubicBezTo>
                  <a:cubicBezTo>
                    <a:pt x="5139" y="32478"/>
                    <a:pt x="5090" y="32461"/>
                    <a:pt x="5040" y="32451"/>
                  </a:cubicBezTo>
                  <a:cubicBezTo>
                    <a:pt x="5043" y="32350"/>
                    <a:pt x="4934" y="32283"/>
                    <a:pt x="4843" y="32227"/>
                  </a:cubicBezTo>
                  <a:cubicBezTo>
                    <a:pt x="4575" y="31883"/>
                    <a:pt x="4258" y="31581"/>
                    <a:pt x="3900" y="31333"/>
                  </a:cubicBezTo>
                  <a:cubicBezTo>
                    <a:pt x="3645" y="31048"/>
                    <a:pt x="3573" y="30739"/>
                    <a:pt x="3629" y="30343"/>
                  </a:cubicBezTo>
                  <a:cubicBezTo>
                    <a:pt x="3812" y="29020"/>
                    <a:pt x="4100" y="27718"/>
                    <a:pt x="4353" y="26411"/>
                  </a:cubicBezTo>
                  <a:close/>
                  <a:moveTo>
                    <a:pt x="59326" y="36223"/>
                  </a:moveTo>
                  <a:cubicBezTo>
                    <a:pt x="59330" y="36223"/>
                    <a:pt x="59334" y="36223"/>
                    <a:pt x="59338" y="36224"/>
                  </a:cubicBezTo>
                  <a:cubicBezTo>
                    <a:pt x="59409" y="36348"/>
                    <a:pt x="59522" y="36454"/>
                    <a:pt x="59514" y="36615"/>
                  </a:cubicBezTo>
                  <a:cubicBezTo>
                    <a:pt x="59468" y="36662"/>
                    <a:pt x="59424" y="36711"/>
                    <a:pt x="59377" y="36754"/>
                  </a:cubicBezTo>
                  <a:cubicBezTo>
                    <a:pt x="59283" y="36840"/>
                    <a:pt x="59260" y="37049"/>
                    <a:pt x="59114" y="37049"/>
                  </a:cubicBezTo>
                  <a:cubicBezTo>
                    <a:pt x="59083" y="37049"/>
                    <a:pt x="59047" y="37039"/>
                    <a:pt x="59003" y="37018"/>
                  </a:cubicBezTo>
                  <a:cubicBezTo>
                    <a:pt x="58753" y="36894"/>
                    <a:pt x="58837" y="36696"/>
                    <a:pt x="58942" y="36510"/>
                  </a:cubicBezTo>
                  <a:cubicBezTo>
                    <a:pt x="59059" y="36399"/>
                    <a:pt x="59129" y="36223"/>
                    <a:pt x="59326" y="36223"/>
                  </a:cubicBezTo>
                  <a:close/>
                  <a:moveTo>
                    <a:pt x="117689" y="33887"/>
                  </a:moveTo>
                  <a:lnTo>
                    <a:pt x="117689" y="33887"/>
                  </a:lnTo>
                  <a:cubicBezTo>
                    <a:pt x="117789" y="34282"/>
                    <a:pt x="117789" y="34282"/>
                    <a:pt x="117516" y="34776"/>
                  </a:cubicBezTo>
                  <a:cubicBezTo>
                    <a:pt x="117167" y="35581"/>
                    <a:pt x="116818" y="36385"/>
                    <a:pt x="116470" y="37190"/>
                  </a:cubicBezTo>
                  <a:cubicBezTo>
                    <a:pt x="116232" y="37126"/>
                    <a:pt x="116297" y="36901"/>
                    <a:pt x="116236" y="36745"/>
                  </a:cubicBezTo>
                  <a:cubicBezTo>
                    <a:pt x="116120" y="36452"/>
                    <a:pt x="116133" y="36113"/>
                    <a:pt x="115910" y="35860"/>
                  </a:cubicBezTo>
                  <a:cubicBezTo>
                    <a:pt x="115939" y="35642"/>
                    <a:pt x="116135" y="35592"/>
                    <a:pt x="116281" y="35498"/>
                  </a:cubicBezTo>
                  <a:cubicBezTo>
                    <a:pt x="116664" y="35252"/>
                    <a:pt x="117008" y="34964"/>
                    <a:pt x="117297" y="34612"/>
                  </a:cubicBezTo>
                  <a:cubicBezTo>
                    <a:pt x="117422" y="34381"/>
                    <a:pt x="117547" y="34152"/>
                    <a:pt x="117689" y="33887"/>
                  </a:cubicBezTo>
                  <a:close/>
                  <a:moveTo>
                    <a:pt x="104647" y="35955"/>
                  </a:moveTo>
                  <a:cubicBezTo>
                    <a:pt x="104689" y="35955"/>
                    <a:pt x="104735" y="35966"/>
                    <a:pt x="104785" y="35983"/>
                  </a:cubicBezTo>
                  <a:cubicBezTo>
                    <a:pt x="105359" y="36190"/>
                    <a:pt x="105938" y="36375"/>
                    <a:pt x="106544" y="36474"/>
                  </a:cubicBezTo>
                  <a:cubicBezTo>
                    <a:pt x="106542" y="36522"/>
                    <a:pt x="106539" y="36570"/>
                    <a:pt x="106538" y="36617"/>
                  </a:cubicBezTo>
                  <a:lnTo>
                    <a:pt x="103862" y="37340"/>
                  </a:lnTo>
                  <a:cubicBezTo>
                    <a:pt x="103988" y="36851"/>
                    <a:pt x="104268" y="36497"/>
                    <a:pt x="104448" y="36099"/>
                  </a:cubicBezTo>
                  <a:cubicBezTo>
                    <a:pt x="104494" y="35997"/>
                    <a:pt x="104562" y="35955"/>
                    <a:pt x="104647" y="35955"/>
                  </a:cubicBezTo>
                  <a:close/>
                  <a:moveTo>
                    <a:pt x="102791" y="35335"/>
                  </a:moveTo>
                  <a:cubicBezTo>
                    <a:pt x="103002" y="35335"/>
                    <a:pt x="103201" y="35468"/>
                    <a:pt x="103407" y="35506"/>
                  </a:cubicBezTo>
                  <a:cubicBezTo>
                    <a:pt x="103606" y="35544"/>
                    <a:pt x="103796" y="35638"/>
                    <a:pt x="103991" y="35701"/>
                  </a:cubicBezTo>
                  <a:cubicBezTo>
                    <a:pt x="104187" y="35763"/>
                    <a:pt x="104214" y="35847"/>
                    <a:pt x="104135" y="36052"/>
                  </a:cubicBezTo>
                  <a:cubicBezTo>
                    <a:pt x="103957" y="36519"/>
                    <a:pt x="103609" y="36892"/>
                    <a:pt x="103437" y="37359"/>
                  </a:cubicBezTo>
                  <a:cubicBezTo>
                    <a:pt x="103423" y="37396"/>
                    <a:pt x="103373" y="37434"/>
                    <a:pt x="103334" y="37444"/>
                  </a:cubicBezTo>
                  <a:cubicBezTo>
                    <a:pt x="102911" y="37546"/>
                    <a:pt x="102492" y="37693"/>
                    <a:pt x="102060" y="37693"/>
                  </a:cubicBezTo>
                  <a:cubicBezTo>
                    <a:pt x="101876" y="37693"/>
                    <a:pt x="101690" y="37667"/>
                    <a:pt x="101500" y="37598"/>
                  </a:cubicBezTo>
                  <a:cubicBezTo>
                    <a:pt x="102052" y="36975"/>
                    <a:pt x="102308" y="36213"/>
                    <a:pt x="102510" y="35428"/>
                  </a:cubicBezTo>
                  <a:cubicBezTo>
                    <a:pt x="102607" y="35360"/>
                    <a:pt x="102700" y="35335"/>
                    <a:pt x="102791" y="35335"/>
                  </a:cubicBezTo>
                  <a:close/>
                  <a:moveTo>
                    <a:pt x="101171" y="35140"/>
                  </a:moveTo>
                  <a:cubicBezTo>
                    <a:pt x="101477" y="35140"/>
                    <a:pt x="101784" y="35172"/>
                    <a:pt x="102091" y="35203"/>
                  </a:cubicBezTo>
                  <a:cubicBezTo>
                    <a:pt x="102236" y="35217"/>
                    <a:pt x="102265" y="35311"/>
                    <a:pt x="102276" y="35427"/>
                  </a:cubicBezTo>
                  <a:lnTo>
                    <a:pt x="101227" y="37628"/>
                  </a:lnTo>
                  <a:cubicBezTo>
                    <a:pt x="101057" y="37821"/>
                    <a:pt x="100821" y="37802"/>
                    <a:pt x="100601" y="37812"/>
                  </a:cubicBezTo>
                  <a:cubicBezTo>
                    <a:pt x="99949" y="37838"/>
                    <a:pt x="99297" y="37857"/>
                    <a:pt x="98646" y="37878"/>
                  </a:cubicBezTo>
                  <a:cubicBezTo>
                    <a:pt x="98514" y="37558"/>
                    <a:pt x="98881" y="37471"/>
                    <a:pt x="98945" y="37243"/>
                  </a:cubicBezTo>
                  <a:cubicBezTo>
                    <a:pt x="98976" y="37206"/>
                    <a:pt x="99007" y="37168"/>
                    <a:pt x="99039" y="37131"/>
                  </a:cubicBezTo>
                  <a:cubicBezTo>
                    <a:pt x="98999" y="37086"/>
                    <a:pt x="98960" y="37042"/>
                    <a:pt x="98919" y="36997"/>
                  </a:cubicBezTo>
                  <a:cubicBezTo>
                    <a:pt x="98879" y="37048"/>
                    <a:pt x="98837" y="37097"/>
                    <a:pt x="98797" y="37148"/>
                  </a:cubicBezTo>
                  <a:cubicBezTo>
                    <a:pt x="98563" y="37327"/>
                    <a:pt x="98347" y="37524"/>
                    <a:pt x="98169" y="37762"/>
                  </a:cubicBezTo>
                  <a:cubicBezTo>
                    <a:pt x="98046" y="37775"/>
                    <a:pt x="97924" y="37781"/>
                    <a:pt x="97802" y="37781"/>
                  </a:cubicBezTo>
                  <a:cubicBezTo>
                    <a:pt x="97129" y="37781"/>
                    <a:pt x="96477" y="37604"/>
                    <a:pt x="95801" y="37501"/>
                  </a:cubicBezTo>
                  <a:cubicBezTo>
                    <a:pt x="96524" y="36466"/>
                    <a:pt x="98639" y="35358"/>
                    <a:pt x="100016" y="35271"/>
                  </a:cubicBezTo>
                  <a:lnTo>
                    <a:pt x="100016" y="35271"/>
                  </a:lnTo>
                  <a:cubicBezTo>
                    <a:pt x="99962" y="35598"/>
                    <a:pt x="99605" y="35837"/>
                    <a:pt x="99700" y="36296"/>
                  </a:cubicBezTo>
                  <a:cubicBezTo>
                    <a:pt x="100046" y="35964"/>
                    <a:pt x="100229" y="35637"/>
                    <a:pt x="100310" y="35251"/>
                  </a:cubicBezTo>
                  <a:cubicBezTo>
                    <a:pt x="100596" y="35168"/>
                    <a:pt x="100883" y="35140"/>
                    <a:pt x="101171" y="35140"/>
                  </a:cubicBezTo>
                  <a:close/>
                  <a:moveTo>
                    <a:pt x="117872" y="34924"/>
                  </a:moveTo>
                  <a:cubicBezTo>
                    <a:pt x="118097" y="35883"/>
                    <a:pt x="118108" y="36848"/>
                    <a:pt x="118161" y="37809"/>
                  </a:cubicBezTo>
                  <a:lnTo>
                    <a:pt x="118160" y="37809"/>
                  </a:lnTo>
                  <a:cubicBezTo>
                    <a:pt x="117648" y="37872"/>
                    <a:pt x="117175" y="38111"/>
                    <a:pt x="116656" y="38138"/>
                  </a:cubicBezTo>
                  <a:cubicBezTo>
                    <a:pt x="117090" y="37083"/>
                    <a:pt x="117539" y="36034"/>
                    <a:pt x="117872" y="34924"/>
                  </a:cubicBezTo>
                  <a:close/>
                  <a:moveTo>
                    <a:pt x="12038" y="22321"/>
                  </a:moveTo>
                  <a:lnTo>
                    <a:pt x="12038" y="22321"/>
                  </a:lnTo>
                  <a:cubicBezTo>
                    <a:pt x="13602" y="23312"/>
                    <a:pt x="14843" y="24452"/>
                    <a:pt x="15620" y="26051"/>
                  </a:cubicBezTo>
                  <a:lnTo>
                    <a:pt x="15062" y="28780"/>
                  </a:lnTo>
                  <a:cubicBezTo>
                    <a:pt x="14956" y="28882"/>
                    <a:pt x="14906" y="28998"/>
                    <a:pt x="14965" y="29143"/>
                  </a:cubicBezTo>
                  <a:cubicBezTo>
                    <a:pt x="14895" y="29155"/>
                    <a:pt x="14854" y="29203"/>
                    <a:pt x="14830" y="29265"/>
                  </a:cubicBezTo>
                  <a:cubicBezTo>
                    <a:pt x="14251" y="30769"/>
                    <a:pt x="13434" y="32131"/>
                    <a:pt x="12409" y="33372"/>
                  </a:cubicBezTo>
                  <a:cubicBezTo>
                    <a:pt x="12348" y="33448"/>
                    <a:pt x="12314" y="33522"/>
                    <a:pt x="12397" y="33604"/>
                  </a:cubicBezTo>
                  <a:cubicBezTo>
                    <a:pt x="12445" y="33644"/>
                    <a:pt x="12486" y="33660"/>
                    <a:pt x="12522" y="33660"/>
                  </a:cubicBezTo>
                  <a:cubicBezTo>
                    <a:pt x="12609" y="33660"/>
                    <a:pt x="12667" y="33567"/>
                    <a:pt x="12721" y="33500"/>
                  </a:cubicBezTo>
                  <a:cubicBezTo>
                    <a:pt x="13713" y="32296"/>
                    <a:pt x="14524" y="30988"/>
                    <a:pt x="15007" y="29495"/>
                  </a:cubicBezTo>
                  <a:cubicBezTo>
                    <a:pt x="15039" y="29393"/>
                    <a:pt x="15127" y="29268"/>
                    <a:pt x="15013" y="29170"/>
                  </a:cubicBezTo>
                  <a:lnTo>
                    <a:pt x="15013" y="29170"/>
                  </a:lnTo>
                  <a:cubicBezTo>
                    <a:pt x="15024" y="29174"/>
                    <a:pt x="15034" y="29175"/>
                    <a:pt x="15042" y="29175"/>
                  </a:cubicBezTo>
                  <a:cubicBezTo>
                    <a:pt x="15101" y="29175"/>
                    <a:pt x="15109" y="29103"/>
                    <a:pt x="15124" y="29040"/>
                  </a:cubicBezTo>
                  <a:cubicBezTo>
                    <a:pt x="15425" y="28424"/>
                    <a:pt x="15493" y="27752"/>
                    <a:pt x="15606" y="27089"/>
                  </a:cubicBezTo>
                  <a:cubicBezTo>
                    <a:pt x="15645" y="26861"/>
                    <a:pt x="15576" y="26591"/>
                    <a:pt x="15810" y="26419"/>
                  </a:cubicBezTo>
                  <a:cubicBezTo>
                    <a:pt x="16650" y="28581"/>
                    <a:pt x="16579" y="30794"/>
                    <a:pt x="16191" y="33028"/>
                  </a:cubicBezTo>
                  <a:cubicBezTo>
                    <a:pt x="16126" y="33397"/>
                    <a:pt x="15823" y="33591"/>
                    <a:pt x="15624" y="33864"/>
                  </a:cubicBezTo>
                  <a:cubicBezTo>
                    <a:pt x="15378" y="34041"/>
                    <a:pt x="15128" y="34213"/>
                    <a:pt x="14889" y="34396"/>
                  </a:cubicBezTo>
                  <a:cubicBezTo>
                    <a:pt x="14779" y="34480"/>
                    <a:pt x="14799" y="34579"/>
                    <a:pt x="14906" y="34660"/>
                  </a:cubicBezTo>
                  <a:cubicBezTo>
                    <a:pt x="14928" y="34663"/>
                    <a:pt x="14948" y="34665"/>
                    <a:pt x="14967" y="34665"/>
                  </a:cubicBezTo>
                  <a:cubicBezTo>
                    <a:pt x="15185" y="34665"/>
                    <a:pt x="15294" y="34459"/>
                    <a:pt x="15463" y="34365"/>
                  </a:cubicBezTo>
                  <a:cubicBezTo>
                    <a:pt x="15529" y="34329"/>
                    <a:pt x="15586" y="34233"/>
                    <a:pt x="15663" y="34233"/>
                  </a:cubicBezTo>
                  <a:cubicBezTo>
                    <a:pt x="15686" y="34233"/>
                    <a:pt x="15712" y="34242"/>
                    <a:pt x="15740" y="34265"/>
                  </a:cubicBezTo>
                  <a:cubicBezTo>
                    <a:pt x="15650" y="34129"/>
                    <a:pt x="15823" y="34084"/>
                    <a:pt x="15882" y="33999"/>
                  </a:cubicBezTo>
                  <a:lnTo>
                    <a:pt x="15882" y="33999"/>
                  </a:lnTo>
                  <a:cubicBezTo>
                    <a:pt x="15902" y="34122"/>
                    <a:pt x="15900" y="34235"/>
                    <a:pt x="15778" y="34306"/>
                  </a:cubicBezTo>
                  <a:cubicBezTo>
                    <a:pt x="15675" y="35211"/>
                    <a:pt x="15193" y="35959"/>
                    <a:pt x="14756" y="36721"/>
                  </a:cubicBezTo>
                  <a:cubicBezTo>
                    <a:pt x="14441" y="37270"/>
                    <a:pt x="13982" y="37714"/>
                    <a:pt x="13514" y="38233"/>
                  </a:cubicBezTo>
                  <a:cubicBezTo>
                    <a:pt x="13072" y="37603"/>
                    <a:pt x="12875" y="36917"/>
                    <a:pt x="12630" y="36254"/>
                  </a:cubicBezTo>
                  <a:cubicBezTo>
                    <a:pt x="12555" y="36049"/>
                    <a:pt x="12689" y="35967"/>
                    <a:pt x="12843" y="35898"/>
                  </a:cubicBezTo>
                  <a:cubicBezTo>
                    <a:pt x="13069" y="35795"/>
                    <a:pt x="13300" y="35702"/>
                    <a:pt x="13519" y="35585"/>
                  </a:cubicBezTo>
                  <a:cubicBezTo>
                    <a:pt x="13626" y="35528"/>
                    <a:pt x="13686" y="35428"/>
                    <a:pt x="13527" y="35343"/>
                  </a:cubicBezTo>
                  <a:cubicBezTo>
                    <a:pt x="13479" y="35320"/>
                    <a:pt x="13433" y="35311"/>
                    <a:pt x="13390" y="35311"/>
                  </a:cubicBezTo>
                  <a:cubicBezTo>
                    <a:pt x="13237" y="35311"/>
                    <a:pt x="13114" y="35430"/>
                    <a:pt x="12977" y="35484"/>
                  </a:cubicBezTo>
                  <a:cubicBezTo>
                    <a:pt x="12765" y="35567"/>
                    <a:pt x="12636" y="35619"/>
                    <a:pt x="12549" y="35619"/>
                  </a:cubicBezTo>
                  <a:cubicBezTo>
                    <a:pt x="12414" y="35619"/>
                    <a:pt x="12375" y="35496"/>
                    <a:pt x="12276" y="35179"/>
                  </a:cubicBezTo>
                  <a:cubicBezTo>
                    <a:pt x="12229" y="35029"/>
                    <a:pt x="12191" y="34875"/>
                    <a:pt x="12135" y="34730"/>
                  </a:cubicBezTo>
                  <a:cubicBezTo>
                    <a:pt x="12013" y="34408"/>
                    <a:pt x="12030" y="34123"/>
                    <a:pt x="12305" y="33877"/>
                  </a:cubicBezTo>
                  <a:cubicBezTo>
                    <a:pt x="12376" y="33812"/>
                    <a:pt x="12496" y="33737"/>
                    <a:pt x="12391" y="33606"/>
                  </a:cubicBezTo>
                  <a:cubicBezTo>
                    <a:pt x="12363" y="33593"/>
                    <a:pt x="12337" y="33587"/>
                    <a:pt x="12313" y="33587"/>
                  </a:cubicBezTo>
                  <a:cubicBezTo>
                    <a:pt x="12187" y="33587"/>
                    <a:pt x="12094" y="33731"/>
                    <a:pt x="11954" y="33731"/>
                  </a:cubicBezTo>
                  <a:cubicBezTo>
                    <a:pt x="11928" y="33731"/>
                    <a:pt x="11900" y="33726"/>
                    <a:pt x="11870" y="33714"/>
                  </a:cubicBezTo>
                  <a:cubicBezTo>
                    <a:pt x="11555" y="32654"/>
                    <a:pt x="11218" y="31578"/>
                    <a:pt x="10922" y="30491"/>
                  </a:cubicBezTo>
                  <a:cubicBezTo>
                    <a:pt x="10794" y="30016"/>
                    <a:pt x="10987" y="29557"/>
                    <a:pt x="11210" y="29148"/>
                  </a:cubicBezTo>
                  <a:cubicBezTo>
                    <a:pt x="11399" y="28800"/>
                    <a:pt x="11466" y="28431"/>
                    <a:pt x="11547" y="28059"/>
                  </a:cubicBezTo>
                  <a:cubicBezTo>
                    <a:pt x="11560" y="27998"/>
                    <a:pt x="11565" y="27935"/>
                    <a:pt x="11560" y="27872"/>
                  </a:cubicBezTo>
                  <a:cubicBezTo>
                    <a:pt x="11602" y="27831"/>
                    <a:pt x="11624" y="27762"/>
                    <a:pt x="11639" y="27694"/>
                  </a:cubicBezTo>
                  <a:cubicBezTo>
                    <a:pt x="11799" y="26969"/>
                    <a:pt x="11974" y="26244"/>
                    <a:pt x="11969" y="25494"/>
                  </a:cubicBezTo>
                  <a:cubicBezTo>
                    <a:pt x="12080" y="25210"/>
                    <a:pt x="12088" y="24919"/>
                    <a:pt x="12035" y="24623"/>
                  </a:cubicBezTo>
                  <a:cubicBezTo>
                    <a:pt x="12199" y="23905"/>
                    <a:pt x="12016" y="23180"/>
                    <a:pt x="12038" y="22321"/>
                  </a:cubicBezTo>
                  <a:close/>
                  <a:moveTo>
                    <a:pt x="4849" y="35947"/>
                  </a:moveTo>
                  <a:cubicBezTo>
                    <a:pt x="5003" y="35947"/>
                    <a:pt x="5124" y="36039"/>
                    <a:pt x="5232" y="36162"/>
                  </a:cubicBezTo>
                  <a:cubicBezTo>
                    <a:pt x="6312" y="36716"/>
                    <a:pt x="7403" y="36962"/>
                    <a:pt x="8503" y="36962"/>
                  </a:cubicBezTo>
                  <a:cubicBezTo>
                    <a:pt x="9519" y="36962"/>
                    <a:pt x="10542" y="36752"/>
                    <a:pt x="11571" y="36382"/>
                  </a:cubicBezTo>
                  <a:cubicBezTo>
                    <a:pt x="11851" y="36955"/>
                    <a:pt x="11978" y="37582"/>
                    <a:pt x="12207" y="38173"/>
                  </a:cubicBezTo>
                  <a:cubicBezTo>
                    <a:pt x="12284" y="38373"/>
                    <a:pt x="12193" y="38472"/>
                    <a:pt x="12006" y="38517"/>
                  </a:cubicBezTo>
                  <a:cubicBezTo>
                    <a:pt x="11255" y="38700"/>
                    <a:pt x="10519" y="38809"/>
                    <a:pt x="9805" y="38809"/>
                  </a:cubicBezTo>
                  <a:cubicBezTo>
                    <a:pt x="8392" y="38809"/>
                    <a:pt x="7066" y="38384"/>
                    <a:pt x="5882" y="37270"/>
                  </a:cubicBezTo>
                  <a:cubicBezTo>
                    <a:pt x="5587" y="36993"/>
                    <a:pt x="5263" y="36741"/>
                    <a:pt x="5061" y="36377"/>
                  </a:cubicBezTo>
                  <a:cubicBezTo>
                    <a:pt x="4882" y="36295"/>
                    <a:pt x="4819" y="36114"/>
                    <a:pt x="4711" y="35970"/>
                  </a:cubicBezTo>
                  <a:cubicBezTo>
                    <a:pt x="4760" y="35954"/>
                    <a:pt x="4806" y="35947"/>
                    <a:pt x="4849" y="35947"/>
                  </a:cubicBezTo>
                  <a:close/>
                  <a:moveTo>
                    <a:pt x="107771" y="36775"/>
                  </a:moveTo>
                  <a:lnTo>
                    <a:pt x="107771" y="36775"/>
                  </a:lnTo>
                  <a:cubicBezTo>
                    <a:pt x="107367" y="37487"/>
                    <a:pt x="107025" y="38092"/>
                    <a:pt x="106682" y="38697"/>
                  </a:cubicBezTo>
                  <a:cubicBezTo>
                    <a:pt x="106632" y="38786"/>
                    <a:pt x="106539" y="38799"/>
                    <a:pt x="106450" y="38816"/>
                  </a:cubicBezTo>
                  <a:cubicBezTo>
                    <a:pt x="105866" y="38436"/>
                    <a:pt x="105225" y="38187"/>
                    <a:pt x="104564" y="37976"/>
                  </a:cubicBezTo>
                  <a:cubicBezTo>
                    <a:pt x="104543" y="37961"/>
                    <a:pt x="104522" y="37954"/>
                    <a:pt x="104502" y="37954"/>
                  </a:cubicBezTo>
                  <a:cubicBezTo>
                    <a:pt x="104489" y="37954"/>
                    <a:pt x="104478" y="37957"/>
                    <a:pt x="104466" y="37962"/>
                  </a:cubicBezTo>
                  <a:cubicBezTo>
                    <a:pt x="104521" y="37909"/>
                    <a:pt x="104573" y="37850"/>
                    <a:pt x="104637" y="37828"/>
                  </a:cubicBezTo>
                  <a:cubicBezTo>
                    <a:pt x="105640" y="37485"/>
                    <a:pt x="106647" y="37152"/>
                    <a:pt x="107771" y="36775"/>
                  </a:cubicBezTo>
                  <a:close/>
                  <a:moveTo>
                    <a:pt x="115720" y="35943"/>
                  </a:moveTo>
                  <a:cubicBezTo>
                    <a:pt x="115871" y="36467"/>
                    <a:pt x="116021" y="36991"/>
                    <a:pt x="116172" y="37515"/>
                  </a:cubicBezTo>
                  <a:cubicBezTo>
                    <a:pt x="116164" y="37943"/>
                    <a:pt x="115931" y="38286"/>
                    <a:pt x="115733" y="38637"/>
                  </a:cubicBezTo>
                  <a:cubicBezTo>
                    <a:pt x="115366" y="39286"/>
                    <a:pt x="114975" y="39919"/>
                    <a:pt x="114450" y="40457"/>
                  </a:cubicBezTo>
                  <a:cubicBezTo>
                    <a:pt x="114366" y="40209"/>
                    <a:pt x="114436" y="39963"/>
                    <a:pt x="114463" y="39717"/>
                  </a:cubicBezTo>
                  <a:cubicBezTo>
                    <a:pt x="114576" y="38688"/>
                    <a:pt x="114547" y="37679"/>
                    <a:pt x="114048" y="36735"/>
                  </a:cubicBezTo>
                  <a:cubicBezTo>
                    <a:pt x="114091" y="36519"/>
                    <a:pt x="114278" y="36480"/>
                    <a:pt x="114441" y="36424"/>
                  </a:cubicBezTo>
                  <a:lnTo>
                    <a:pt x="114440" y="36424"/>
                  </a:lnTo>
                  <a:cubicBezTo>
                    <a:pt x="114871" y="36277"/>
                    <a:pt x="115243" y="35971"/>
                    <a:pt x="115720" y="35943"/>
                  </a:cubicBezTo>
                  <a:close/>
                  <a:moveTo>
                    <a:pt x="104000" y="38073"/>
                  </a:moveTo>
                  <a:cubicBezTo>
                    <a:pt x="104120" y="38073"/>
                    <a:pt x="104241" y="38084"/>
                    <a:pt x="104364" y="38113"/>
                  </a:cubicBezTo>
                  <a:cubicBezTo>
                    <a:pt x="104371" y="38135"/>
                    <a:pt x="104382" y="38156"/>
                    <a:pt x="104397" y="38173"/>
                  </a:cubicBezTo>
                  <a:lnTo>
                    <a:pt x="106379" y="39019"/>
                  </a:lnTo>
                  <a:cubicBezTo>
                    <a:pt x="106055" y="39842"/>
                    <a:pt x="105511" y="40481"/>
                    <a:pt x="104767" y="40954"/>
                  </a:cubicBezTo>
                  <a:lnTo>
                    <a:pt x="104767" y="40954"/>
                  </a:lnTo>
                  <a:cubicBezTo>
                    <a:pt x="104130" y="40003"/>
                    <a:pt x="103364" y="39184"/>
                    <a:pt x="102375" y="38591"/>
                  </a:cubicBezTo>
                  <a:cubicBezTo>
                    <a:pt x="102262" y="38428"/>
                    <a:pt x="102322" y="38347"/>
                    <a:pt x="102503" y="38331"/>
                  </a:cubicBezTo>
                  <a:cubicBezTo>
                    <a:pt x="103006" y="38287"/>
                    <a:pt x="103490" y="38073"/>
                    <a:pt x="104000" y="38073"/>
                  </a:cubicBezTo>
                  <a:close/>
                  <a:moveTo>
                    <a:pt x="118094" y="38140"/>
                  </a:moveTo>
                  <a:cubicBezTo>
                    <a:pt x="118126" y="38140"/>
                    <a:pt x="118159" y="38141"/>
                    <a:pt x="118192" y="38143"/>
                  </a:cubicBezTo>
                  <a:cubicBezTo>
                    <a:pt x="118187" y="38840"/>
                    <a:pt x="118131" y="39535"/>
                    <a:pt x="118001" y="40220"/>
                  </a:cubicBezTo>
                  <a:lnTo>
                    <a:pt x="118000" y="40220"/>
                  </a:lnTo>
                  <a:cubicBezTo>
                    <a:pt x="117952" y="40480"/>
                    <a:pt x="117932" y="40762"/>
                    <a:pt x="117674" y="40927"/>
                  </a:cubicBezTo>
                  <a:cubicBezTo>
                    <a:pt x="117510" y="40864"/>
                    <a:pt x="117346" y="40830"/>
                    <a:pt x="117179" y="40830"/>
                  </a:cubicBezTo>
                  <a:cubicBezTo>
                    <a:pt x="117066" y="40830"/>
                    <a:pt x="116952" y="40846"/>
                    <a:pt x="116837" y="40878"/>
                  </a:cubicBezTo>
                  <a:cubicBezTo>
                    <a:pt x="116380" y="40878"/>
                    <a:pt x="115925" y="40925"/>
                    <a:pt x="115480" y="41018"/>
                  </a:cubicBezTo>
                  <a:lnTo>
                    <a:pt x="115339" y="41038"/>
                  </a:lnTo>
                  <a:lnTo>
                    <a:pt x="115183" y="41040"/>
                  </a:lnTo>
                  <a:cubicBezTo>
                    <a:pt x="115166" y="40993"/>
                    <a:pt x="115147" y="40945"/>
                    <a:pt x="115130" y="40898"/>
                  </a:cubicBezTo>
                  <a:cubicBezTo>
                    <a:pt x="115576" y="40362"/>
                    <a:pt x="115905" y="39755"/>
                    <a:pt x="116206" y="39130"/>
                  </a:cubicBezTo>
                  <a:cubicBezTo>
                    <a:pt x="116309" y="38912"/>
                    <a:pt x="116368" y="38661"/>
                    <a:pt x="116588" y="38513"/>
                  </a:cubicBezTo>
                  <a:cubicBezTo>
                    <a:pt x="117099" y="38429"/>
                    <a:pt x="117563" y="38140"/>
                    <a:pt x="118094" y="38140"/>
                  </a:cubicBezTo>
                  <a:close/>
                  <a:moveTo>
                    <a:pt x="90669" y="40639"/>
                  </a:moveTo>
                  <a:cubicBezTo>
                    <a:pt x="91227" y="40669"/>
                    <a:pt x="91775" y="40731"/>
                    <a:pt x="92200" y="41155"/>
                  </a:cubicBezTo>
                  <a:lnTo>
                    <a:pt x="92200" y="41155"/>
                  </a:lnTo>
                  <a:cubicBezTo>
                    <a:pt x="91787" y="41339"/>
                    <a:pt x="91544" y="41695"/>
                    <a:pt x="91303" y="42053"/>
                  </a:cubicBezTo>
                  <a:lnTo>
                    <a:pt x="91093" y="42074"/>
                  </a:lnTo>
                  <a:cubicBezTo>
                    <a:pt x="90972" y="41900"/>
                    <a:pt x="90778" y="41847"/>
                    <a:pt x="90594" y="41777"/>
                  </a:cubicBezTo>
                  <a:cubicBezTo>
                    <a:pt x="90428" y="41670"/>
                    <a:pt x="90261" y="41563"/>
                    <a:pt x="90094" y="41455"/>
                  </a:cubicBezTo>
                  <a:cubicBezTo>
                    <a:pt x="90195" y="41106"/>
                    <a:pt x="90541" y="40950"/>
                    <a:pt x="90669" y="40639"/>
                  </a:cubicBezTo>
                  <a:close/>
                  <a:moveTo>
                    <a:pt x="56430" y="42023"/>
                  </a:moveTo>
                  <a:lnTo>
                    <a:pt x="56430" y="42023"/>
                  </a:lnTo>
                  <a:cubicBezTo>
                    <a:pt x="56376" y="42090"/>
                    <a:pt x="56332" y="42169"/>
                    <a:pt x="56235" y="42178"/>
                  </a:cubicBezTo>
                  <a:lnTo>
                    <a:pt x="56236" y="42177"/>
                  </a:lnTo>
                  <a:cubicBezTo>
                    <a:pt x="56227" y="42130"/>
                    <a:pt x="56219" y="42083"/>
                    <a:pt x="56211" y="42036"/>
                  </a:cubicBezTo>
                  <a:cubicBezTo>
                    <a:pt x="56206" y="42036"/>
                    <a:pt x="56203" y="42035"/>
                    <a:pt x="56200" y="42035"/>
                  </a:cubicBezTo>
                  <a:lnTo>
                    <a:pt x="56430" y="42023"/>
                  </a:lnTo>
                  <a:close/>
                  <a:moveTo>
                    <a:pt x="101574" y="38461"/>
                  </a:moveTo>
                  <a:cubicBezTo>
                    <a:pt x="101750" y="38461"/>
                    <a:pt x="101936" y="38597"/>
                    <a:pt x="102118" y="38667"/>
                  </a:cubicBezTo>
                  <a:cubicBezTo>
                    <a:pt x="102636" y="39127"/>
                    <a:pt x="103198" y="39538"/>
                    <a:pt x="103666" y="40055"/>
                  </a:cubicBezTo>
                  <a:cubicBezTo>
                    <a:pt x="103967" y="40388"/>
                    <a:pt x="104256" y="40732"/>
                    <a:pt x="104621" y="40998"/>
                  </a:cubicBezTo>
                  <a:cubicBezTo>
                    <a:pt x="104645" y="41193"/>
                    <a:pt x="104506" y="41280"/>
                    <a:pt x="104373" y="41364"/>
                  </a:cubicBezTo>
                  <a:cubicBezTo>
                    <a:pt x="103558" y="41880"/>
                    <a:pt x="102659" y="42138"/>
                    <a:pt x="101706" y="42233"/>
                  </a:cubicBezTo>
                  <a:cubicBezTo>
                    <a:pt x="101674" y="42237"/>
                    <a:pt x="101643" y="42238"/>
                    <a:pt x="101612" y="42238"/>
                  </a:cubicBezTo>
                  <a:cubicBezTo>
                    <a:pt x="101459" y="42238"/>
                    <a:pt x="101331" y="42191"/>
                    <a:pt x="101248" y="42033"/>
                  </a:cubicBezTo>
                  <a:lnTo>
                    <a:pt x="101059" y="42063"/>
                  </a:lnTo>
                  <a:cubicBezTo>
                    <a:pt x="100999" y="42171"/>
                    <a:pt x="100923" y="42202"/>
                    <a:pt x="100842" y="42202"/>
                  </a:cubicBezTo>
                  <a:cubicBezTo>
                    <a:pt x="100756" y="42202"/>
                    <a:pt x="100663" y="42167"/>
                    <a:pt x="100577" y="42153"/>
                  </a:cubicBezTo>
                  <a:cubicBezTo>
                    <a:pt x="98867" y="41874"/>
                    <a:pt x="97662" y="40862"/>
                    <a:pt x="96730" y="39474"/>
                  </a:cubicBezTo>
                  <a:cubicBezTo>
                    <a:pt x="96529" y="39176"/>
                    <a:pt x="96388" y="38839"/>
                    <a:pt x="96213" y="38507"/>
                  </a:cubicBezTo>
                  <a:cubicBezTo>
                    <a:pt x="96380" y="38488"/>
                    <a:pt x="96549" y="38479"/>
                    <a:pt x="96716" y="38479"/>
                  </a:cubicBezTo>
                  <a:cubicBezTo>
                    <a:pt x="97480" y="38479"/>
                    <a:pt x="98212" y="38664"/>
                    <a:pt x="98615" y="38969"/>
                  </a:cubicBezTo>
                  <a:lnTo>
                    <a:pt x="98596" y="38949"/>
                  </a:lnTo>
                  <a:lnTo>
                    <a:pt x="99056" y="39361"/>
                  </a:lnTo>
                  <a:cubicBezTo>
                    <a:pt x="99806" y="40201"/>
                    <a:pt x="100460" y="41110"/>
                    <a:pt x="101059" y="42061"/>
                  </a:cubicBezTo>
                  <a:lnTo>
                    <a:pt x="101248" y="42031"/>
                  </a:lnTo>
                  <a:cubicBezTo>
                    <a:pt x="100862" y="40867"/>
                    <a:pt x="100091" y="39977"/>
                    <a:pt x="99201" y="39171"/>
                  </a:cubicBezTo>
                  <a:cubicBezTo>
                    <a:pt x="99114" y="38991"/>
                    <a:pt x="98893" y="38909"/>
                    <a:pt x="98841" y="38724"/>
                  </a:cubicBezTo>
                  <a:cubicBezTo>
                    <a:pt x="99756" y="38631"/>
                    <a:pt x="100652" y="38526"/>
                    <a:pt x="101551" y="38462"/>
                  </a:cubicBezTo>
                  <a:cubicBezTo>
                    <a:pt x="101558" y="38461"/>
                    <a:pt x="101566" y="38461"/>
                    <a:pt x="101574" y="38461"/>
                  </a:cubicBezTo>
                  <a:close/>
                  <a:moveTo>
                    <a:pt x="89929" y="41759"/>
                  </a:moveTo>
                  <a:cubicBezTo>
                    <a:pt x="90055" y="41759"/>
                    <a:pt x="90217" y="41821"/>
                    <a:pt x="90470" y="41918"/>
                  </a:cubicBezTo>
                  <a:cubicBezTo>
                    <a:pt x="90591" y="42023"/>
                    <a:pt x="90717" y="42119"/>
                    <a:pt x="90889" y="42119"/>
                  </a:cubicBezTo>
                  <a:cubicBezTo>
                    <a:pt x="90894" y="42119"/>
                    <a:pt x="90899" y="42119"/>
                    <a:pt x="90904" y="42119"/>
                  </a:cubicBezTo>
                  <a:lnTo>
                    <a:pt x="90904" y="42119"/>
                  </a:lnTo>
                  <a:cubicBezTo>
                    <a:pt x="91119" y="42323"/>
                    <a:pt x="90949" y="42486"/>
                    <a:pt x="90838" y="42643"/>
                  </a:cubicBezTo>
                  <a:lnTo>
                    <a:pt x="90838" y="42642"/>
                  </a:lnTo>
                  <a:cubicBezTo>
                    <a:pt x="90693" y="42849"/>
                    <a:pt x="90623" y="43156"/>
                    <a:pt x="90308" y="43156"/>
                  </a:cubicBezTo>
                  <a:cubicBezTo>
                    <a:pt x="90278" y="43156"/>
                    <a:pt x="90246" y="43153"/>
                    <a:pt x="90212" y="43148"/>
                  </a:cubicBezTo>
                  <a:cubicBezTo>
                    <a:pt x="90122" y="42983"/>
                    <a:pt x="89980" y="42915"/>
                    <a:pt x="89804" y="42915"/>
                  </a:cubicBezTo>
                  <a:cubicBezTo>
                    <a:pt x="89795" y="42915"/>
                    <a:pt x="89786" y="42915"/>
                    <a:pt x="89777" y="42916"/>
                  </a:cubicBezTo>
                  <a:cubicBezTo>
                    <a:pt x="89687" y="42687"/>
                    <a:pt x="89367" y="42719"/>
                    <a:pt x="89287" y="42480"/>
                  </a:cubicBezTo>
                  <a:cubicBezTo>
                    <a:pt x="89596" y="41951"/>
                    <a:pt x="89708" y="41759"/>
                    <a:pt x="89929" y="41759"/>
                  </a:cubicBezTo>
                  <a:close/>
                  <a:moveTo>
                    <a:pt x="116846" y="41075"/>
                  </a:moveTo>
                  <a:cubicBezTo>
                    <a:pt x="116964" y="41106"/>
                    <a:pt x="117083" y="41116"/>
                    <a:pt x="117201" y="41116"/>
                  </a:cubicBezTo>
                  <a:cubicBezTo>
                    <a:pt x="117357" y="41116"/>
                    <a:pt x="117513" y="41098"/>
                    <a:pt x="117669" y="41087"/>
                  </a:cubicBezTo>
                  <a:lnTo>
                    <a:pt x="117669" y="41087"/>
                  </a:lnTo>
                  <a:cubicBezTo>
                    <a:pt x="117712" y="41229"/>
                    <a:pt x="117663" y="41354"/>
                    <a:pt x="117603" y="41480"/>
                  </a:cubicBezTo>
                  <a:cubicBezTo>
                    <a:pt x="117124" y="42486"/>
                    <a:pt x="116429" y="43306"/>
                    <a:pt x="115493" y="43917"/>
                  </a:cubicBezTo>
                  <a:cubicBezTo>
                    <a:pt x="115376" y="43994"/>
                    <a:pt x="115257" y="44049"/>
                    <a:pt x="115116" y="44057"/>
                  </a:cubicBezTo>
                  <a:cubicBezTo>
                    <a:pt x="114767" y="43825"/>
                    <a:pt x="114368" y="43680"/>
                    <a:pt x="113951" y="43635"/>
                  </a:cubicBezTo>
                  <a:cubicBezTo>
                    <a:pt x="113805" y="43558"/>
                    <a:pt x="113649" y="43509"/>
                    <a:pt x="113490" y="43509"/>
                  </a:cubicBezTo>
                  <a:cubicBezTo>
                    <a:pt x="113447" y="43509"/>
                    <a:pt x="113403" y="43512"/>
                    <a:pt x="113359" y="43520"/>
                  </a:cubicBezTo>
                  <a:cubicBezTo>
                    <a:pt x="113329" y="43526"/>
                    <a:pt x="113301" y="43529"/>
                    <a:pt x="113274" y="43529"/>
                  </a:cubicBezTo>
                  <a:cubicBezTo>
                    <a:pt x="113110" y="43529"/>
                    <a:pt x="113001" y="43428"/>
                    <a:pt x="112866" y="43291"/>
                  </a:cubicBezTo>
                  <a:cubicBezTo>
                    <a:pt x="113430" y="42738"/>
                    <a:pt x="113973" y="42169"/>
                    <a:pt x="114559" y="41647"/>
                  </a:cubicBezTo>
                  <a:cubicBezTo>
                    <a:pt x="114848" y="41389"/>
                    <a:pt x="115275" y="41378"/>
                    <a:pt x="115634" y="41243"/>
                  </a:cubicBezTo>
                  <a:lnTo>
                    <a:pt x="115775" y="41218"/>
                  </a:lnTo>
                  <a:lnTo>
                    <a:pt x="116846" y="41075"/>
                  </a:lnTo>
                  <a:close/>
                  <a:moveTo>
                    <a:pt x="113790" y="36775"/>
                  </a:moveTo>
                  <a:cubicBezTo>
                    <a:pt x="114143" y="37980"/>
                    <a:pt x="114388" y="39192"/>
                    <a:pt x="114010" y="40441"/>
                  </a:cubicBezTo>
                  <a:cubicBezTo>
                    <a:pt x="113841" y="41560"/>
                    <a:pt x="112881" y="42008"/>
                    <a:pt x="112140" y="42642"/>
                  </a:cubicBezTo>
                  <a:cubicBezTo>
                    <a:pt x="112118" y="42661"/>
                    <a:pt x="112069" y="42679"/>
                    <a:pt x="112040" y="42679"/>
                  </a:cubicBezTo>
                  <a:cubicBezTo>
                    <a:pt x="112030" y="42679"/>
                    <a:pt x="112023" y="42677"/>
                    <a:pt x="112019" y="42673"/>
                  </a:cubicBezTo>
                  <a:cubicBezTo>
                    <a:pt x="111886" y="42545"/>
                    <a:pt x="111796" y="42496"/>
                    <a:pt x="111734" y="42496"/>
                  </a:cubicBezTo>
                  <a:cubicBezTo>
                    <a:pt x="111589" y="42496"/>
                    <a:pt x="111593" y="42763"/>
                    <a:pt x="111548" y="42934"/>
                  </a:cubicBezTo>
                  <a:cubicBezTo>
                    <a:pt x="111511" y="43076"/>
                    <a:pt x="111425" y="43174"/>
                    <a:pt x="111309" y="43254"/>
                  </a:cubicBezTo>
                  <a:cubicBezTo>
                    <a:pt x="110635" y="43711"/>
                    <a:pt x="109961" y="44169"/>
                    <a:pt x="109226" y="44536"/>
                  </a:cubicBezTo>
                  <a:cubicBezTo>
                    <a:pt x="108427" y="42368"/>
                    <a:pt x="109545" y="39778"/>
                    <a:pt x="110964" y="38522"/>
                  </a:cubicBezTo>
                  <a:cubicBezTo>
                    <a:pt x="111473" y="39507"/>
                    <a:pt x="111700" y="40559"/>
                    <a:pt x="111696" y="41664"/>
                  </a:cubicBezTo>
                  <a:cubicBezTo>
                    <a:pt x="111732" y="41901"/>
                    <a:pt x="111471" y="42304"/>
                    <a:pt x="111784" y="42336"/>
                  </a:cubicBezTo>
                  <a:cubicBezTo>
                    <a:pt x="111790" y="42337"/>
                    <a:pt x="111796" y="42337"/>
                    <a:pt x="111801" y="42337"/>
                  </a:cubicBezTo>
                  <a:cubicBezTo>
                    <a:pt x="112017" y="42337"/>
                    <a:pt x="111945" y="41908"/>
                    <a:pt x="111934" y="41661"/>
                  </a:cubicBezTo>
                  <a:cubicBezTo>
                    <a:pt x="112101" y="40484"/>
                    <a:pt x="111884" y="39393"/>
                    <a:pt x="111196" y="38408"/>
                  </a:cubicBezTo>
                  <a:cubicBezTo>
                    <a:pt x="111196" y="38316"/>
                    <a:pt x="111216" y="38227"/>
                    <a:pt x="111290" y="38166"/>
                  </a:cubicBezTo>
                  <a:cubicBezTo>
                    <a:pt x="112038" y="37550"/>
                    <a:pt x="112845" y="37040"/>
                    <a:pt x="113790" y="36775"/>
                  </a:cubicBezTo>
                  <a:close/>
                  <a:moveTo>
                    <a:pt x="89556" y="44977"/>
                  </a:moveTo>
                  <a:cubicBezTo>
                    <a:pt x="89564" y="44988"/>
                    <a:pt x="89572" y="44999"/>
                    <a:pt x="89580" y="45009"/>
                  </a:cubicBezTo>
                  <a:lnTo>
                    <a:pt x="89580" y="45009"/>
                  </a:lnTo>
                  <a:cubicBezTo>
                    <a:pt x="89571" y="44999"/>
                    <a:pt x="89563" y="44988"/>
                    <a:pt x="89556" y="44977"/>
                  </a:cubicBezTo>
                  <a:close/>
                  <a:moveTo>
                    <a:pt x="112477" y="43717"/>
                  </a:moveTo>
                  <a:cubicBezTo>
                    <a:pt x="112594" y="43717"/>
                    <a:pt x="112715" y="43744"/>
                    <a:pt x="112828" y="43753"/>
                  </a:cubicBezTo>
                  <a:cubicBezTo>
                    <a:pt x="113212" y="43786"/>
                    <a:pt x="113591" y="43845"/>
                    <a:pt x="113973" y="43893"/>
                  </a:cubicBezTo>
                  <a:cubicBezTo>
                    <a:pt x="114233" y="43994"/>
                    <a:pt x="114490" y="44107"/>
                    <a:pt x="114775" y="44118"/>
                  </a:cubicBezTo>
                  <a:cubicBezTo>
                    <a:pt x="114800" y="44213"/>
                    <a:pt x="114790" y="44302"/>
                    <a:pt x="114691" y="44344"/>
                  </a:cubicBezTo>
                  <a:cubicBezTo>
                    <a:pt x="113629" y="44798"/>
                    <a:pt x="112535" y="45073"/>
                    <a:pt x="111378" y="45073"/>
                  </a:cubicBezTo>
                  <a:cubicBezTo>
                    <a:pt x="111062" y="45073"/>
                    <a:pt x="110741" y="45052"/>
                    <a:pt x="110415" y="45009"/>
                  </a:cubicBezTo>
                  <a:cubicBezTo>
                    <a:pt x="111017" y="44599"/>
                    <a:pt x="111616" y="44182"/>
                    <a:pt x="112227" y="43782"/>
                  </a:cubicBezTo>
                  <a:cubicBezTo>
                    <a:pt x="112304" y="43732"/>
                    <a:pt x="112389" y="43717"/>
                    <a:pt x="112477" y="43717"/>
                  </a:cubicBezTo>
                  <a:close/>
                  <a:moveTo>
                    <a:pt x="18257" y="44497"/>
                  </a:moveTo>
                  <a:lnTo>
                    <a:pt x="18257" y="44497"/>
                  </a:lnTo>
                  <a:cubicBezTo>
                    <a:pt x="18319" y="44858"/>
                    <a:pt x="18092" y="45022"/>
                    <a:pt x="17919" y="45210"/>
                  </a:cubicBezTo>
                  <a:cubicBezTo>
                    <a:pt x="17727" y="44838"/>
                    <a:pt x="17931" y="44671"/>
                    <a:pt x="18257" y="44497"/>
                  </a:cubicBezTo>
                  <a:close/>
                  <a:moveTo>
                    <a:pt x="17463" y="44897"/>
                  </a:moveTo>
                  <a:cubicBezTo>
                    <a:pt x="17341" y="45250"/>
                    <a:pt x="17825" y="45425"/>
                    <a:pt x="17639" y="45800"/>
                  </a:cubicBezTo>
                  <a:cubicBezTo>
                    <a:pt x="17501" y="46080"/>
                    <a:pt x="17418" y="46390"/>
                    <a:pt x="17150" y="46588"/>
                  </a:cubicBezTo>
                  <a:cubicBezTo>
                    <a:pt x="17009" y="46305"/>
                    <a:pt x="16976" y="46038"/>
                    <a:pt x="17217" y="45779"/>
                  </a:cubicBezTo>
                  <a:cubicBezTo>
                    <a:pt x="17332" y="45656"/>
                    <a:pt x="17457" y="45518"/>
                    <a:pt x="17446" y="45324"/>
                  </a:cubicBezTo>
                  <a:cubicBezTo>
                    <a:pt x="17411" y="45308"/>
                    <a:pt x="17381" y="45302"/>
                    <a:pt x="17355" y="45302"/>
                  </a:cubicBezTo>
                  <a:cubicBezTo>
                    <a:pt x="17259" y="45302"/>
                    <a:pt x="17217" y="45395"/>
                    <a:pt x="17155" y="45447"/>
                  </a:cubicBezTo>
                  <a:cubicBezTo>
                    <a:pt x="17021" y="45560"/>
                    <a:pt x="16941" y="45624"/>
                    <a:pt x="16887" y="45624"/>
                  </a:cubicBezTo>
                  <a:cubicBezTo>
                    <a:pt x="16813" y="45624"/>
                    <a:pt x="16787" y="45503"/>
                    <a:pt x="16733" y="45218"/>
                  </a:cubicBezTo>
                  <a:cubicBezTo>
                    <a:pt x="16932" y="45063"/>
                    <a:pt x="17158" y="44969"/>
                    <a:pt x="17462" y="44897"/>
                  </a:cubicBezTo>
                  <a:close/>
                  <a:moveTo>
                    <a:pt x="16590" y="45522"/>
                  </a:moveTo>
                  <a:cubicBezTo>
                    <a:pt x="16706" y="46150"/>
                    <a:pt x="16612" y="46339"/>
                    <a:pt x="16054" y="46676"/>
                  </a:cubicBezTo>
                  <a:lnTo>
                    <a:pt x="16051" y="46670"/>
                  </a:lnTo>
                  <a:cubicBezTo>
                    <a:pt x="15905" y="46139"/>
                    <a:pt x="16227" y="45838"/>
                    <a:pt x="16589" y="45522"/>
                  </a:cubicBezTo>
                  <a:close/>
                  <a:moveTo>
                    <a:pt x="94732" y="46413"/>
                  </a:moveTo>
                  <a:cubicBezTo>
                    <a:pt x="94917" y="46413"/>
                    <a:pt x="95086" y="46482"/>
                    <a:pt x="95234" y="46574"/>
                  </a:cubicBezTo>
                  <a:lnTo>
                    <a:pt x="95233" y="46574"/>
                  </a:lnTo>
                  <a:cubicBezTo>
                    <a:pt x="95508" y="46745"/>
                    <a:pt x="95282" y="46783"/>
                    <a:pt x="95142" y="46834"/>
                  </a:cubicBezTo>
                  <a:cubicBezTo>
                    <a:pt x="95003" y="46675"/>
                    <a:pt x="94655" y="46752"/>
                    <a:pt x="94674" y="46415"/>
                  </a:cubicBezTo>
                  <a:cubicBezTo>
                    <a:pt x="94694" y="46413"/>
                    <a:pt x="94713" y="46413"/>
                    <a:pt x="94732" y="46413"/>
                  </a:cubicBezTo>
                  <a:close/>
                  <a:moveTo>
                    <a:pt x="56227" y="42186"/>
                  </a:moveTo>
                  <a:lnTo>
                    <a:pt x="56227" y="42186"/>
                  </a:lnTo>
                  <a:cubicBezTo>
                    <a:pt x="56249" y="42528"/>
                    <a:pt x="55980" y="42718"/>
                    <a:pt x="55820" y="42965"/>
                  </a:cubicBezTo>
                  <a:lnTo>
                    <a:pt x="55721" y="43128"/>
                  </a:lnTo>
                  <a:cubicBezTo>
                    <a:pt x="55670" y="43214"/>
                    <a:pt x="55617" y="43300"/>
                    <a:pt x="55565" y="43385"/>
                  </a:cubicBezTo>
                  <a:cubicBezTo>
                    <a:pt x="55517" y="43549"/>
                    <a:pt x="55447" y="43699"/>
                    <a:pt x="55307" y="43807"/>
                  </a:cubicBezTo>
                  <a:cubicBezTo>
                    <a:pt x="55305" y="43835"/>
                    <a:pt x="55288" y="43861"/>
                    <a:pt x="55262" y="43873"/>
                  </a:cubicBezTo>
                  <a:cubicBezTo>
                    <a:pt x="54875" y="44669"/>
                    <a:pt x="54486" y="45464"/>
                    <a:pt x="54097" y="46259"/>
                  </a:cubicBezTo>
                  <a:cubicBezTo>
                    <a:pt x="54060" y="46334"/>
                    <a:pt x="54028" y="46420"/>
                    <a:pt x="53923" y="46420"/>
                  </a:cubicBezTo>
                  <a:cubicBezTo>
                    <a:pt x="53923" y="46420"/>
                    <a:pt x="53922" y="46420"/>
                    <a:pt x="53921" y="46420"/>
                  </a:cubicBezTo>
                  <a:lnTo>
                    <a:pt x="53921" y="46420"/>
                  </a:lnTo>
                  <a:cubicBezTo>
                    <a:pt x="53979" y="46552"/>
                    <a:pt x="53956" y="46653"/>
                    <a:pt x="53807" y="46704"/>
                  </a:cubicBezTo>
                  <a:cubicBezTo>
                    <a:pt x="53810" y="46788"/>
                    <a:pt x="53814" y="46873"/>
                    <a:pt x="53817" y="46957"/>
                  </a:cubicBezTo>
                  <a:cubicBezTo>
                    <a:pt x="53637" y="46880"/>
                    <a:pt x="53687" y="46791"/>
                    <a:pt x="53798" y="46701"/>
                  </a:cubicBezTo>
                  <a:lnTo>
                    <a:pt x="53798" y="46700"/>
                  </a:lnTo>
                  <a:cubicBezTo>
                    <a:pt x="53788" y="46586"/>
                    <a:pt x="53760" y="46463"/>
                    <a:pt x="53911" y="46412"/>
                  </a:cubicBezTo>
                  <a:cubicBezTo>
                    <a:pt x="53895" y="45817"/>
                    <a:pt x="54255" y="45354"/>
                    <a:pt x="54467" y="44840"/>
                  </a:cubicBezTo>
                  <a:cubicBezTo>
                    <a:pt x="54568" y="44598"/>
                    <a:pt x="54804" y="44414"/>
                    <a:pt x="54771" y="44117"/>
                  </a:cubicBezTo>
                  <a:cubicBezTo>
                    <a:pt x="54980" y="44105"/>
                    <a:pt x="54976" y="43857"/>
                    <a:pt x="55134" y="43789"/>
                  </a:cubicBezTo>
                  <a:cubicBezTo>
                    <a:pt x="55133" y="43749"/>
                    <a:pt x="55145" y="43710"/>
                    <a:pt x="55168" y="43677"/>
                  </a:cubicBezTo>
                  <a:lnTo>
                    <a:pt x="55124" y="43528"/>
                  </a:lnTo>
                  <a:cubicBezTo>
                    <a:pt x="55215" y="43519"/>
                    <a:pt x="55249" y="43460"/>
                    <a:pt x="55249" y="43375"/>
                  </a:cubicBezTo>
                  <a:cubicBezTo>
                    <a:pt x="55309" y="43343"/>
                    <a:pt x="55370" y="43310"/>
                    <a:pt x="55431" y="43277"/>
                  </a:cubicBezTo>
                  <a:cubicBezTo>
                    <a:pt x="55489" y="43201"/>
                    <a:pt x="55547" y="43123"/>
                    <a:pt x="55605" y="43046"/>
                  </a:cubicBezTo>
                  <a:lnTo>
                    <a:pt x="55719" y="42891"/>
                  </a:lnTo>
                  <a:cubicBezTo>
                    <a:pt x="55721" y="42808"/>
                    <a:pt x="55722" y="42725"/>
                    <a:pt x="55722" y="42642"/>
                  </a:cubicBezTo>
                  <a:cubicBezTo>
                    <a:pt x="55815" y="42634"/>
                    <a:pt x="55852" y="42580"/>
                    <a:pt x="55846" y="42491"/>
                  </a:cubicBezTo>
                  <a:cubicBezTo>
                    <a:pt x="55933" y="42478"/>
                    <a:pt x="55971" y="42426"/>
                    <a:pt x="55969" y="42341"/>
                  </a:cubicBezTo>
                  <a:cubicBezTo>
                    <a:pt x="56053" y="42326"/>
                    <a:pt x="56095" y="42275"/>
                    <a:pt x="56091" y="42190"/>
                  </a:cubicBezTo>
                  <a:lnTo>
                    <a:pt x="56227" y="42186"/>
                  </a:lnTo>
                  <a:close/>
                  <a:moveTo>
                    <a:pt x="92559" y="44470"/>
                  </a:moveTo>
                  <a:cubicBezTo>
                    <a:pt x="92860" y="44608"/>
                    <a:pt x="92748" y="44866"/>
                    <a:pt x="92746" y="45092"/>
                  </a:cubicBezTo>
                  <a:cubicBezTo>
                    <a:pt x="92704" y="45070"/>
                    <a:pt x="92670" y="45060"/>
                    <a:pt x="92640" y="45060"/>
                  </a:cubicBezTo>
                  <a:cubicBezTo>
                    <a:pt x="92520" y="45060"/>
                    <a:pt x="92478" y="45213"/>
                    <a:pt x="92398" y="45285"/>
                  </a:cubicBezTo>
                  <a:cubicBezTo>
                    <a:pt x="92202" y="45463"/>
                    <a:pt x="92143" y="45767"/>
                    <a:pt x="91861" y="45869"/>
                  </a:cubicBezTo>
                  <a:cubicBezTo>
                    <a:pt x="91882" y="45964"/>
                    <a:pt x="91859" y="46023"/>
                    <a:pt x="91764" y="46023"/>
                  </a:cubicBezTo>
                  <a:cubicBezTo>
                    <a:pt x="91756" y="46023"/>
                    <a:pt x="91748" y="46022"/>
                    <a:pt x="91739" y="46021"/>
                  </a:cubicBezTo>
                  <a:lnTo>
                    <a:pt x="91739" y="46021"/>
                  </a:lnTo>
                  <a:cubicBezTo>
                    <a:pt x="91746" y="46291"/>
                    <a:pt x="91602" y="46472"/>
                    <a:pt x="91388" y="46610"/>
                  </a:cubicBezTo>
                  <a:lnTo>
                    <a:pt x="91421" y="46747"/>
                  </a:lnTo>
                  <a:cubicBezTo>
                    <a:pt x="91389" y="46770"/>
                    <a:pt x="91370" y="46805"/>
                    <a:pt x="91368" y="46844"/>
                  </a:cubicBezTo>
                  <a:cubicBezTo>
                    <a:pt x="91335" y="46856"/>
                    <a:pt x="91307" y="46874"/>
                    <a:pt x="91284" y="46900"/>
                  </a:cubicBezTo>
                  <a:cubicBezTo>
                    <a:pt x="91240" y="46978"/>
                    <a:pt x="91220" y="47094"/>
                    <a:pt x="91129" y="47094"/>
                  </a:cubicBezTo>
                  <a:cubicBezTo>
                    <a:pt x="91101" y="47094"/>
                    <a:pt x="91067" y="47084"/>
                    <a:pt x="91025" y="47059"/>
                  </a:cubicBezTo>
                  <a:cubicBezTo>
                    <a:pt x="90965" y="46931"/>
                    <a:pt x="91032" y="46844"/>
                    <a:pt x="91121" y="46766"/>
                  </a:cubicBezTo>
                  <a:cubicBezTo>
                    <a:pt x="91175" y="46700"/>
                    <a:pt x="91189" y="46568"/>
                    <a:pt x="91284" y="46568"/>
                  </a:cubicBezTo>
                  <a:cubicBezTo>
                    <a:pt x="91309" y="46568"/>
                    <a:pt x="91341" y="46578"/>
                    <a:pt x="91381" y="46602"/>
                  </a:cubicBezTo>
                  <a:cubicBezTo>
                    <a:pt x="91298" y="46287"/>
                    <a:pt x="91417" y="46092"/>
                    <a:pt x="91738" y="46020"/>
                  </a:cubicBezTo>
                  <a:lnTo>
                    <a:pt x="91738" y="46019"/>
                  </a:lnTo>
                  <a:cubicBezTo>
                    <a:pt x="91703" y="45961"/>
                    <a:pt x="91671" y="45899"/>
                    <a:pt x="91744" y="45854"/>
                  </a:cubicBezTo>
                  <a:cubicBezTo>
                    <a:pt x="91750" y="45850"/>
                    <a:pt x="91758" y="45849"/>
                    <a:pt x="91767" y="45849"/>
                  </a:cubicBezTo>
                  <a:cubicBezTo>
                    <a:pt x="91794" y="45849"/>
                    <a:pt x="91830" y="45864"/>
                    <a:pt x="91860" y="45868"/>
                  </a:cubicBezTo>
                  <a:cubicBezTo>
                    <a:pt x="91649" y="45716"/>
                    <a:pt x="91845" y="45597"/>
                    <a:pt x="91908" y="45487"/>
                  </a:cubicBezTo>
                  <a:cubicBezTo>
                    <a:pt x="92106" y="45137"/>
                    <a:pt x="92397" y="44845"/>
                    <a:pt x="92559" y="44470"/>
                  </a:cubicBezTo>
                  <a:close/>
                  <a:moveTo>
                    <a:pt x="94607" y="46861"/>
                  </a:moveTo>
                  <a:cubicBezTo>
                    <a:pt x="94746" y="46861"/>
                    <a:pt x="94889" y="46886"/>
                    <a:pt x="95033" y="46925"/>
                  </a:cubicBezTo>
                  <a:cubicBezTo>
                    <a:pt x="95014" y="47342"/>
                    <a:pt x="94680" y="47514"/>
                    <a:pt x="94404" y="47730"/>
                  </a:cubicBezTo>
                  <a:lnTo>
                    <a:pt x="94253" y="47694"/>
                  </a:lnTo>
                  <a:cubicBezTo>
                    <a:pt x="94080" y="47563"/>
                    <a:pt x="93944" y="47412"/>
                    <a:pt x="93929" y="47183"/>
                  </a:cubicBezTo>
                  <a:lnTo>
                    <a:pt x="93929" y="47183"/>
                  </a:lnTo>
                  <a:cubicBezTo>
                    <a:pt x="93951" y="47188"/>
                    <a:pt x="93971" y="47190"/>
                    <a:pt x="93987" y="47190"/>
                  </a:cubicBezTo>
                  <a:cubicBezTo>
                    <a:pt x="94074" y="47190"/>
                    <a:pt x="94082" y="47125"/>
                    <a:pt x="94052" y="47029"/>
                  </a:cubicBezTo>
                  <a:cubicBezTo>
                    <a:pt x="94230" y="46908"/>
                    <a:pt x="94415" y="46861"/>
                    <a:pt x="94607" y="46861"/>
                  </a:cubicBezTo>
                  <a:close/>
                  <a:moveTo>
                    <a:pt x="16763" y="46531"/>
                  </a:moveTo>
                  <a:cubicBezTo>
                    <a:pt x="16834" y="46531"/>
                    <a:pt x="16869" y="46645"/>
                    <a:pt x="16915" y="46727"/>
                  </a:cubicBezTo>
                  <a:cubicBezTo>
                    <a:pt x="16999" y="47170"/>
                    <a:pt x="16742" y="47475"/>
                    <a:pt x="16478" y="47772"/>
                  </a:cubicBezTo>
                  <a:lnTo>
                    <a:pt x="16480" y="47772"/>
                  </a:lnTo>
                  <a:cubicBezTo>
                    <a:pt x="16475" y="47778"/>
                    <a:pt x="16467" y="47780"/>
                    <a:pt x="16456" y="47780"/>
                  </a:cubicBezTo>
                  <a:cubicBezTo>
                    <a:pt x="16418" y="47780"/>
                    <a:pt x="16349" y="47753"/>
                    <a:pt x="16302" y="47745"/>
                  </a:cubicBezTo>
                  <a:cubicBezTo>
                    <a:pt x="16317" y="47463"/>
                    <a:pt x="16121" y="47168"/>
                    <a:pt x="16350" y="46899"/>
                  </a:cubicBezTo>
                  <a:cubicBezTo>
                    <a:pt x="16491" y="46864"/>
                    <a:pt x="16544" y="46736"/>
                    <a:pt x="16621" y="46638"/>
                  </a:cubicBezTo>
                  <a:cubicBezTo>
                    <a:pt x="16682" y="46560"/>
                    <a:pt x="16727" y="46531"/>
                    <a:pt x="16763" y="46531"/>
                  </a:cubicBezTo>
                  <a:close/>
                  <a:moveTo>
                    <a:pt x="91020" y="47066"/>
                  </a:moveTo>
                  <a:lnTo>
                    <a:pt x="91020" y="47066"/>
                  </a:lnTo>
                  <a:cubicBezTo>
                    <a:pt x="91162" y="47192"/>
                    <a:pt x="91033" y="47312"/>
                    <a:pt x="91013" y="47434"/>
                  </a:cubicBezTo>
                  <a:cubicBezTo>
                    <a:pt x="90886" y="47536"/>
                    <a:pt x="90869" y="47738"/>
                    <a:pt x="90683" y="47783"/>
                  </a:cubicBezTo>
                  <a:cubicBezTo>
                    <a:pt x="90591" y="47448"/>
                    <a:pt x="90760" y="47236"/>
                    <a:pt x="91020" y="47066"/>
                  </a:cubicBezTo>
                  <a:close/>
                  <a:moveTo>
                    <a:pt x="95814" y="46820"/>
                  </a:moveTo>
                  <a:cubicBezTo>
                    <a:pt x="95823" y="46820"/>
                    <a:pt x="95832" y="46821"/>
                    <a:pt x="95842" y="46822"/>
                  </a:cubicBezTo>
                  <a:lnTo>
                    <a:pt x="95841" y="46821"/>
                  </a:lnTo>
                  <a:lnTo>
                    <a:pt x="95841" y="46821"/>
                  </a:lnTo>
                  <a:cubicBezTo>
                    <a:pt x="96146" y="46876"/>
                    <a:pt x="96482" y="46870"/>
                    <a:pt x="96684" y="47173"/>
                  </a:cubicBezTo>
                  <a:cubicBezTo>
                    <a:pt x="96672" y="47189"/>
                    <a:pt x="96649" y="47208"/>
                    <a:pt x="96651" y="47221"/>
                  </a:cubicBezTo>
                  <a:cubicBezTo>
                    <a:pt x="96658" y="47249"/>
                    <a:pt x="96669" y="47278"/>
                    <a:pt x="96684" y="47305"/>
                  </a:cubicBezTo>
                  <a:cubicBezTo>
                    <a:pt x="96639" y="47290"/>
                    <a:pt x="96592" y="47287"/>
                    <a:pt x="96544" y="47287"/>
                  </a:cubicBezTo>
                  <a:cubicBezTo>
                    <a:pt x="96510" y="47287"/>
                    <a:pt x="96476" y="47289"/>
                    <a:pt x="96442" y="47289"/>
                  </a:cubicBezTo>
                  <a:cubicBezTo>
                    <a:pt x="96358" y="47289"/>
                    <a:pt x="96276" y="47279"/>
                    <a:pt x="96205" y="47214"/>
                  </a:cubicBezTo>
                  <a:lnTo>
                    <a:pt x="96205" y="47214"/>
                  </a:lnTo>
                  <a:cubicBezTo>
                    <a:pt x="96295" y="47679"/>
                    <a:pt x="96295" y="47680"/>
                    <a:pt x="95780" y="47820"/>
                  </a:cubicBezTo>
                  <a:cubicBezTo>
                    <a:pt x="95756" y="47714"/>
                    <a:pt x="95702" y="47686"/>
                    <a:pt x="95637" y="47686"/>
                  </a:cubicBezTo>
                  <a:cubicBezTo>
                    <a:pt x="95592" y="47686"/>
                    <a:pt x="95542" y="47700"/>
                    <a:pt x="95494" y="47710"/>
                  </a:cubicBezTo>
                  <a:cubicBezTo>
                    <a:pt x="95455" y="47620"/>
                    <a:pt x="95393" y="47596"/>
                    <a:pt x="95322" y="47596"/>
                  </a:cubicBezTo>
                  <a:cubicBezTo>
                    <a:pt x="95284" y="47596"/>
                    <a:pt x="95243" y="47603"/>
                    <a:pt x="95202" y="47611"/>
                  </a:cubicBezTo>
                  <a:cubicBezTo>
                    <a:pt x="95158" y="47225"/>
                    <a:pt x="95535" y="47194"/>
                    <a:pt x="95718" y="46999"/>
                  </a:cubicBezTo>
                  <a:cubicBezTo>
                    <a:pt x="95694" y="46902"/>
                    <a:pt x="95727" y="46820"/>
                    <a:pt x="95814" y="46820"/>
                  </a:cubicBezTo>
                  <a:close/>
                  <a:moveTo>
                    <a:pt x="90638" y="47780"/>
                  </a:moveTo>
                  <a:cubicBezTo>
                    <a:pt x="90650" y="47780"/>
                    <a:pt x="90665" y="47782"/>
                    <a:pt x="90682" y="47785"/>
                  </a:cubicBezTo>
                  <a:cubicBezTo>
                    <a:pt x="90695" y="47872"/>
                    <a:pt x="90677" y="47935"/>
                    <a:pt x="90583" y="47935"/>
                  </a:cubicBezTo>
                  <a:cubicBezTo>
                    <a:pt x="90576" y="47935"/>
                    <a:pt x="90569" y="47935"/>
                    <a:pt x="90561" y="47934"/>
                  </a:cubicBezTo>
                  <a:cubicBezTo>
                    <a:pt x="90545" y="47849"/>
                    <a:pt x="90549" y="47780"/>
                    <a:pt x="90638" y="47780"/>
                  </a:cubicBezTo>
                  <a:close/>
                  <a:moveTo>
                    <a:pt x="96831" y="47174"/>
                  </a:moveTo>
                  <a:cubicBezTo>
                    <a:pt x="96856" y="47177"/>
                    <a:pt x="96882" y="47177"/>
                    <a:pt x="96908" y="47177"/>
                  </a:cubicBezTo>
                  <a:cubicBezTo>
                    <a:pt x="96957" y="47177"/>
                    <a:pt x="97008" y="47175"/>
                    <a:pt x="97057" y="47175"/>
                  </a:cubicBezTo>
                  <a:cubicBezTo>
                    <a:pt x="97237" y="47175"/>
                    <a:pt x="97395" y="47208"/>
                    <a:pt x="97380" y="47517"/>
                  </a:cubicBezTo>
                  <a:lnTo>
                    <a:pt x="97378" y="47517"/>
                  </a:lnTo>
                  <a:cubicBezTo>
                    <a:pt x="97298" y="47539"/>
                    <a:pt x="97252" y="47582"/>
                    <a:pt x="97285" y="47673"/>
                  </a:cubicBezTo>
                  <a:cubicBezTo>
                    <a:pt x="97326" y="47697"/>
                    <a:pt x="97360" y="47707"/>
                    <a:pt x="97387" y="47707"/>
                  </a:cubicBezTo>
                  <a:cubicBezTo>
                    <a:pt x="97481" y="47707"/>
                    <a:pt x="97510" y="47593"/>
                    <a:pt x="97560" y="47516"/>
                  </a:cubicBezTo>
                  <a:cubicBezTo>
                    <a:pt x="97636" y="47483"/>
                    <a:pt x="97707" y="47469"/>
                    <a:pt x="97776" y="47469"/>
                  </a:cubicBezTo>
                  <a:cubicBezTo>
                    <a:pt x="97993" y="47469"/>
                    <a:pt x="98184" y="47610"/>
                    <a:pt x="98416" y="47745"/>
                  </a:cubicBezTo>
                  <a:cubicBezTo>
                    <a:pt x="98171" y="47977"/>
                    <a:pt x="97972" y="48226"/>
                    <a:pt x="97643" y="48226"/>
                  </a:cubicBezTo>
                  <a:cubicBezTo>
                    <a:pt x="97590" y="48226"/>
                    <a:pt x="97533" y="48219"/>
                    <a:pt x="97472" y="48205"/>
                  </a:cubicBezTo>
                  <a:cubicBezTo>
                    <a:pt x="97186" y="48110"/>
                    <a:pt x="97288" y="47880"/>
                    <a:pt x="97290" y="47683"/>
                  </a:cubicBezTo>
                  <a:cubicBezTo>
                    <a:pt x="97262" y="47674"/>
                    <a:pt x="97237" y="47670"/>
                    <a:pt x="97215" y="47670"/>
                  </a:cubicBezTo>
                  <a:cubicBezTo>
                    <a:pt x="97070" y="47670"/>
                    <a:pt x="97038" y="47847"/>
                    <a:pt x="96934" y="47910"/>
                  </a:cubicBezTo>
                  <a:cubicBezTo>
                    <a:pt x="96875" y="47945"/>
                    <a:pt x="96817" y="47961"/>
                    <a:pt x="96761" y="47961"/>
                  </a:cubicBezTo>
                  <a:cubicBezTo>
                    <a:pt x="96666" y="47961"/>
                    <a:pt x="96579" y="47915"/>
                    <a:pt x="96515" y="47844"/>
                  </a:cubicBezTo>
                  <a:cubicBezTo>
                    <a:pt x="96380" y="47695"/>
                    <a:pt x="96557" y="47626"/>
                    <a:pt x="96648" y="47548"/>
                  </a:cubicBezTo>
                  <a:cubicBezTo>
                    <a:pt x="96730" y="47478"/>
                    <a:pt x="96703" y="47395"/>
                    <a:pt x="96694" y="47312"/>
                  </a:cubicBezTo>
                  <a:cubicBezTo>
                    <a:pt x="96773" y="47300"/>
                    <a:pt x="96815" y="47251"/>
                    <a:pt x="96831" y="47174"/>
                  </a:cubicBezTo>
                  <a:close/>
                  <a:moveTo>
                    <a:pt x="95129" y="47682"/>
                  </a:moveTo>
                  <a:cubicBezTo>
                    <a:pt x="95151" y="47682"/>
                    <a:pt x="95175" y="47685"/>
                    <a:pt x="95201" y="47690"/>
                  </a:cubicBezTo>
                  <a:cubicBezTo>
                    <a:pt x="95258" y="47725"/>
                    <a:pt x="95316" y="47750"/>
                    <a:pt x="95376" y="47750"/>
                  </a:cubicBezTo>
                  <a:cubicBezTo>
                    <a:pt x="95413" y="47750"/>
                    <a:pt x="95451" y="47740"/>
                    <a:pt x="95490" y="47718"/>
                  </a:cubicBezTo>
                  <a:cubicBezTo>
                    <a:pt x="95517" y="47821"/>
                    <a:pt x="95571" y="47851"/>
                    <a:pt x="95637" y="47851"/>
                  </a:cubicBezTo>
                  <a:cubicBezTo>
                    <a:pt x="95680" y="47851"/>
                    <a:pt x="95729" y="47838"/>
                    <a:pt x="95778" y="47824"/>
                  </a:cubicBezTo>
                  <a:cubicBezTo>
                    <a:pt x="95835" y="47952"/>
                    <a:pt x="95893" y="48080"/>
                    <a:pt x="95952" y="48209"/>
                  </a:cubicBezTo>
                  <a:cubicBezTo>
                    <a:pt x="95944" y="48208"/>
                    <a:pt x="95937" y="48208"/>
                    <a:pt x="95930" y="48208"/>
                  </a:cubicBezTo>
                  <a:cubicBezTo>
                    <a:pt x="95834" y="48208"/>
                    <a:pt x="95806" y="48261"/>
                    <a:pt x="95831" y="48359"/>
                  </a:cubicBezTo>
                  <a:cubicBezTo>
                    <a:pt x="95822" y="48358"/>
                    <a:pt x="95814" y="48358"/>
                    <a:pt x="95807" y="48358"/>
                  </a:cubicBezTo>
                  <a:cubicBezTo>
                    <a:pt x="95714" y="48358"/>
                    <a:pt x="95685" y="48410"/>
                    <a:pt x="95708" y="48506"/>
                  </a:cubicBezTo>
                  <a:cubicBezTo>
                    <a:pt x="95690" y="48497"/>
                    <a:pt x="95673" y="48493"/>
                    <a:pt x="95659" y="48493"/>
                  </a:cubicBezTo>
                  <a:cubicBezTo>
                    <a:pt x="95614" y="48493"/>
                    <a:pt x="95591" y="48536"/>
                    <a:pt x="95572" y="48587"/>
                  </a:cubicBezTo>
                  <a:cubicBezTo>
                    <a:pt x="95487" y="48623"/>
                    <a:pt x="95405" y="48638"/>
                    <a:pt x="95327" y="48638"/>
                  </a:cubicBezTo>
                  <a:cubicBezTo>
                    <a:pt x="95075" y="48638"/>
                    <a:pt x="94852" y="48485"/>
                    <a:pt x="94622" y="48390"/>
                  </a:cubicBezTo>
                  <a:cubicBezTo>
                    <a:pt x="94486" y="48333"/>
                    <a:pt x="94590" y="48196"/>
                    <a:pt x="94612" y="48093"/>
                  </a:cubicBezTo>
                  <a:cubicBezTo>
                    <a:pt x="94872" y="48085"/>
                    <a:pt x="94862" y="47682"/>
                    <a:pt x="95129" y="47682"/>
                  </a:cubicBezTo>
                  <a:close/>
                  <a:moveTo>
                    <a:pt x="15958" y="47618"/>
                  </a:moveTo>
                  <a:cubicBezTo>
                    <a:pt x="16035" y="47618"/>
                    <a:pt x="16105" y="47649"/>
                    <a:pt x="16159" y="47756"/>
                  </a:cubicBezTo>
                  <a:cubicBezTo>
                    <a:pt x="16266" y="48217"/>
                    <a:pt x="16101" y="48581"/>
                    <a:pt x="15762" y="48884"/>
                  </a:cubicBezTo>
                  <a:cubicBezTo>
                    <a:pt x="15614" y="48544"/>
                    <a:pt x="15453" y="48207"/>
                    <a:pt x="15657" y="47833"/>
                  </a:cubicBezTo>
                  <a:lnTo>
                    <a:pt x="15658" y="47833"/>
                  </a:lnTo>
                  <a:lnTo>
                    <a:pt x="15637" y="47824"/>
                  </a:lnTo>
                  <a:cubicBezTo>
                    <a:pt x="15739" y="47812"/>
                    <a:pt x="15777" y="47758"/>
                    <a:pt x="15744" y="47660"/>
                  </a:cubicBezTo>
                  <a:cubicBezTo>
                    <a:pt x="15816" y="47643"/>
                    <a:pt x="15890" y="47618"/>
                    <a:pt x="15958" y="47618"/>
                  </a:cubicBezTo>
                  <a:close/>
                  <a:moveTo>
                    <a:pt x="96301" y="48092"/>
                  </a:moveTo>
                  <a:cubicBezTo>
                    <a:pt x="96366" y="48092"/>
                    <a:pt x="96433" y="48112"/>
                    <a:pt x="96502" y="48167"/>
                  </a:cubicBezTo>
                  <a:cubicBezTo>
                    <a:pt x="96612" y="48190"/>
                    <a:pt x="96655" y="48371"/>
                    <a:pt x="96783" y="48371"/>
                  </a:cubicBezTo>
                  <a:cubicBezTo>
                    <a:pt x="96821" y="48371"/>
                    <a:pt x="96868" y="48355"/>
                    <a:pt x="96926" y="48312"/>
                  </a:cubicBezTo>
                  <a:cubicBezTo>
                    <a:pt x="96952" y="48293"/>
                    <a:pt x="96987" y="48286"/>
                    <a:pt x="97027" y="48286"/>
                  </a:cubicBezTo>
                  <a:cubicBezTo>
                    <a:pt x="97129" y="48286"/>
                    <a:pt x="97266" y="48333"/>
                    <a:pt x="97376" y="48344"/>
                  </a:cubicBezTo>
                  <a:lnTo>
                    <a:pt x="97376" y="48344"/>
                  </a:lnTo>
                  <a:cubicBezTo>
                    <a:pt x="97339" y="48822"/>
                    <a:pt x="97030" y="49033"/>
                    <a:pt x="96603" y="49130"/>
                  </a:cubicBezTo>
                  <a:cubicBezTo>
                    <a:pt x="96492" y="49022"/>
                    <a:pt x="96254" y="49026"/>
                    <a:pt x="96305" y="48780"/>
                  </a:cubicBezTo>
                  <a:lnTo>
                    <a:pt x="96305" y="48780"/>
                  </a:lnTo>
                  <a:cubicBezTo>
                    <a:pt x="96235" y="48858"/>
                    <a:pt x="96163" y="48884"/>
                    <a:pt x="96092" y="48884"/>
                  </a:cubicBezTo>
                  <a:cubicBezTo>
                    <a:pt x="95975" y="48884"/>
                    <a:pt x="95856" y="48813"/>
                    <a:pt x="95738" y="48788"/>
                  </a:cubicBezTo>
                  <a:cubicBezTo>
                    <a:pt x="95731" y="48698"/>
                    <a:pt x="95726" y="48608"/>
                    <a:pt x="95719" y="48518"/>
                  </a:cubicBezTo>
                  <a:cubicBezTo>
                    <a:pt x="95805" y="48504"/>
                    <a:pt x="95843" y="48453"/>
                    <a:pt x="95841" y="48368"/>
                  </a:cubicBezTo>
                  <a:cubicBezTo>
                    <a:pt x="95928" y="48353"/>
                    <a:pt x="95969" y="48301"/>
                    <a:pt x="95965" y="48210"/>
                  </a:cubicBezTo>
                  <a:cubicBezTo>
                    <a:pt x="96075" y="48157"/>
                    <a:pt x="96185" y="48092"/>
                    <a:pt x="96301" y="48092"/>
                  </a:cubicBezTo>
                  <a:close/>
                  <a:moveTo>
                    <a:pt x="17865" y="51022"/>
                  </a:moveTo>
                  <a:lnTo>
                    <a:pt x="17880" y="51031"/>
                  </a:lnTo>
                  <a:cubicBezTo>
                    <a:pt x="17882" y="51034"/>
                    <a:pt x="17885" y="51039"/>
                    <a:pt x="17888" y="51042"/>
                  </a:cubicBezTo>
                  <a:cubicBezTo>
                    <a:pt x="17883" y="51041"/>
                    <a:pt x="17880" y="51039"/>
                    <a:pt x="17875" y="51035"/>
                  </a:cubicBezTo>
                  <a:cubicBezTo>
                    <a:pt x="17871" y="51031"/>
                    <a:pt x="17868" y="51028"/>
                    <a:pt x="17865" y="51024"/>
                  </a:cubicBezTo>
                  <a:lnTo>
                    <a:pt x="17865" y="51022"/>
                  </a:lnTo>
                  <a:close/>
                  <a:moveTo>
                    <a:pt x="86952" y="53494"/>
                  </a:moveTo>
                  <a:lnTo>
                    <a:pt x="86952" y="53494"/>
                  </a:lnTo>
                  <a:cubicBezTo>
                    <a:pt x="86981" y="53517"/>
                    <a:pt x="87009" y="53539"/>
                    <a:pt x="87038" y="53562"/>
                  </a:cubicBezTo>
                  <a:cubicBezTo>
                    <a:pt x="87009" y="53540"/>
                    <a:pt x="86981" y="53517"/>
                    <a:pt x="86952" y="53494"/>
                  </a:cubicBezTo>
                  <a:close/>
                  <a:moveTo>
                    <a:pt x="86836" y="53649"/>
                  </a:moveTo>
                  <a:cubicBezTo>
                    <a:pt x="86867" y="53672"/>
                    <a:pt x="86900" y="53696"/>
                    <a:pt x="86932" y="53718"/>
                  </a:cubicBezTo>
                  <a:cubicBezTo>
                    <a:pt x="86900" y="53696"/>
                    <a:pt x="86867" y="53674"/>
                    <a:pt x="86836" y="53651"/>
                  </a:cubicBezTo>
                  <a:lnTo>
                    <a:pt x="86836" y="53649"/>
                  </a:lnTo>
                  <a:close/>
                  <a:moveTo>
                    <a:pt x="88317" y="47606"/>
                  </a:moveTo>
                  <a:cubicBezTo>
                    <a:pt x="88420" y="47755"/>
                    <a:pt x="88372" y="47845"/>
                    <a:pt x="88209" y="47891"/>
                  </a:cubicBezTo>
                  <a:cubicBezTo>
                    <a:pt x="88278" y="48023"/>
                    <a:pt x="88212" y="48114"/>
                    <a:pt x="88118" y="48198"/>
                  </a:cubicBezTo>
                  <a:cubicBezTo>
                    <a:pt x="88093" y="48224"/>
                    <a:pt x="88067" y="48237"/>
                    <a:pt x="88042" y="48237"/>
                  </a:cubicBezTo>
                  <a:cubicBezTo>
                    <a:pt x="88016" y="48237"/>
                    <a:pt x="87990" y="48223"/>
                    <a:pt x="87965" y="48194"/>
                  </a:cubicBezTo>
                  <a:lnTo>
                    <a:pt x="87965" y="48194"/>
                  </a:lnTo>
                  <a:cubicBezTo>
                    <a:pt x="88064" y="48638"/>
                    <a:pt x="87712" y="48902"/>
                    <a:pt x="87547" y="49242"/>
                  </a:cubicBezTo>
                  <a:cubicBezTo>
                    <a:pt x="87044" y="50404"/>
                    <a:pt x="86540" y="51566"/>
                    <a:pt x="86035" y="52728"/>
                  </a:cubicBezTo>
                  <a:cubicBezTo>
                    <a:pt x="85900" y="53040"/>
                    <a:pt x="85750" y="53346"/>
                    <a:pt x="85606" y="53655"/>
                  </a:cubicBezTo>
                  <a:cubicBezTo>
                    <a:pt x="85563" y="53786"/>
                    <a:pt x="85520" y="53917"/>
                    <a:pt x="85477" y="54049"/>
                  </a:cubicBezTo>
                  <a:lnTo>
                    <a:pt x="85265" y="54259"/>
                  </a:lnTo>
                  <a:cubicBezTo>
                    <a:pt x="85269" y="54058"/>
                    <a:pt x="85287" y="53862"/>
                    <a:pt x="85417" y="53694"/>
                  </a:cubicBezTo>
                  <a:cubicBezTo>
                    <a:pt x="85869" y="52074"/>
                    <a:pt x="86405" y="50488"/>
                    <a:pt x="87362" y="49080"/>
                  </a:cubicBezTo>
                  <a:cubicBezTo>
                    <a:pt x="87559" y="48781"/>
                    <a:pt x="87663" y="48420"/>
                    <a:pt x="87963" y="48191"/>
                  </a:cubicBezTo>
                  <a:cubicBezTo>
                    <a:pt x="87948" y="48090"/>
                    <a:pt x="87996" y="48020"/>
                    <a:pt x="88078" y="47969"/>
                  </a:cubicBezTo>
                  <a:cubicBezTo>
                    <a:pt x="88083" y="47908"/>
                    <a:pt x="88099" y="47865"/>
                    <a:pt x="88140" y="47865"/>
                  </a:cubicBezTo>
                  <a:cubicBezTo>
                    <a:pt x="88158" y="47865"/>
                    <a:pt x="88180" y="47873"/>
                    <a:pt x="88207" y="47890"/>
                  </a:cubicBezTo>
                  <a:cubicBezTo>
                    <a:pt x="88102" y="47742"/>
                    <a:pt x="88184" y="47665"/>
                    <a:pt x="88317" y="47606"/>
                  </a:cubicBezTo>
                  <a:close/>
                  <a:moveTo>
                    <a:pt x="107270" y="51499"/>
                  </a:moveTo>
                  <a:cubicBezTo>
                    <a:pt x="107297" y="51499"/>
                    <a:pt x="107326" y="51511"/>
                    <a:pt x="107359" y="51538"/>
                  </a:cubicBezTo>
                  <a:lnTo>
                    <a:pt x="107208" y="51640"/>
                  </a:lnTo>
                  <a:cubicBezTo>
                    <a:pt x="107193" y="51715"/>
                    <a:pt x="107154" y="51755"/>
                    <a:pt x="107086" y="51755"/>
                  </a:cubicBezTo>
                  <a:cubicBezTo>
                    <a:pt x="107075" y="51755"/>
                    <a:pt x="107064" y="51754"/>
                    <a:pt x="107052" y="51752"/>
                  </a:cubicBezTo>
                  <a:cubicBezTo>
                    <a:pt x="106061" y="52685"/>
                    <a:pt x="105032" y="53570"/>
                    <a:pt x="103949" y="54392"/>
                  </a:cubicBezTo>
                  <a:cubicBezTo>
                    <a:pt x="103900" y="54430"/>
                    <a:pt x="103825" y="54433"/>
                    <a:pt x="103761" y="54453"/>
                  </a:cubicBezTo>
                  <a:lnTo>
                    <a:pt x="103698" y="54542"/>
                  </a:lnTo>
                  <a:cubicBezTo>
                    <a:pt x="103641" y="54491"/>
                    <a:pt x="103640" y="54442"/>
                    <a:pt x="103706" y="54398"/>
                  </a:cubicBezTo>
                  <a:cubicBezTo>
                    <a:pt x="103798" y="53790"/>
                    <a:pt x="103904" y="53187"/>
                    <a:pt x="103980" y="52577"/>
                  </a:cubicBezTo>
                  <a:cubicBezTo>
                    <a:pt x="104013" y="52302"/>
                    <a:pt x="104187" y="52255"/>
                    <a:pt x="104398" y="52221"/>
                  </a:cubicBezTo>
                  <a:lnTo>
                    <a:pt x="104399" y="52221"/>
                  </a:lnTo>
                  <a:cubicBezTo>
                    <a:pt x="104985" y="52125"/>
                    <a:pt x="105567" y="52019"/>
                    <a:pt x="106148" y="51895"/>
                  </a:cubicBezTo>
                  <a:cubicBezTo>
                    <a:pt x="106460" y="51828"/>
                    <a:pt x="106732" y="51654"/>
                    <a:pt x="107052" y="51633"/>
                  </a:cubicBezTo>
                  <a:cubicBezTo>
                    <a:pt x="107066" y="51600"/>
                    <a:pt x="107099" y="51579"/>
                    <a:pt x="107135" y="51579"/>
                  </a:cubicBezTo>
                  <a:cubicBezTo>
                    <a:pt x="107140" y="51579"/>
                    <a:pt x="107145" y="51579"/>
                    <a:pt x="107150" y="51580"/>
                  </a:cubicBezTo>
                  <a:cubicBezTo>
                    <a:pt x="107186" y="51532"/>
                    <a:pt x="107225" y="51499"/>
                    <a:pt x="107270" y="51499"/>
                  </a:cubicBezTo>
                  <a:close/>
                  <a:moveTo>
                    <a:pt x="52147" y="50720"/>
                  </a:moveTo>
                  <a:lnTo>
                    <a:pt x="52147" y="50720"/>
                  </a:lnTo>
                  <a:cubicBezTo>
                    <a:pt x="52141" y="50801"/>
                    <a:pt x="52113" y="50864"/>
                    <a:pt x="52024" y="50877"/>
                  </a:cubicBezTo>
                  <a:cubicBezTo>
                    <a:pt x="52028" y="50964"/>
                    <a:pt x="52006" y="51029"/>
                    <a:pt x="51905" y="51029"/>
                  </a:cubicBezTo>
                  <a:cubicBezTo>
                    <a:pt x="51957" y="51158"/>
                    <a:pt x="51918" y="51252"/>
                    <a:pt x="51794" y="51315"/>
                  </a:cubicBezTo>
                  <a:cubicBezTo>
                    <a:pt x="51800" y="51505"/>
                    <a:pt x="51696" y="51638"/>
                    <a:pt x="51561" y="51754"/>
                  </a:cubicBezTo>
                  <a:cubicBezTo>
                    <a:pt x="51559" y="51785"/>
                    <a:pt x="51540" y="51813"/>
                    <a:pt x="51512" y="51829"/>
                  </a:cubicBezTo>
                  <a:cubicBezTo>
                    <a:pt x="51482" y="51874"/>
                    <a:pt x="51452" y="51920"/>
                    <a:pt x="51422" y="51967"/>
                  </a:cubicBezTo>
                  <a:cubicBezTo>
                    <a:pt x="50923" y="52933"/>
                    <a:pt x="50230" y="53773"/>
                    <a:pt x="49644" y="54682"/>
                  </a:cubicBezTo>
                  <a:lnTo>
                    <a:pt x="49399" y="54858"/>
                  </a:lnTo>
                  <a:cubicBezTo>
                    <a:pt x="49396" y="54940"/>
                    <a:pt x="49356" y="54993"/>
                    <a:pt x="49277" y="55013"/>
                  </a:cubicBezTo>
                  <a:cubicBezTo>
                    <a:pt x="49287" y="55052"/>
                    <a:pt x="49287" y="55094"/>
                    <a:pt x="49277" y="55134"/>
                  </a:cubicBezTo>
                  <a:cubicBezTo>
                    <a:pt x="49275" y="55134"/>
                    <a:pt x="49274" y="55134"/>
                    <a:pt x="49272" y="55134"/>
                  </a:cubicBezTo>
                  <a:cubicBezTo>
                    <a:pt x="49206" y="55134"/>
                    <a:pt x="49160" y="55109"/>
                    <a:pt x="49180" y="55036"/>
                  </a:cubicBezTo>
                  <a:cubicBezTo>
                    <a:pt x="49184" y="55019"/>
                    <a:pt x="49233" y="55016"/>
                    <a:pt x="49266" y="55009"/>
                  </a:cubicBezTo>
                  <a:cubicBezTo>
                    <a:pt x="49248" y="54922"/>
                    <a:pt x="49250" y="54851"/>
                    <a:pt x="49340" y="54851"/>
                  </a:cubicBezTo>
                  <a:cubicBezTo>
                    <a:pt x="49353" y="54851"/>
                    <a:pt x="49368" y="54852"/>
                    <a:pt x="49385" y="54856"/>
                  </a:cubicBezTo>
                  <a:cubicBezTo>
                    <a:pt x="49258" y="54610"/>
                    <a:pt x="49490" y="54470"/>
                    <a:pt x="49564" y="54283"/>
                  </a:cubicBezTo>
                  <a:cubicBezTo>
                    <a:pt x="49640" y="54088"/>
                    <a:pt x="49855" y="53953"/>
                    <a:pt x="49822" y="53708"/>
                  </a:cubicBezTo>
                  <a:cubicBezTo>
                    <a:pt x="50124" y="53482"/>
                    <a:pt x="50341" y="53198"/>
                    <a:pt x="50419" y="52822"/>
                  </a:cubicBezTo>
                  <a:cubicBezTo>
                    <a:pt x="50818" y="52616"/>
                    <a:pt x="50928" y="52147"/>
                    <a:pt x="51277" y="51895"/>
                  </a:cubicBezTo>
                  <a:cubicBezTo>
                    <a:pt x="51289" y="51823"/>
                    <a:pt x="51325" y="51769"/>
                    <a:pt x="51397" y="51745"/>
                  </a:cubicBezTo>
                  <a:cubicBezTo>
                    <a:pt x="51396" y="51703"/>
                    <a:pt x="51410" y="51664"/>
                    <a:pt x="51436" y="51633"/>
                  </a:cubicBezTo>
                  <a:cubicBezTo>
                    <a:pt x="51418" y="51583"/>
                    <a:pt x="51399" y="51533"/>
                    <a:pt x="51381" y="51482"/>
                  </a:cubicBezTo>
                  <a:cubicBezTo>
                    <a:pt x="51485" y="51481"/>
                    <a:pt x="51519" y="51424"/>
                    <a:pt x="51505" y="51327"/>
                  </a:cubicBezTo>
                  <a:cubicBezTo>
                    <a:pt x="51501" y="51326"/>
                    <a:pt x="51497" y="51326"/>
                    <a:pt x="51493" y="51325"/>
                  </a:cubicBezTo>
                  <a:lnTo>
                    <a:pt x="51788" y="51312"/>
                  </a:lnTo>
                  <a:cubicBezTo>
                    <a:pt x="51746" y="51186"/>
                    <a:pt x="51791" y="51094"/>
                    <a:pt x="51896" y="51024"/>
                  </a:cubicBezTo>
                  <a:cubicBezTo>
                    <a:pt x="51911" y="50953"/>
                    <a:pt x="51950" y="50901"/>
                    <a:pt x="52018" y="50874"/>
                  </a:cubicBezTo>
                  <a:cubicBezTo>
                    <a:pt x="52031" y="50797"/>
                    <a:pt x="52070" y="50743"/>
                    <a:pt x="52147" y="50720"/>
                  </a:cubicBezTo>
                  <a:close/>
                  <a:moveTo>
                    <a:pt x="48747" y="55443"/>
                  </a:moveTo>
                  <a:lnTo>
                    <a:pt x="48748" y="55444"/>
                  </a:lnTo>
                  <a:cubicBezTo>
                    <a:pt x="48762" y="55467"/>
                    <a:pt x="48779" y="55489"/>
                    <a:pt x="48798" y="55509"/>
                  </a:cubicBezTo>
                  <a:cubicBezTo>
                    <a:pt x="48778" y="55489"/>
                    <a:pt x="48761" y="55467"/>
                    <a:pt x="48747" y="55443"/>
                  </a:cubicBezTo>
                  <a:close/>
                  <a:moveTo>
                    <a:pt x="85936" y="55398"/>
                  </a:moveTo>
                  <a:lnTo>
                    <a:pt x="85973" y="55412"/>
                  </a:lnTo>
                  <a:cubicBezTo>
                    <a:pt x="85945" y="55482"/>
                    <a:pt x="85920" y="55554"/>
                    <a:pt x="85834" y="55569"/>
                  </a:cubicBezTo>
                  <a:cubicBezTo>
                    <a:pt x="85869" y="55511"/>
                    <a:pt x="85902" y="55455"/>
                    <a:pt x="85936" y="55398"/>
                  </a:cubicBezTo>
                  <a:close/>
                  <a:moveTo>
                    <a:pt x="23528" y="55571"/>
                  </a:moveTo>
                  <a:cubicBezTo>
                    <a:pt x="23529" y="55571"/>
                    <a:pt x="23529" y="55571"/>
                    <a:pt x="23529" y="55571"/>
                  </a:cubicBezTo>
                  <a:cubicBezTo>
                    <a:pt x="23572" y="55575"/>
                    <a:pt x="23612" y="55588"/>
                    <a:pt x="23654" y="55599"/>
                  </a:cubicBezTo>
                  <a:cubicBezTo>
                    <a:pt x="23625" y="55620"/>
                    <a:pt x="23596" y="55654"/>
                    <a:pt x="23565" y="55658"/>
                  </a:cubicBezTo>
                  <a:cubicBezTo>
                    <a:pt x="23564" y="55658"/>
                    <a:pt x="23563" y="55658"/>
                    <a:pt x="23561" y="55658"/>
                  </a:cubicBezTo>
                  <a:cubicBezTo>
                    <a:pt x="23537" y="55658"/>
                    <a:pt x="23508" y="55626"/>
                    <a:pt x="23481" y="55609"/>
                  </a:cubicBezTo>
                  <a:cubicBezTo>
                    <a:pt x="23497" y="55597"/>
                    <a:pt x="23514" y="55571"/>
                    <a:pt x="23528" y="55571"/>
                  </a:cubicBezTo>
                  <a:close/>
                  <a:moveTo>
                    <a:pt x="33833" y="28473"/>
                  </a:moveTo>
                  <a:cubicBezTo>
                    <a:pt x="33861" y="28473"/>
                    <a:pt x="33892" y="28477"/>
                    <a:pt x="33925" y="28486"/>
                  </a:cubicBezTo>
                  <a:cubicBezTo>
                    <a:pt x="35025" y="28769"/>
                    <a:pt x="36125" y="29055"/>
                    <a:pt x="37224" y="29345"/>
                  </a:cubicBezTo>
                  <a:cubicBezTo>
                    <a:pt x="37274" y="29358"/>
                    <a:pt x="37306" y="29446"/>
                    <a:pt x="37346" y="29498"/>
                  </a:cubicBezTo>
                  <a:cubicBezTo>
                    <a:pt x="36918" y="30064"/>
                    <a:pt x="36822" y="30253"/>
                    <a:pt x="36820" y="30535"/>
                  </a:cubicBezTo>
                  <a:lnTo>
                    <a:pt x="36854" y="30512"/>
                  </a:lnTo>
                  <a:lnTo>
                    <a:pt x="36864" y="30553"/>
                  </a:lnTo>
                  <a:cubicBezTo>
                    <a:pt x="37007" y="30361"/>
                    <a:pt x="37163" y="30294"/>
                    <a:pt x="37332" y="30294"/>
                  </a:cubicBezTo>
                  <a:cubicBezTo>
                    <a:pt x="37494" y="30294"/>
                    <a:pt x="37667" y="30356"/>
                    <a:pt x="37850" y="30431"/>
                  </a:cubicBezTo>
                  <a:cubicBezTo>
                    <a:pt x="37645" y="30918"/>
                    <a:pt x="37452" y="31375"/>
                    <a:pt x="37259" y="31832"/>
                  </a:cubicBezTo>
                  <a:lnTo>
                    <a:pt x="37304" y="32036"/>
                  </a:lnTo>
                  <a:cubicBezTo>
                    <a:pt x="37487" y="31753"/>
                    <a:pt x="37669" y="31471"/>
                    <a:pt x="37853" y="31188"/>
                  </a:cubicBezTo>
                  <a:cubicBezTo>
                    <a:pt x="37849" y="31157"/>
                    <a:pt x="37862" y="31126"/>
                    <a:pt x="37886" y="31106"/>
                  </a:cubicBezTo>
                  <a:cubicBezTo>
                    <a:pt x="38038" y="30859"/>
                    <a:pt x="38002" y="30483"/>
                    <a:pt x="38377" y="30389"/>
                  </a:cubicBezTo>
                  <a:cubicBezTo>
                    <a:pt x="38381" y="30323"/>
                    <a:pt x="38385" y="30258"/>
                    <a:pt x="38388" y="30193"/>
                  </a:cubicBezTo>
                  <a:cubicBezTo>
                    <a:pt x="38456" y="30015"/>
                    <a:pt x="38524" y="29839"/>
                    <a:pt x="38594" y="29662"/>
                  </a:cubicBezTo>
                  <a:cubicBezTo>
                    <a:pt x="38650" y="29649"/>
                    <a:pt x="38706" y="29644"/>
                    <a:pt x="38762" y="29644"/>
                  </a:cubicBezTo>
                  <a:cubicBezTo>
                    <a:pt x="38975" y="29644"/>
                    <a:pt x="39184" y="29719"/>
                    <a:pt x="39398" y="29723"/>
                  </a:cubicBezTo>
                  <a:cubicBezTo>
                    <a:pt x="39550" y="29726"/>
                    <a:pt x="39562" y="29847"/>
                    <a:pt x="39567" y="29962"/>
                  </a:cubicBezTo>
                  <a:lnTo>
                    <a:pt x="39705" y="29946"/>
                  </a:lnTo>
                  <a:cubicBezTo>
                    <a:pt x="39910" y="29813"/>
                    <a:pt x="40115" y="29746"/>
                    <a:pt x="40320" y="29746"/>
                  </a:cubicBezTo>
                  <a:cubicBezTo>
                    <a:pt x="40528" y="29746"/>
                    <a:pt x="40736" y="29816"/>
                    <a:pt x="40942" y="29960"/>
                  </a:cubicBezTo>
                  <a:cubicBezTo>
                    <a:pt x="40642" y="30201"/>
                    <a:pt x="40592" y="30591"/>
                    <a:pt x="40388" y="30891"/>
                  </a:cubicBezTo>
                  <a:lnTo>
                    <a:pt x="40332" y="31138"/>
                  </a:lnTo>
                  <a:lnTo>
                    <a:pt x="40383" y="31139"/>
                  </a:lnTo>
                  <a:lnTo>
                    <a:pt x="40377" y="31191"/>
                  </a:lnTo>
                  <a:cubicBezTo>
                    <a:pt x="40698" y="30823"/>
                    <a:pt x="40987" y="30439"/>
                    <a:pt x="41062" y="29937"/>
                  </a:cubicBezTo>
                  <a:cubicBezTo>
                    <a:pt x="41174" y="29809"/>
                    <a:pt x="41325" y="29781"/>
                    <a:pt x="41480" y="29781"/>
                  </a:cubicBezTo>
                  <a:cubicBezTo>
                    <a:pt x="41486" y="29781"/>
                    <a:pt x="41492" y="29781"/>
                    <a:pt x="41499" y="29781"/>
                  </a:cubicBezTo>
                  <a:cubicBezTo>
                    <a:pt x="41606" y="29782"/>
                    <a:pt x="41714" y="29783"/>
                    <a:pt x="41821" y="29783"/>
                  </a:cubicBezTo>
                  <a:cubicBezTo>
                    <a:pt x="43678" y="29783"/>
                    <a:pt x="45531" y="29615"/>
                    <a:pt x="47389" y="29615"/>
                  </a:cubicBezTo>
                  <a:cubicBezTo>
                    <a:pt x="47616" y="29615"/>
                    <a:pt x="47843" y="29617"/>
                    <a:pt x="48069" y="29623"/>
                  </a:cubicBezTo>
                  <a:cubicBezTo>
                    <a:pt x="50141" y="29674"/>
                    <a:pt x="52086" y="30169"/>
                    <a:pt x="53904" y="31159"/>
                  </a:cubicBezTo>
                  <a:cubicBezTo>
                    <a:pt x="54606" y="31540"/>
                    <a:pt x="55297" y="31942"/>
                    <a:pt x="55989" y="32339"/>
                  </a:cubicBezTo>
                  <a:cubicBezTo>
                    <a:pt x="56125" y="32416"/>
                    <a:pt x="56282" y="32487"/>
                    <a:pt x="56284" y="32684"/>
                  </a:cubicBezTo>
                  <a:cubicBezTo>
                    <a:pt x="55635" y="33560"/>
                    <a:pt x="55047" y="34475"/>
                    <a:pt x="54576" y="35461"/>
                  </a:cubicBezTo>
                  <a:lnTo>
                    <a:pt x="54583" y="35453"/>
                  </a:lnTo>
                  <a:cubicBezTo>
                    <a:pt x="55100" y="35087"/>
                    <a:pt x="55367" y="34515"/>
                    <a:pt x="55749" y="34036"/>
                  </a:cubicBezTo>
                  <a:cubicBezTo>
                    <a:pt x="56059" y="33646"/>
                    <a:pt x="56256" y="33171"/>
                    <a:pt x="56667" y="32859"/>
                  </a:cubicBezTo>
                  <a:cubicBezTo>
                    <a:pt x="56854" y="32950"/>
                    <a:pt x="57111" y="32972"/>
                    <a:pt x="57084" y="33278"/>
                  </a:cubicBezTo>
                  <a:cubicBezTo>
                    <a:pt x="56717" y="33672"/>
                    <a:pt x="56592" y="34201"/>
                    <a:pt x="56314" y="34645"/>
                  </a:cubicBezTo>
                  <a:cubicBezTo>
                    <a:pt x="56337" y="34658"/>
                    <a:pt x="56359" y="34675"/>
                    <a:pt x="56380" y="34692"/>
                  </a:cubicBezTo>
                  <a:cubicBezTo>
                    <a:pt x="56382" y="34694"/>
                    <a:pt x="56360" y="34723"/>
                    <a:pt x="56350" y="34739"/>
                  </a:cubicBezTo>
                  <a:cubicBezTo>
                    <a:pt x="56587" y="34556"/>
                    <a:pt x="56703" y="34282"/>
                    <a:pt x="56864" y="34042"/>
                  </a:cubicBezTo>
                  <a:cubicBezTo>
                    <a:pt x="57037" y="33786"/>
                    <a:pt x="57107" y="33458"/>
                    <a:pt x="57391" y="33278"/>
                  </a:cubicBezTo>
                  <a:cubicBezTo>
                    <a:pt x="57836" y="33647"/>
                    <a:pt x="58285" y="34013"/>
                    <a:pt x="58727" y="34386"/>
                  </a:cubicBezTo>
                  <a:cubicBezTo>
                    <a:pt x="58878" y="34513"/>
                    <a:pt x="59048" y="34646"/>
                    <a:pt x="58933" y="34887"/>
                  </a:cubicBezTo>
                  <a:cubicBezTo>
                    <a:pt x="58921" y="34903"/>
                    <a:pt x="58898" y="34922"/>
                    <a:pt x="58901" y="34935"/>
                  </a:cubicBezTo>
                  <a:cubicBezTo>
                    <a:pt x="58911" y="34963"/>
                    <a:pt x="58922" y="34991"/>
                    <a:pt x="58938" y="35015"/>
                  </a:cubicBezTo>
                  <a:cubicBezTo>
                    <a:pt x="58932" y="35015"/>
                    <a:pt x="58926" y="35015"/>
                    <a:pt x="58920" y="35015"/>
                  </a:cubicBezTo>
                  <a:cubicBezTo>
                    <a:pt x="58796" y="35015"/>
                    <a:pt x="58666" y="35063"/>
                    <a:pt x="58542" y="35063"/>
                  </a:cubicBezTo>
                  <a:cubicBezTo>
                    <a:pt x="58446" y="35063"/>
                    <a:pt x="58353" y="35033"/>
                    <a:pt x="58270" y="34926"/>
                  </a:cubicBezTo>
                  <a:lnTo>
                    <a:pt x="58061" y="34972"/>
                  </a:lnTo>
                  <a:cubicBezTo>
                    <a:pt x="58193" y="35177"/>
                    <a:pt x="58547" y="35296"/>
                    <a:pt x="58312" y="35637"/>
                  </a:cubicBezTo>
                  <a:lnTo>
                    <a:pt x="58609" y="35629"/>
                  </a:lnTo>
                  <a:cubicBezTo>
                    <a:pt x="59023" y="35872"/>
                    <a:pt x="59023" y="35872"/>
                    <a:pt x="58775" y="36383"/>
                  </a:cubicBezTo>
                  <a:cubicBezTo>
                    <a:pt x="58637" y="36486"/>
                    <a:pt x="58550" y="36543"/>
                    <a:pt x="58476" y="36543"/>
                  </a:cubicBezTo>
                  <a:cubicBezTo>
                    <a:pt x="58376" y="36543"/>
                    <a:pt x="58299" y="36438"/>
                    <a:pt x="58150" y="36198"/>
                  </a:cubicBezTo>
                  <a:lnTo>
                    <a:pt x="57755" y="36250"/>
                  </a:lnTo>
                  <a:cubicBezTo>
                    <a:pt x="57800" y="36340"/>
                    <a:pt x="57845" y="36430"/>
                    <a:pt x="57892" y="36520"/>
                  </a:cubicBezTo>
                  <a:lnTo>
                    <a:pt x="57892" y="36514"/>
                  </a:lnTo>
                  <a:cubicBezTo>
                    <a:pt x="58423" y="36793"/>
                    <a:pt x="58421" y="36791"/>
                    <a:pt x="58161" y="37237"/>
                  </a:cubicBezTo>
                  <a:cubicBezTo>
                    <a:pt x="57977" y="37551"/>
                    <a:pt x="57737" y="37831"/>
                    <a:pt x="57616" y="38180"/>
                  </a:cubicBezTo>
                  <a:cubicBezTo>
                    <a:pt x="57394" y="38378"/>
                    <a:pt x="57314" y="38661"/>
                    <a:pt x="57182" y="38913"/>
                  </a:cubicBezTo>
                  <a:lnTo>
                    <a:pt x="57301" y="38968"/>
                  </a:lnTo>
                  <a:cubicBezTo>
                    <a:pt x="57452" y="38797"/>
                    <a:pt x="57602" y="38625"/>
                    <a:pt x="57667" y="38399"/>
                  </a:cubicBezTo>
                  <a:cubicBezTo>
                    <a:pt x="57901" y="38073"/>
                    <a:pt x="58133" y="37744"/>
                    <a:pt x="58371" y="37418"/>
                  </a:cubicBezTo>
                  <a:cubicBezTo>
                    <a:pt x="58498" y="37245"/>
                    <a:pt x="58565" y="37154"/>
                    <a:pt x="58632" y="37154"/>
                  </a:cubicBezTo>
                  <a:cubicBezTo>
                    <a:pt x="58707" y="37154"/>
                    <a:pt x="58780" y="37267"/>
                    <a:pt x="58934" y="37502"/>
                  </a:cubicBezTo>
                  <a:lnTo>
                    <a:pt x="58865" y="37622"/>
                  </a:lnTo>
                  <a:cubicBezTo>
                    <a:pt x="58624" y="37816"/>
                    <a:pt x="58526" y="38101"/>
                    <a:pt x="58414" y="38368"/>
                  </a:cubicBezTo>
                  <a:cubicBezTo>
                    <a:pt x="57908" y="39566"/>
                    <a:pt x="57248" y="40666"/>
                    <a:pt x="56377" y="41637"/>
                  </a:cubicBezTo>
                  <a:cubicBezTo>
                    <a:pt x="56283" y="41743"/>
                    <a:pt x="56116" y="41839"/>
                    <a:pt x="56193" y="42033"/>
                  </a:cubicBezTo>
                  <a:cubicBezTo>
                    <a:pt x="56175" y="42029"/>
                    <a:pt x="56159" y="42028"/>
                    <a:pt x="56145" y="42028"/>
                  </a:cubicBezTo>
                  <a:cubicBezTo>
                    <a:pt x="56060" y="42028"/>
                    <a:pt x="56045" y="42084"/>
                    <a:pt x="56084" y="42184"/>
                  </a:cubicBezTo>
                  <a:cubicBezTo>
                    <a:pt x="56065" y="42180"/>
                    <a:pt x="56048" y="42179"/>
                    <a:pt x="56033" y="42179"/>
                  </a:cubicBezTo>
                  <a:cubicBezTo>
                    <a:pt x="55944" y="42179"/>
                    <a:pt x="55927" y="42236"/>
                    <a:pt x="55961" y="42335"/>
                  </a:cubicBezTo>
                  <a:cubicBezTo>
                    <a:pt x="55946" y="42333"/>
                    <a:pt x="55932" y="42332"/>
                    <a:pt x="55920" y="42332"/>
                  </a:cubicBezTo>
                  <a:cubicBezTo>
                    <a:pt x="55830" y="42332"/>
                    <a:pt x="55811" y="42390"/>
                    <a:pt x="55839" y="42486"/>
                  </a:cubicBezTo>
                  <a:cubicBezTo>
                    <a:pt x="55832" y="42486"/>
                    <a:pt x="55824" y="42485"/>
                    <a:pt x="55817" y="42485"/>
                  </a:cubicBezTo>
                  <a:cubicBezTo>
                    <a:pt x="55720" y="42485"/>
                    <a:pt x="55696" y="42543"/>
                    <a:pt x="55718" y="42640"/>
                  </a:cubicBezTo>
                  <a:cubicBezTo>
                    <a:pt x="55442" y="42808"/>
                    <a:pt x="55235" y="43021"/>
                    <a:pt x="55243" y="43371"/>
                  </a:cubicBezTo>
                  <a:cubicBezTo>
                    <a:pt x="55223" y="43367"/>
                    <a:pt x="55205" y="43366"/>
                    <a:pt x="55190" y="43366"/>
                  </a:cubicBezTo>
                  <a:cubicBezTo>
                    <a:pt x="55101" y="43366"/>
                    <a:pt x="55094" y="43432"/>
                    <a:pt x="55119" y="43526"/>
                  </a:cubicBezTo>
                  <a:cubicBezTo>
                    <a:pt x="54872" y="43641"/>
                    <a:pt x="54712" y="43810"/>
                    <a:pt x="54766" y="44107"/>
                  </a:cubicBezTo>
                  <a:cubicBezTo>
                    <a:pt x="54746" y="44102"/>
                    <a:pt x="54728" y="44100"/>
                    <a:pt x="54712" y="44100"/>
                  </a:cubicBezTo>
                  <a:cubicBezTo>
                    <a:pt x="54574" y="44100"/>
                    <a:pt x="54547" y="44243"/>
                    <a:pt x="54491" y="44334"/>
                  </a:cubicBezTo>
                  <a:cubicBezTo>
                    <a:pt x="54042" y="45055"/>
                    <a:pt x="53732" y="45838"/>
                    <a:pt x="53486" y="46649"/>
                  </a:cubicBezTo>
                  <a:cubicBezTo>
                    <a:pt x="53016" y="48205"/>
                    <a:pt x="52467" y="49725"/>
                    <a:pt x="51533" y="51076"/>
                  </a:cubicBezTo>
                  <a:cubicBezTo>
                    <a:pt x="51481" y="51151"/>
                    <a:pt x="51437" y="51229"/>
                    <a:pt x="51488" y="51324"/>
                  </a:cubicBezTo>
                  <a:cubicBezTo>
                    <a:pt x="51472" y="51321"/>
                    <a:pt x="51458" y="51320"/>
                    <a:pt x="51445" y="51320"/>
                  </a:cubicBezTo>
                  <a:cubicBezTo>
                    <a:pt x="51358" y="51320"/>
                    <a:pt x="51344" y="51380"/>
                    <a:pt x="51380" y="51480"/>
                  </a:cubicBezTo>
                  <a:cubicBezTo>
                    <a:pt x="50924" y="51829"/>
                    <a:pt x="50557" y="52242"/>
                    <a:pt x="50417" y="52818"/>
                  </a:cubicBezTo>
                  <a:cubicBezTo>
                    <a:pt x="50062" y="53008"/>
                    <a:pt x="49857" y="53299"/>
                    <a:pt x="49818" y="53701"/>
                  </a:cubicBezTo>
                  <a:cubicBezTo>
                    <a:pt x="49817" y="53701"/>
                    <a:pt x="49817" y="53701"/>
                    <a:pt x="49816" y="53701"/>
                  </a:cubicBezTo>
                  <a:cubicBezTo>
                    <a:pt x="49557" y="53701"/>
                    <a:pt x="49530" y="53946"/>
                    <a:pt x="49429" y="54097"/>
                  </a:cubicBezTo>
                  <a:cubicBezTo>
                    <a:pt x="49178" y="54470"/>
                    <a:pt x="48952" y="54861"/>
                    <a:pt x="48671" y="55321"/>
                  </a:cubicBezTo>
                  <a:cubicBezTo>
                    <a:pt x="47873" y="54492"/>
                    <a:pt x="46966" y="53913"/>
                    <a:pt x="45955" y="53498"/>
                  </a:cubicBezTo>
                  <a:cubicBezTo>
                    <a:pt x="45700" y="53393"/>
                    <a:pt x="45695" y="53230"/>
                    <a:pt x="45806" y="53013"/>
                  </a:cubicBezTo>
                  <a:cubicBezTo>
                    <a:pt x="45895" y="52840"/>
                    <a:pt x="46004" y="52666"/>
                    <a:pt x="45960" y="52455"/>
                  </a:cubicBezTo>
                  <a:lnTo>
                    <a:pt x="45960" y="52455"/>
                  </a:lnTo>
                  <a:cubicBezTo>
                    <a:pt x="45822" y="52649"/>
                    <a:pt x="45683" y="52840"/>
                    <a:pt x="45549" y="53037"/>
                  </a:cubicBezTo>
                  <a:cubicBezTo>
                    <a:pt x="45480" y="53138"/>
                    <a:pt x="45403" y="53173"/>
                    <a:pt x="45321" y="53173"/>
                  </a:cubicBezTo>
                  <a:cubicBezTo>
                    <a:pt x="45245" y="53173"/>
                    <a:pt x="45165" y="53143"/>
                    <a:pt x="45084" y="53108"/>
                  </a:cubicBezTo>
                  <a:cubicBezTo>
                    <a:pt x="45063" y="53166"/>
                    <a:pt x="45041" y="53224"/>
                    <a:pt x="45020" y="53281"/>
                  </a:cubicBezTo>
                  <a:cubicBezTo>
                    <a:pt x="45284" y="53400"/>
                    <a:pt x="45221" y="53571"/>
                    <a:pt x="45110" y="53767"/>
                  </a:cubicBezTo>
                  <a:cubicBezTo>
                    <a:pt x="44817" y="54282"/>
                    <a:pt x="44412" y="54737"/>
                    <a:pt x="44283" y="55337"/>
                  </a:cubicBezTo>
                  <a:cubicBezTo>
                    <a:pt x="44279" y="55336"/>
                    <a:pt x="44275" y="55333"/>
                    <a:pt x="44270" y="55331"/>
                  </a:cubicBezTo>
                  <a:cubicBezTo>
                    <a:pt x="44045" y="55595"/>
                    <a:pt x="43951" y="55706"/>
                    <a:pt x="43802" y="55706"/>
                  </a:cubicBezTo>
                  <a:cubicBezTo>
                    <a:pt x="43697" y="55706"/>
                    <a:pt x="43564" y="55651"/>
                    <a:pt x="43338" y="55555"/>
                  </a:cubicBezTo>
                  <a:cubicBezTo>
                    <a:pt x="41266" y="54678"/>
                    <a:pt x="39118" y="54253"/>
                    <a:pt x="36894" y="54253"/>
                  </a:cubicBezTo>
                  <a:cubicBezTo>
                    <a:pt x="36595" y="54253"/>
                    <a:pt x="36294" y="54261"/>
                    <a:pt x="35992" y="54276"/>
                  </a:cubicBezTo>
                  <a:cubicBezTo>
                    <a:pt x="34717" y="54340"/>
                    <a:pt x="33440" y="54381"/>
                    <a:pt x="32165" y="54439"/>
                  </a:cubicBezTo>
                  <a:cubicBezTo>
                    <a:pt x="31840" y="54453"/>
                    <a:pt x="31516" y="54460"/>
                    <a:pt x="31192" y="54460"/>
                  </a:cubicBezTo>
                  <a:cubicBezTo>
                    <a:pt x="28653" y="54460"/>
                    <a:pt x="26175" y="54023"/>
                    <a:pt x="23738" y="53282"/>
                  </a:cubicBezTo>
                  <a:cubicBezTo>
                    <a:pt x="23367" y="53170"/>
                    <a:pt x="22998" y="53053"/>
                    <a:pt x="22628" y="52937"/>
                  </a:cubicBezTo>
                  <a:cubicBezTo>
                    <a:pt x="22499" y="52897"/>
                    <a:pt x="22357" y="52868"/>
                    <a:pt x="22353" y="52688"/>
                  </a:cubicBezTo>
                  <a:cubicBezTo>
                    <a:pt x="22696" y="52140"/>
                    <a:pt x="23046" y="51595"/>
                    <a:pt x="23080" y="50922"/>
                  </a:cubicBezTo>
                  <a:lnTo>
                    <a:pt x="23080" y="50922"/>
                  </a:lnTo>
                  <a:cubicBezTo>
                    <a:pt x="22726" y="51371"/>
                    <a:pt x="22422" y="51848"/>
                    <a:pt x="22258" y="52402"/>
                  </a:cubicBezTo>
                  <a:cubicBezTo>
                    <a:pt x="22166" y="52573"/>
                    <a:pt x="22056" y="52700"/>
                    <a:pt x="21894" y="52700"/>
                  </a:cubicBezTo>
                  <a:cubicBezTo>
                    <a:pt x="21832" y="52700"/>
                    <a:pt x="21761" y="52681"/>
                    <a:pt x="21681" y="52637"/>
                  </a:cubicBezTo>
                  <a:cubicBezTo>
                    <a:pt x="21439" y="52506"/>
                    <a:pt x="21099" y="52581"/>
                    <a:pt x="20938" y="52281"/>
                  </a:cubicBezTo>
                  <a:cubicBezTo>
                    <a:pt x="21527" y="51398"/>
                    <a:pt x="22012" y="50457"/>
                    <a:pt x="22464" y="49499"/>
                  </a:cubicBezTo>
                  <a:cubicBezTo>
                    <a:pt x="22511" y="49397"/>
                    <a:pt x="22516" y="49295"/>
                    <a:pt x="22496" y="49188"/>
                  </a:cubicBezTo>
                  <a:lnTo>
                    <a:pt x="22496" y="49188"/>
                  </a:lnTo>
                  <a:cubicBezTo>
                    <a:pt x="21836" y="50118"/>
                    <a:pt x="21261" y="51098"/>
                    <a:pt x="20725" y="52103"/>
                  </a:cubicBezTo>
                  <a:cubicBezTo>
                    <a:pt x="20619" y="52170"/>
                    <a:pt x="20613" y="52350"/>
                    <a:pt x="20449" y="52350"/>
                  </a:cubicBezTo>
                  <a:cubicBezTo>
                    <a:pt x="20409" y="52350"/>
                    <a:pt x="20359" y="52339"/>
                    <a:pt x="20295" y="52313"/>
                  </a:cubicBezTo>
                  <a:cubicBezTo>
                    <a:pt x="19641" y="52040"/>
                    <a:pt x="18944" y="51871"/>
                    <a:pt x="18264" y="51660"/>
                  </a:cubicBezTo>
                  <a:lnTo>
                    <a:pt x="18105" y="51641"/>
                  </a:lnTo>
                  <a:cubicBezTo>
                    <a:pt x="18000" y="51498"/>
                    <a:pt x="17899" y="51360"/>
                    <a:pt x="17989" y="51162"/>
                  </a:cubicBezTo>
                  <a:cubicBezTo>
                    <a:pt x="17994" y="51153"/>
                    <a:pt x="17997" y="51144"/>
                    <a:pt x="17998" y="51133"/>
                  </a:cubicBezTo>
                  <a:cubicBezTo>
                    <a:pt x="18010" y="51131"/>
                    <a:pt x="18020" y="51126"/>
                    <a:pt x="18028" y="51119"/>
                  </a:cubicBezTo>
                  <a:cubicBezTo>
                    <a:pt x="18588" y="50646"/>
                    <a:pt x="19000" y="50052"/>
                    <a:pt x="19358" y="49420"/>
                  </a:cubicBezTo>
                  <a:cubicBezTo>
                    <a:pt x="19368" y="49403"/>
                    <a:pt x="19373" y="49381"/>
                    <a:pt x="19370" y="49360"/>
                  </a:cubicBezTo>
                  <a:cubicBezTo>
                    <a:pt x="19387" y="49358"/>
                    <a:pt x="19404" y="49350"/>
                    <a:pt x="19417" y="49339"/>
                  </a:cubicBezTo>
                  <a:cubicBezTo>
                    <a:pt x="19537" y="49239"/>
                    <a:pt x="19637" y="49111"/>
                    <a:pt x="19729" y="48983"/>
                  </a:cubicBezTo>
                  <a:cubicBezTo>
                    <a:pt x="20835" y="47411"/>
                    <a:pt x="21786" y="45735"/>
                    <a:pt x="22938" y="44192"/>
                  </a:cubicBezTo>
                  <a:cubicBezTo>
                    <a:pt x="22998" y="44114"/>
                    <a:pt x="23065" y="44017"/>
                    <a:pt x="22964" y="43927"/>
                  </a:cubicBezTo>
                  <a:lnTo>
                    <a:pt x="22964" y="43927"/>
                  </a:lnTo>
                  <a:cubicBezTo>
                    <a:pt x="23007" y="43958"/>
                    <a:pt x="23041" y="43972"/>
                    <a:pt x="23069" y="43972"/>
                  </a:cubicBezTo>
                  <a:cubicBezTo>
                    <a:pt x="23149" y="43972"/>
                    <a:pt x="23179" y="43868"/>
                    <a:pt x="23218" y="43780"/>
                  </a:cubicBezTo>
                  <a:cubicBezTo>
                    <a:pt x="23708" y="43220"/>
                    <a:pt x="24170" y="42637"/>
                    <a:pt x="24570" y="42011"/>
                  </a:cubicBezTo>
                  <a:cubicBezTo>
                    <a:pt x="24657" y="41979"/>
                    <a:pt x="24701" y="41919"/>
                    <a:pt x="24701" y="41827"/>
                  </a:cubicBezTo>
                  <a:cubicBezTo>
                    <a:pt x="25003" y="41518"/>
                    <a:pt x="25220" y="41144"/>
                    <a:pt x="25458" y="40786"/>
                  </a:cubicBezTo>
                  <a:cubicBezTo>
                    <a:pt x="26546" y="39141"/>
                    <a:pt x="27420" y="37366"/>
                    <a:pt x="28473" y="35701"/>
                  </a:cubicBezTo>
                  <a:cubicBezTo>
                    <a:pt x="28601" y="35608"/>
                    <a:pt x="28687" y="35488"/>
                    <a:pt x="28724" y="35334"/>
                  </a:cubicBezTo>
                  <a:cubicBezTo>
                    <a:pt x="28960" y="35082"/>
                    <a:pt x="29166" y="34811"/>
                    <a:pt x="29324" y="34504"/>
                  </a:cubicBezTo>
                  <a:cubicBezTo>
                    <a:pt x="29711" y="34064"/>
                    <a:pt x="30078" y="33610"/>
                    <a:pt x="30394" y="33118"/>
                  </a:cubicBezTo>
                  <a:cubicBezTo>
                    <a:pt x="31565" y="31699"/>
                    <a:pt x="32830" y="30349"/>
                    <a:pt x="33608" y="28651"/>
                  </a:cubicBezTo>
                  <a:cubicBezTo>
                    <a:pt x="33664" y="28528"/>
                    <a:pt x="33734" y="28473"/>
                    <a:pt x="33833" y="28473"/>
                  </a:cubicBezTo>
                  <a:close/>
                  <a:moveTo>
                    <a:pt x="24023" y="55665"/>
                  </a:moveTo>
                  <a:cubicBezTo>
                    <a:pt x="24066" y="55665"/>
                    <a:pt x="24113" y="55674"/>
                    <a:pt x="24169" y="55677"/>
                  </a:cubicBezTo>
                  <a:cubicBezTo>
                    <a:pt x="24123" y="55713"/>
                    <a:pt x="24097" y="55748"/>
                    <a:pt x="24065" y="55755"/>
                  </a:cubicBezTo>
                  <a:cubicBezTo>
                    <a:pt x="24055" y="55756"/>
                    <a:pt x="24045" y="55757"/>
                    <a:pt x="24035" y="55757"/>
                  </a:cubicBezTo>
                  <a:cubicBezTo>
                    <a:pt x="24005" y="55757"/>
                    <a:pt x="23976" y="55751"/>
                    <a:pt x="23949" y="55738"/>
                  </a:cubicBezTo>
                  <a:cubicBezTo>
                    <a:pt x="23914" y="55725"/>
                    <a:pt x="23924" y="55680"/>
                    <a:pt x="23977" y="55669"/>
                  </a:cubicBezTo>
                  <a:cubicBezTo>
                    <a:pt x="23992" y="55666"/>
                    <a:pt x="24007" y="55665"/>
                    <a:pt x="24023" y="55665"/>
                  </a:cubicBezTo>
                  <a:close/>
                  <a:moveTo>
                    <a:pt x="108051" y="51428"/>
                  </a:moveTo>
                  <a:cubicBezTo>
                    <a:pt x="108061" y="51428"/>
                    <a:pt x="108073" y="51433"/>
                    <a:pt x="108087" y="51443"/>
                  </a:cubicBezTo>
                  <a:cubicBezTo>
                    <a:pt x="108142" y="51481"/>
                    <a:pt x="108099" y="51541"/>
                    <a:pt x="108060" y="51583"/>
                  </a:cubicBezTo>
                  <a:cubicBezTo>
                    <a:pt x="108042" y="51793"/>
                    <a:pt x="107977" y="51984"/>
                    <a:pt x="107822" y="52134"/>
                  </a:cubicBezTo>
                  <a:cubicBezTo>
                    <a:pt x="107650" y="52747"/>
                    <a:pt x="107479" y="53359"/>
                    <a:pt x="107307" y="53971"/>
                  </a:cubicBezTo>
                  <a:cubicBezTo>
                    <a:pt x="107164" y="54476"/>
                    <a:pt x="106976" y="54964"/>
                    <a:pt x="106722" y="55423"/>
                  </a:cubicBezTo>
                  <a:cubicBezTo>
                    <a:pt x="106626" y="55597"/>
                    <a:pt x="106561" y="55812"/>
                    <a:pt x="106312" y="55840"/>
                  </a:cubicBezTo>
                  <a:cubicBezTo>
                    <a:pt x="106312" y="55841"/>
                    <a:pt x="106312" y="55842"/>
                    <a:pt x="106312" y="55844"/>
                  </a:cubicBezTo>
                  <a:cubicBezTo>
                    <a:pt x="105966" y="55516"/>
                    <a:pt x="105540" y="55359"/>
                    <a:pt x="105083" y="55270"/>
                  </a:cubicBezTo>
                  <a:cubicBezTo>
                    <a:pt x="105026" y="55255"/>
                    <a:pt x="104965" y="55210"/>
                    <a:pt x="104910" y="55210"/>
                  </a:cubicBezTo>
                  <a:cubicBezTo>
                    <a:pt x="104877" y="55210"/>
                    <a:pt x="104846" y="55226"/>
                    <a:pt x="104820" y="55275"/>
                  </a:cubicBezTo>
                  <a:cubicBezTo>
                    <a:pt x="104865" y="55062"/>
                    <a:pt x="104509" y="55236"/>
                    <a:pt x="104559" y="55014"/>
                  </a:cubicBezTo>
                  <a:cubicBezTo>
                    <a:pt x="105622" y="54067"/>
                    <a:pt x="106699" y="53099"/>
                    <a:pt x="107626" y="51979"/>
                  </a:cubicBezTo>
                  <a:cubicBezTo>
                    <a:pt x="107690" y="51784"/>
                    <a:pt x="107815" y="51635"/>
                    <a:pt x="107981" y="51519"/>
                  </a:cubicBezTo>
                  <a:lnTo>
                    <a:pt x="107982" y="51518"/>
                  </a:lnTo>
                  <a:cubicBezTo>
                    <a:pt x="107998" y="51481"/>
                    <a:pt x="108014" y="51428"/>
                    <a:pt x="108051" y="51428"/>
                  </a:cubicBezTo>
                  <a:close/>
                  <a:moveTo>
                    <a:pt x="85822" y="55585"/>
                  </a:moveTo>
                  <a:lnTo>
                    <a:pt x="85822" y="55585"/>
                  </a:lnTo>
                  <a:cubicBezTo>
                    <a:pt x="85841" y="55696"/>
                    <a:pt x="85833" y="55797"/>
                    <a:pt x="85717" y="55857"/>
                  </a:cubicBezTo>
                  <a:cubicBezTo>
                    <a:pt x="85696" y="55745"/>
                    <a:pt x="85720" y="55651"/>
                    <a:pt x="85822" y="55585"/>
                  </a:cubicBezTo>
                  <a:close/>
                  <a:moveTo>
                    <a:pt x="49538" y="55273"/>
                  </a:moveTo>
                  <a:lnTo>
                    <a:pt x="49538" y="55273"/>
                  </a:lnTo>
                  <a:cubicBezTo>
                    <a:pt x="49545" y="55343"/>
                    <a:pt x="49513" y="55385"/>
                    <a:pt x="49451" y="55406"/>
                  </a:cubicBezTo>
                  <a:cubicBezTo>
                    <a:pt x="49448" y="55486"/>
                    <a:pt x="49425" y="55550"/>
                    <a:pt x="49333" y="55561"/>
                  </a:cubicBezTo>
                  <a:cubicBezTo>
                    <a:pt x="49370" y="55643"/>
                    <a:pt x="49369" y="55728"/>
                    <a:pt x="49317" y="55800"/>
                  </a:cubicBezTo>
                  <a:cubicBezTo>
                    <a:pt x="49285" y="55845"/>
                    <a:pt x="49259" y="55939"/>
                    <a:pt x="49198" y="55939"/>
                  </a:cubicBezTo>
                  <a:cubicBezTo>
                    <a:pt x="49181" y="55939"/>
                    <a:pt x="49162" y="55932"/>
                    <a:pt x="49138" y="55914"/>
                  </a:cubicBezTo>
                  <a:cubicBezTo>
                    <a:pt x="49055" y="55850"/>
                    <a:pt x="49132" y="55759"/>
                    <a:pt x="49175" y="55687"/>
                  </a:cubicBezTo>
                  <a:cubicBezTo>
                    <a:pt x="49198" y="55650"/>
                    <a:pt x="49223" y="55613"/>
                    <a:pt x="49246" y="55576"/>
                  </a:cubicBezTo>
                  <a:cubicBezTo>
                    <a:pt x="49250" y="55576"/>
                    <a:pt x="49254" y="55577"/>
                    <a:pt x="49258" y="55577"/>
                  </a:cubicBezTo>
                  <a:cubicBezTo>
                    <a:pt x="49282" y="55577"/>
                    <a:pt x="49305" y="55568"/>
                    <a:pt x="49324" y="55554"/>
                  </a:cubicBezTo>
                  <a:cubicBezTo>
                    <a:pt x="49336" y="55530"/>
                    <a:pt x="49340" y="55502"/>
                    <a:pt x="49334" y="55475"/>
                  </a:cubicBezTo>
                  <a:lnTo>
                    <a:pt x="49448" y="55400"/>
                  </a:lnTo>
                  <a:lnTo>
                    <a:pt x="49538" y="55273"/>
                  </a:lnTo>
                  <a:close/>
                  <a:moveTo>
                    <a:pt x="103544" y="52411"/>
                  </a:moveTo>
                  <a:cubicBezTo>
                    <a:pt x="103827" y="52459"/>
                    <a:pt x="103692" y="52604"/>
                    <a:pt x="103618" y="52734"/>
                  </a:cubicBezTo>
                  <a:cubicBezTo>
                    <a:pt x="103363" y="53341"/>
                    <a:pt x="103283" y="53997"/>
                    <a:pt x="103104" y="54626"/>
                  </a:cubicBezTo>
                  <a:cubicBezTo>
                    <a:pt x="103046" y="54832"/>
                    <a:pt x="102983" y="55015"/>
                    <a:pt x="102803" y="55133"/>
                  </a:cubicBezTo>
                  <a:cubicBezTo>
                    <a:pt x="102220" y="55512"/>
                    <a:pt x="101600" y="55822"/>
                    <a:pt x="100992" y="56101"/>
                  </a:cubicBezTo>
                  <a:cubicBezTo>
                    <a:pt x="100858" y="55974"/>
                    <a:pt x="100909" y="55886"/>
                    <a:pt x="100936" y="55807"/>
                  </a:cubicBezTo>
                  <a:cubicBezTo>
                    <a:pt x="101201" y="55003"/>
                    <a:pt x="101357" y="54180"/>
                    <a:pt x="101330" y="53332"/>
                  </a:cubicBezTo>
                  <a:cubicBezTo>
                    <a:pt x="101320" y="52981"/>
                    <a:pt x="101445" y="52791"/>
                    <a:pt x="101805" y="52723"/>
                  </a:cubicBezTo>
                  <a:cubicBezTo>
                    <a:pt x="102384" y="52615"/>
                    <a:pt x="102950" y="52438"/>
                    <a:pt x="103544" y="52411"/>
                  </a:cubicBezTo>
                  <a:close/>
                  <a:moveTo>
                    <a:pt x="26381" y="56039"/>
                  </a:moveTo>
                  <a:lnTo>
                    <a:pt x="26381" y="56039"/>
                  </a:lnTo>
                  <a:cubicBezTo>
                    <a:pt x="26399" y="56071"/>
                    <a:pt x="26417" y="56101"/>
                    <a:pt x="26439" y="56130"/>
                  </a:cubicBezTo>
                  <a:lnTo>
                    <a:pt x="26439" y="56131"/>
                  </a:lnTo>
                  <a:cubicBezTo>
                    <a:pt x="26417" y="56102"/>
                    <a:pt x="26399" y="56071"/>
                    <a:pt x="26381" y="56039"/>
                  </a:cubicBezTo>
                  <a:close/>
                  <a:moveTo>
                    <a:pt x="18423" y="53811"/>
                  </a:moveTo>
                  <a:cubicBezTo>
                    <a:pt x="18482" y="53847"/>
                    <a:pt x="18541" y="53883"/>
                    <a:pt x="18603" y="53883"/>
                  </a:cubicBezTo>
                  <a:cubicBezTo>
                    <a:pt x="18637" y="53883"/>
                    <a:pt x="18673" y="53872"/>
                    <a:pt x="18709" y="53844"/>
                  </a:cubicBezTo>
                  <a:cubicBezTo>
                    <a:pt x="18773" y="54119"/>
                    <a:pt x="19042" y="54096"/>
                    <a:pt x="19226" y="54168"/>
                  </a:cubicBezTo>
                  <a:cubicBezTo>
                    <a:pt x="20281" y="54577"/>
                    <a:pt x="21343" y="54965"/>
                    <a:pt x="22433" y="55273"/>
                  </a:cubicBezTo>
                  <a:cubicBezTo>
                    <a:pt x="22737" y="55301"/>
                    <a:pt x="23033" y="55385"/>
                    <a:pt x="23306" y="55523"/>
                  </a:cubicBezTo>
                  <a:cubicBezTo>
                    <a:pt x="23201" y="55569"/>
                    <a:pt x="23104" y="55586"/>
                    <a:pt x="23012" y="55586"/>
                  </a:cubicBezTo>
                  <a:cubicBezTo>
                    <a:pt x="22811" y="55586"/>
                    <a:pt x="22635" y="55506"/>
                    <a:pt x="22457" y="55476"/>
                  </a:cubicBezTo>
                  <a:lnTo>
                    <a:pt x="18271" y="54673"/>
                  </a:lnTo>
                  <a:cubicBezTo>
                    <a:pt x="18259" y="54729"/>
                    <a:pt x="18248" y="54784"/>
                    <a:pt x="18235" y="54841"/>
                  </a:cubicBezTo>
                  <a:cubicBezTo>
                    <a:pt x="19808" y="55318"/>
                    <a:pt x="21433" y="55573"/>
                    <a:pt x="23047" y="55880"/>
                  </a:cubicBezTo>
                  <a:cubicBezTo>
                    <a:pt x="23522" y="55977"/>
                    <a:pt x="24049" y="55871"/>
                    <a:pt x="24465" y="56219"/>
                  </a:cubicBezTo>
                  <a:cubicBezTo>
                    <a:pt x="24380" y="56205"/>
                    <a:pt x="24295" y="56201"/>
                    <a:pt x="24210" y="56201"/>
                  </a:cubicBezTo>
                  <a:cubicBezTo>
                    <a:pt x="23973" y="56201"/>
                    <a:pt x="23736" y="56238"/>
                    <a:pt x="23499" y="56238"/>
                  </a:cubicBezTo>
                  <a:cubicBezTo>
                    <a:pt x="23360" y="56238"/>
                    <a:pt x="23221" y="56225"/>
                    <a:pt x="23083" y="56184"/>
                  </a:cubicBezTo>
                  <a:cubicBezTo>
                    <a:pt x="22631" y="56045"/>
                    <a:pt x="22160" y="56091"/>
                    <a:pt x="21700" y="56047"/>
                  </a:cubicBezTo>
                  <a:cubicBezTo>
                    <a:pt x="20407" y="55874"/>
                    <a:pt x="19106" y="55797"/>
                    <a:pt x="17808" y="55702"/>
                  </a:cubicBezTo>
                  <a:cubicBezTo>
                    <a:pt x="18012" y="55071"/>
                    <a:pt x="18218" y="54441"/>
                    <a:pt x="18423" y="53811"/>
                  </a:cubicBezTo>
                  <a:close/>
                  <a:moveTo>
                    <a:pt x="45256" y="54864"/>
                  </a:moveTo>
                  <a:cubicBezTo>
                    <a:pt x="45268" y="55077"/>
                    <a:pt x="45354" y="55151"/>
                    <a:pt x="45480" y="55151"/>
                  </a:cubicBezTo>
                  <a:cubicBezTo>
                    <a:pt x="45544" y="55151"/>
                    <a:pt x="45619" y="55132"/>
                    <a:pt x="45700" y="55101"/>
                  </a:cubicBezTo>
                  <a:lnTo>
                    <a:pt x="45700" y="55101"/>
                  </a:lnTo>
                  <a:cubicBezTo>
                    <a:pt x="45829" y="55541"/>
                    <a:pt x="45497" y="55848"/>
                    <a:pt x="45373" y="56214"/>
                  </a:cubicBezTo>
                  <a:cubicBezTo>
                    <a:pt x="45290" y="56295"/>
                    <a:pt x="45212" y="56324"/>
                    <a:pt x="45138" y="56324"/>
                  </a:cubicBezTo>
                  <a:cubicBezTo>
                    <a:pt x="44972" y="56324"/>
                    <a:pt x="44823" y="56178"/>
                    <a:pt x="44662" y="56133"/>
                  </a:cubicBezTo>
                  <a:cubicBezTo>
                    <a:pt x="44374" y="56052"/>
                    <a:pt x="44272" y="55883"/>
                    <a:pt x="44406" y="55591"/>
                  </a:cubicBezTo>
                  <a:cubicBezTo>
                    <a:pt x="44437" y="55528"/>
                    <a:pt x="44426" y="55455"/>
                    <a:pt x="44377" y="55405"/>
                  </a:cubicBezTo>
                  <a:lnTo>
                    <a:pt x="44377" y="55405"/>
                  </a:lnTo>
                  <a:cubicBezTo>
                    <a:pt x="44396" y="55411"/>
                    <a:pt x="44414" y="55413"/>
                    <a:pt x="44431" y="55413"/>
                  </a:cubicBezTo>
                  <a:cubicBezTo>
                    <a:pt x="44530" y="55413"/>
                    <a:pt x="44599" y="55322"/>
                    <a:pt x="44639" y="55226"/>
                  </a:cubicBezTo>
                  <a:cubicBezTo>
                    <a:pt x="44758" y="54937"/>
                    <a:pt x="44989" y="54880"/>
                    <a:pt x="45253" y="54864"/>
                  </a:cubicBezTo>
                  <a:close/>
                  <a:moveTo>
                    <a:pt x="17811" y="55847"/>
                  </a:moveTo>
                  <a:cubicBezTo>
                    <a:pt x="18434" y="56074"/>
                    <a:pt x="19096" y="56025"/>
                    <a:pt x="19737" y="56116"/>
                  </a:cubicBezTo>
                  <a:cubicBezTo>
                    <a:pt x="20263" y="56138"/>
                    <a:pt x="20788" y="56169"/>
                    <a:pt x="21298" y="56312"/>
                  </a:cubicBezTo>
                  <a:cubicBezTo>
                    <a:pt x="21025" y="56337"/>
                    <a:pt x="20750" y="56349"/>
                    <a:pt x="20476" y="56349"/>
                  </a:cubicBezTo>
                  <a:cubicBezTo>
                    <a:pt x="20136" y="56349"/>
                    <a:pt x="19796" y="56330"/>
                    <a:pt x="19457" y="56292"/>
                  </a:cubicBezTo>
                  <a:cubicBezTo>
                    <a:pt x="19084" y="56309"/>
                    <a:pt x="18711" y="56325"/>
                    <a:pt x="18337" y="56325"/>
                  </a:cubicBezTo>
                  <a:cubicBezTo>
                    <a:pt x="18043" y="56325"/>
                    <a:pt x="17748" y="56315"/>
                    <a:pt x="17454" y="56287"/>
                  </a:cubicBezTo>
                  <a:lnTo>
                    <a:pt x="17546" y="55939"/>
                  </a:lnTo>
                  <a:cubicBezTo>
                    <a:pt x="17545" y="55937"/>
                    <a:pt x="17543" y="55937"/>
                    <a:pt x="17541" y="55936"/>
                  </a:cubicBezTo>
                  <a:lnTo>
                    <a:pt x="17811" y="55847"/>
                  </a:lnTo>
                  <a:close/>
                  <a:moveTo>
                    <a:pt x="48712" y="56172"/>
                  </a:moveTo>
                  <a:cubicBezTo>
                    <a:pt x="48628" y="56186"/>
                    <a:pt x="48581" y="56245"/>
                    <a:pt x="48546" y="56316"/>
                  </a:cubicBezTo>
                  <a:cubicBezTo>
                    <a:pt x="48484" y="56353"/>
                    <a:pt x="48460" y="56407"/>
                    <a:pt x="48463" y="56476"/>
                  </a:cubicBezTo>
                  <a:cubicBezTo>
                    <a:pt x="48458" y="56407"/>
                    <a:pt x="48484" y="56353"/>
                    <a:pt x="48545" y="56316"/>
                  </a:cubicBezTo>
                  <a:cubicBezTo>
                    <a:pt x="48578" y="56244"/>
                    <a:pt x="48626" y="56185"/>
                    <a:pt x="48711" y="56172"/>
                  </a:cubicBezTo>
                  <a:close/>
                  <a:moveTo>
                    <a:pt x="45630" y="53633"/>
                  </a:moveTo>
                  <a:cubicBezTo>
                    <a:pt x="45722" y="53633"/>
                    <a:pt x="45846" y="53700"/>
                    <a:pt x="46057" y="53816"/>
                  </a:cubicBezTo>
                  <a:cubicBezTo>
                    <a:pt x="46326" y="53963"/>
                    <a:pt x="46581" y="54136"/>
                    <a:pt x="46843" y="54299"/>
                  </a:cubicBezTo>
                  <a:cubicBezTo>
                    <a:pt x="47435" y="54576"/>
                    <a:pt x="47944" y="54969"/>
                    <a:pt x="48410" y="55422"/>
                  </a:cubicBezTo>
                  <a:cubicBezTo>
                    <a:pt x="48497" y="55584"/>
                    <a:pt x="48416" y="55712"/>
                    <a:pt x="48331" y="55847"/>
                  </a:cubicBezTo>
                  <a:lnTo>
                    <a:pt x="48334" y="55847"/>
                  </a:lnTo>
                  <a:cubicBezTo>
                    <a:pt x="48218" y="56032"/>
                    <a:pt x="48113" y="56223"/>
                    <a:pt x="48004" y="56413"/>
                  </a:cubicBezTo>
                  <a:lnTo>
                    <a:pt x="47814" y="56504"/>
                  </a:lnTo>
                  <a:cubicBezTo>
                    <a:pt x="47407" y="56033"/>
                    <a:pt x="46912" y="55680"/>
                    <a:pt x="46349" y="55419"/>
                  </a:cubicBezTo>
                  <a:cubicBezTo>
                    <a:pt x="46286" y="55332"/>
                    <a:pt x="46107" y="55309"/>
                    <a:pt x="46233" y="55123"/>
                  </a:cubicBezTo>
                  <a:cubicBezTo>
                    <a:pt x="46329" y="54984"/>
                    <a:pt x="46473" y="54824"/>
                    <a:pt x="46345" y="54626"/>
                  </a:cubicBezTo>
                  <a:lnTo>
                    <a:pt x="46345" y="54626"/>
                  </a:lnTo>
                  <a:cubicBezTo>
                    <a:pt x="46355" y="54627"/>
                    <a:pt x="46364" y="54628"/>
                    <a:pt x="46373" y="54628"/>
                  </a:cubicBezTo>
                  <a:cubicBezTo>
                    <a:pt x="46475" y="54628"/>
                    <a:pt x="46491" y="54526"/>
                    <a:pt x="46537" y="54457"/>
                  </a:cubicBezTo>
                  <a:cubicBezTo>
                    <a:pt x="46526" y="54456"/>
                    <a:pt x="46516" y="54456"/>
                    <a:pt x="46506" y="54456"/>
                  </a:cubicBezTo>
                  <a:cubicBezTo>
                    <a:pt x="46407" y="54456"/>
                    <a:pt x="46346" y="54504"/>
                    <a:pt x="46335" y="54611"/>
                  </a:cubicBezTo>
                  <a:cubicBezTo>
                    <a:pt x="46096" y="54704"/>
                    <a:pt x="46080" y="55096"/>
                    <a:pt x="45771" y="55096"/>
                  </a:cubicBezTo>
                  <a:cubicBezTo>
                    <a:pt x="45748" y="55096"/>
                    <a:pt x="45724" y="55094"/>
                    <a:pt x="45698" y="55090"/>
                  </a:cubicBezTo>
                  <a:cubicBezTo>
                    <a:pt x="45610" y="54935"/>
                    <a:pt x="45482" y="54859"/>
                    <a:pt x="45312" y="54859"/>
                  </a:cubicBezTo>
                  <a:cubicBezTo>
                    <a:pt x="45297" y="54859"/>
                    <a:pt x="45283" y="54859"/>
                    <a:pt x="45268" y="54860"/>
                  </a:cubicBezTo>
                  <a:cubicBezTo>
                    <a:pt x="44894" y="54594"/>
                    <a:pt x="45132" y="54327"/>
                    <a:pt x="45274" y="54061"/>
                  </a:cubicBezTo>
                  <a:cubicBezTo>
                    <a:pt x="45433" y="53761"/>
                    <a:pt x="45502" y="53633"/>
                    <a:pt x="45630" y="53633"/>
                  </a:cubicBezTo>
                  <a:close/>
                  <a:moveTo>
                    <a:pt x="18464" y="52757"/>
                  </a:moveTo>
                  <a:cubicBezTo>
                    <a:pt x="18464" y="52860"/>
                    <a:pt x="18537" y="52912"/>
                    <a:pt x="18611" y="52959"/>
                  </a:cubicBezTo>
                  <a:cubicBezTo>
                    <a:pt x="19298" y="53405"/>
                    <a:pt x="19995" y="53828"/>
                    <a:pt x="20779" y="54087"/>
                  </a:cubicBezTo>
                  <a:cubicBezTo>
                    <a:pt x="22267" y="54577"/>
                    <a:pt x="23794" y="54914"/>
                    <a:pt x="25326" y="55223"/>
                  </a:cubicBezTo>
                  <a:cubicBezTo>
                    <a:pt x="26665" y="55592"/>
                    <a:pt x="28042" y="55782"/>
                    <a:pt x="29398" y="56067"/>
                  </a:cubicBezTo>
                  <a:cubicBezTo>
                    <a:pt x="30344" y="56142"/>
                    <a:pt x="31270" y="56372"/>
                    <a:pt x="32223" y="56380"/>
                  </a:cubicBezTo>
                  <a:cubicBezTo>
                    <a:pt x="32787" y="56386"/>
                    <a:pt x="33351" y="56388"/>
                    <a:pt x="33916" y="56401"/>
                  </a:cubicBezTo>
                  <a:cubicBezTo>
                    <a:pt x="34040" y="56404"/>
                    <a:pt x="34197" y="56388"/>
                    <a:pt x="34234" y="56504"/>
                  </a:cubicBezTo>
                  <a:lnTo>
                    <a:pt x="34234" y="56504"/>
                  </a:lnTo>
                  <a:cubicBezTo>
                    <a:pt x="34216" y="56545"/>
                    <a:pt x="34207" y="56599"/>
                    <a:pt x="34214" y="56673"/>
                  </a:cubicBezTo>
                  <a:lnTo>
                    <a:pt x="33305" y="56650"/>
                  </a:lnTo>
                  <a:cubicBezTo>
                    <a:pt x="33296" y="56650"/>
                    <a:pt x="33288" y="56650"/>
                    <a:pt x="33279" y="56650"/>
                  </a:cubicBezTo>
                  <a:cubicBezTo>
                    <a:pt x="33009" y="56650"/>
                    <a:pt x="32741" y="56587"/>
                    <a:pt x="32471" y="56587"/>
                  </a:cubicBezTo>
                  <a:cubicBezTo>
                    <a:pt x="32383" y="56587"/>
                    <a:pt x="32296" y="56593"/>
                    <a:pt x="32208" y="56611"/>
                  </a:cubicBezTo>
                  <a:cubicBezTo>
                    <a:pt x="31482" y="56551"/>
                    <a:pt x="30756" y="56488"/>
                    <a:pt x="30030" y="56431"/>
                  </a:cubicBezTo>
                  <a:cubicBezTo>
                    <a:pt x="29824" y="56415"/>
                    <a:pt x="29620" y="56403"/>
                    <a:pt x="29427" y="56323"/>
                  </a:cubicBezTo>
                  <a:lnTo>
                    <a:pt x="26336" y="55880"/>
                  </a:lnTo>
                  <a:lnTo>
                    <a:pt x="25233" y="55659"/>
                  </a:lnTo>
                  <a:cubicBezTo>
                    <a:pt x="25147" y="55628"/>
                    <a:pt x="25065" y="55586"/>
                    <a:pt x="24978" y="55567"/>
                  </a:cubicBezTo>
                  <a:cubicBezTo>
                    <a:pt x="23095" y="55146"/>
                    <a:pt x="21235" y="54649"/>
                    <a:pt x="19423" y="53977"/>
                  </a:cubicBezTo>
                  <a:cubicBezTo>
                    <a:pt x="19242" y="53910"/>
                    <a:pt x="19061" y="53811"/>
                    <a:pt x="18862" y="53811"/>
                  </a:cubicBezTo>
                  <a:cubicBezTo>
                    <a:pt x="18814" y="53811"/>
                    <a:pt x="18764" y="53817"/>
                    <a:pt x="18713" y="53831"/>
                  </a:cubicBezTo>
                  <a:cubicBezTo>
                    <a:pt x="18675" y="53742"/>
                    <a:pt x="18618" y="53712"/>
                    <a:pt x="18551" y="53712"/>
                  </a:cubicBezTo>
                  <a:cubicBezTo>
                    <a:pt x="18510" y="53712"/>
                    <a:pt x="18465" y="53723"/>
                    <a:pt x="18419" y="53739"/>
                  </a:cubicBezTo>
                  <a:cubicBezTo>
                    <a:pt x="18219" y="53451"/>
                    <a:pt x="18281" y="53095"/>
                    <a:pt x="18177" y="52783"/>
                  </a:cubicBezTo>
                  <a:lnTo>
                    <a:pt x="18464" y="52757"/>
                  </a:lnTo>
                  <a:close/>
                  <a:moveTo>
                    <a:pt x="33205" y="56748"/>
                  </a:moveTo>
                  <a:cubicBezTo>
                    <a:pt x="33179" y="56763"/>
                    <a:pt x="33152" y="56774"/>
                    <a:pt x="33124" y="56782"/>
                  </a:cubicBezTo>
                  <a:cubicBezTo>
                    <a:pt x="33152" y="56774"/>
                    <a:pt x="33179" y="56762"/>
                    <a:pt x="33204" y="56748"/>
                  </a:cubicBezTo>
                  <a:close/>
                  <a:moveTo>
                    <a:pt x="15653" y="45623"/>
                  </a:moveTo>
                  <a:lnTo>
                    <a:pt x="15653" y="45623"/>
                  </a:lnTo>
                  <a:cubicBezTo>
                    <a:pt x="15924" y="46091"/>
                    <a:pt x="15493" y="46363"/>
                    <a:pt x="15351" y="46715"/>
                  </a:cubicBezTo>
                  <a:lnTo>
                    <a:pt x="15471" y="46813"/>
                  </a:lnTo>
                  <a:cubicBezTo>
                    <a:pt x="15574" y="46760"/>
                    <a:pt x="15635" y="46565"/>
                    <a:pt x="15754" y="46565"/>
                  </a:cubicBezTo>
                  <a:cubicBezTo>
                    <a:pt x="15801" y="46565"/>
                    <a:pt x="15858" y="46596"/>
                    <a:pt x="15930" y="46682"/>
                  </a:cubicBezTo>
                  <a:cubicBezTo>
                    <a:pt x="15949" y="46927"/>
                    <a:pt x="15946" y="47166"/>
                    <a:pt x="15774" y="47374"/>
                  </a:cubicBezTo>
                  <a:cubicBezTo>
                    <a:pt x="15715" y="47445"/>
                    <a:pt x="15645" y="47532"/>
                    <a:pt x="15713" y="47632"/>
                  </a:cubicBezTo>
                  <a:cubicBezTo>
                    <a:pt x="15697" y="47621"/>
                    <a:pt x="15680" y="47615"/>
                    <a:pt x="15664" y="47615"/>
                  </a:cubicBezTo>
                  <a:cubicBezTo>
                    <a:pt x="15640" y="47615"/>
                    <a:pt x="15617" y="47626"/>
                    <a:pt x="15593" y="47650"/>
                  </a:cubicBezTo>
                  <a:cubicBezTo>
                    <a:pt x="15195" y="47368"/>
                    <a:pt x="15190" y="47339"/>
                    <a:pt x="15471" y="46813"/>
                  </a:cubicBezTo>
                  <a:lnTo>
                    <a:pt x="15351" y="46716"/>
                  </a:lnTo>
                  <a:cubicBezTo>
                    <a:pt x="15008" y="46929"/>
                    <a:pt x="14918" y="47329"/>
                    <a:pt x="14676" y="47617"/>
                  </a:cubicBezTo>
                  <a:cubicBezTo>
                    <a:pt x="14717" y="47647"/>
                    <a:pt x="14759" y="47677"/>
                    <a:pt x="14801" y="47707"/>
                  </a:cubicBezTo>
                  <a:cubicBezTo>
                    <a:pt x="14942" y="47579"/>
                    <a:pt x="15020" y="47508"/>
                    <a:pt x="15075" y="47508"/>
                  </a:cubicBezTo>
                  <a:cubicBezTo>
                    <a:pt x="15142" y="47508"/>
                    <a:pt x="15174" y="47616"/>
                    <a:pt x="15246" y="47858"/>
                  </a:cubicBezTo>
                  <a:lnTo>
                    <a:pt x="15031" y="48479"/>
                  </a:lnTo>
                  <a:cubicBezTo>
                    <a:pt x="15009" y="48489"/>
                    <a:pt x="14995" y="48510"/>
                    <a:pt x="14993" y="48534"/>
                  </a:cubicBezTo>
                  <a:cubicBezTo>
                    <a:pt x="14778" y="48748"/>
                    <a:pt x="14612" y="48987"/>
                    <a:pt x="14523" y="49358"/>
                  </a:cubicBezTo>
                  <a:cubicBezTo>
                    <a:pt x="14816" y="49188"/>
                    <a:pt x="14957" y="49006"/>
                    <a:pt x="15039" y="48772"/>
                  </a:cubicBezTo>
                  <a:lnTo>
                    <a:pt x="15171" y="48572"/>
                  </a:lnTo>
                  <a:cubicBezTo>
                    <a:pt x="15199" y="48566"/>
                    <a:pt x="15225" y="48564"/>
                    <a:pt x="15247" y="48564"/>
                  </a:cubicBezTo>
                  <a:cubicBezTo>
                    <a:pt x="15466" y="48564"/>
                    <a:pt x="15396" y="48825"/>
                    <a:pt x="15497" y="48932"/>
                  </a:cubicBezTo>
                  <a:cubicBezTo>
                    <a:pt x="15541" y="49172"/>
                    <a:pt x="15473" y="49377"/>
                    <a:pt x="15320" y="49566"/>
                  </a:cubicBezTo>
                  <a:cubicBezTo>
                    <a:pt x="15161" y="49761"/>
                    <a:pt x="15031" y="49978"/>
                    <a:pt x="14874" y="50173"/>
                  </a:cubicBezTo>
                  <a:cubicBezTo>
                    <a:pt x="13568" y="51799"/>
                    <a:pt x="12489" y="53569"/>
                    <a:pt x="11568" y="55438"/>
                  </a:cubicBezTo>
                  <a:cubicBezTo>
                    <a:pt x="11349" y="55884"/>
                    <a:pt x="11087" y="56311"/>
                    <a:pt x="10823" y="56786"/>
                  </a:cubicBezTo>
                  <a:cubicBezTo>
                    <a:pt x="9812" y="55981"/>
                    <a:pt x="8909" y="55149"/>
                    <a:pt x="8047" y="54273"/>
                  </a:cubicBezTo>
                  <a:cubicBezTo>
                    <a:pt x="7648" y="53866"/>
                    <a:pt x="7259" y="53449"/>
                    <a:pt x="6885" y="53018"/>
                  </a:cubicBezTo>
                  <a:cubicBezTo>
                    <a:pt x="5998" y="51998"/>
                    <a:pt x="5044" y="51053"/>
                    <a:pt x="3932" y="50277"/>
                  </a:cubicBezTo>
                  <a:cubicBezTo>
                    <a:pt x="3824" y="50201"/>
                    <a:pt x="3696" y="50136"/>
                    <a:pt x="3658" y="49991"/>
                  </a:cubicBezTo>
                  <a:cubicBezTo>
                    <a:pt x="3675" y="49951"/>
                    <a:pt x="3680" y="49894"/>
                    <a:pt x="3708" y="49876"/>
                  </a:cubicBezTo>
                  <a:cubicBezTo>
                    <a:pt x="3960" y="49722"/>
                    <a:pt x="4204" y="49491"/>
                    <a:pt x="4476" y="49447"/>
                  </a:cubicBezTo>
                  <a:cubicBezTo>
                    <a:pt x="4493" y="49444"/>
                    <a:pt x="4510" y="49443"/>
                    <a:pt x="4526" y="49443"/>
                  </a:cubicBezTo>
                  <a:cubicBezTo>
                    <a:pt x="4799" y="49443"/>
                    <a:pt x="4889" y="49829"/>
                    <a:pt x="5126" y="49961"/>
                  </a:cubicBezTo>
                  <a:cubicBezTo>
                    <a:pt x="5203" y="50005"/>
                    <a:pt x="5275" y="50061"/>
                    <a:pt x="5350" y="50112"/>
                  </a:cubicBezTo>
                  <a:cubicBezTo>
                    <a:pt x="5863" y="50690"/>
                    <a:pt x="6435" y="51215"/>
                    <a:pt x="7053" y="51678"/>
                  </a:cubicBezTo>
                  <a:lnTo>
                    <a:pt x="7069" y="51415"/>
                  </a:lnTo>
                  <a:cubicBezTo>
                    <a:pt x="6637" y="50939"/>
                    <a:pt x="6226" y="50441"/>
                    <a:pt x="5723" y="50033"/>
                  </a:cubicBezTo>
                  <a:cubicBezTo>
                    <a:pt x="5501" y="49821"/>
                    <a:pt x="5277" y="49611"/>
                    <a:pt x="5060" y="49394"/>
                  </a:cubicBezTo>
                  <a:cubicBezTo>
                    <a:pt x="4874" y="49208"/>
                    <a:pt x="4948" y="49109"/>
                    <a:pt x="5172" y="49034"/>
                  </a:cubicBezTo>
                  <a:cubicBezTo>
                    <a:pt x="5257" y="49005"/>
                    <a:pt x="5338" y="48992"/>
                    <a:pt x="5415" y="48992"/>
                  </a:cubicBezTo>
                  <a:cubicBezTo>
                    <a:pt x="5616" y="48992"/>
                    <a:pt x="5792" y="49083"/>
                    <a:pt x="5959" y="49223"/>
                  </a:cubicBezTo>
                  <a:cubicBezTo>
                    <a:pt x="6390" y="49711"/>
                    <a:pt x="6842" y="50178"/>
                    <a:pt x="7356" y="50582"/>
                  </a:cubicBezTo>
                  <a:cubicBezTo>
                    <a:pt x="7498" y="50771"/>
                    <a:pt x="7656" y="50937"/>
                    <a:pt x="7990" y="51001"/>
                  </a:cubicBezTo>
                  <a:cubicBezTo>
                    <a:pt x="7860" y="50697"/>
                    <a:pt x="7703" y="50530"/>
                    <a:pt x="7498" y="50398"/>
                  </a:cubicBezTo>
                  <a:cubicBezTo>
                    <a:pt x="7072" y="49905"/>
                    <a:pt x="6639" y="49417"/>
                    <a:pt x="6133" y="49002"/>
                  </a:cubicBezTo>
                  <a:cubicBezTo>
                    <a:pt x="6054" y="48914"/>
                    <a:pt x="5848" y="48789"/>
                    <a:pt x="6042" y="48710"/>
                  </a:cubicBezTo>
                  <a:cubicBezTo>
                    <a:pt x="6234" y="48631"/>
                    <a:pt x="6438" y="48521"/>
                    <a:pt x="6658" y="48521"/>
                  </a:cubicBezTo>
                  <a:cubicBezTo>
                    <a:pt x="6730" y="48521"/>
                    <a:pt x="6803" y="48533"/>
                    <a:pt x="6879" y="48562"/>
                  </a:cubicBezTo>
                  <a:cubicBezTo>
                    <a:pt x="7313" y="49140"/>
                    <a:pt x="7867" y="49597"/>
                    <a:pt x="8404" y="50073"/>
                  </a:cubicBezTo>
                  <a:cubicBezTo>
                    <a:pt x="8497" y="50046"/>
                    <a:pt x="8548" y="49983"/>
                    <a:pt x="8561" y="49888"/>
                  </a:cubicBezTo>
                  <a:cubicBezTo>
                    <a:pt x="8102" y="49431"/>
                    <a:pt x="7687" y="48929"/>
                    <a:pt x="7173" y="48527"/>
                  </a:cubicBezTo>
                  <a:cubicBezTo>
                    <a:pt x="7207" y="48197"/>
                    <a:pt x="7497" y="48254"/>
                    <a:pt x="7695" y="48199"/>
                  </a:cubicBezTo>
                  <a:cubicBezTo>
                    <a:pt x="9584" y="47677"/>
                    <a:pt x="11481" y="47181"/>
                    <a:pt x="13333" y="46535"/>
                  </a:cubicBezTo>
                  <a:lnTo>
                    <a:pt x="14624" y="46084"/>
                  </a:lnTo>
                  <a:cubicBezTo>
                    <a:pt x="14673" y="46008"/>
                    <a:pt x="14720" y="45982"/>
                    <a:pt x="14767" y="45982"/>
                  </a:cubicBezTo>
                  <a:cubicBezTo>
                    <a:pt x="14860" y="45982"/>
                    <a:pt x="14949" y="46082"/>
                    <a:pt x="15040" y="46095"/>
                  </a:cubicBezTo>
                  <a:cubicBezTo>
                    <a:pt x="15240" y="45931"/>
                    <a:pt x="15366" y="45673"/>
                    <a:pt x="15653" y="45623"/>
                  </a:cubicBezTo>
                  <a:close/>
                  <a:moveTo>
                    <a:pt x="33080" y="56791"/>
                  </a:moveTo>
                  <a:lnTo>
                    <a:pt x="33080" y="56792"/>
                  </a:lnTo>
                  <a:cubicBezTo>
                    <a:pt x="33051" y="56797"/>
                    <a:pt x="33023" y="56800"/>
                    <a:pt x="32994" y="56803"/>
                  </a:cubicBezTo>
                  <a:lnTo>
                    <a:pt x="32994" y="56803"/>
                  </a:lnTo>
                  <a:cubicBezTo>
                    <a:pt x="33023" y="56800"/>
                    <a:pt x="33051" y="56797"/>
                    <a:pt x="33080" y="56791"/>
                  </a:cubicBezTo>
                  <a:close/>
                  <a:moveTo>
                    <a:pt x="32902" y="56808"/>
                  </a:moveTo>
                  <a:cubicBezTo>
                    <a:pt x="32887" y="56810"/>
                    <a:pt x="32872" y="56811"/>
                    <a:pt x="32857" y="56812"/>
                  </a:cubicBezTo>
                  <a:cubicBezTo>
                    <a:pt x="32871" y="56811"/>
                    <a:pt x="32887" y="56810"/>
                    <a:pt x="32902" y="56808"/>
                  </a:cubicBezTo>
                  <a:close/>
                  <a:moveTo>
                    <a:pt x="33522" y="56907"/>
                  </a:moveTo>
                  <a:cubicBezTo>
                    <a:pt x="33566" y="56907"/>
                    <a:pt x="33610" y="56919"/>
                    <a:pt x="33656" y="56948"/>
                  </a:cubicBezTo>
                  <a:lnTo>
                    <a:pt x="33655" y="56948"/>
                  </a:lnTo>
                  <a:cubicBezTo>
                    <a:pt x="33600" y="56982"/>
                    <a:pt x="33546" y="56998"/>
                    <a:pt x="33490" y="56998"/>
                  </a:cubicBezTo>
                  <a:cubicBezTo>
                    <a:pt x="33441" y="56998"/>
                    <a:pt x="33392" y="56986"/>
                    <a:pt x="33341" y="56961"/>
                  </a:cubicBezTo>
                  <a:cubicBezTo>
                    <a:pt x="33402" y="56930"/>
                    <a:pt x="33461" y="56907"/>
                    <a:pt x="33522" y="56907"/>
                  </a:cubicBezTo>
                  <a:close/>
                  <a:moveTo>
                    <a:pt x="34217" y="56960"/>
                  </a:moveTo>
                  <a:cubicBezTo>
                    <a:pt x="34278" y="56960"/>
                    <a:pt x="34337" y="56975"/>
                    <a:pt x="34401" y="56994"/>
                  </a:cubicBezTo>
                  <a:cubicBezTo>
                    <a:pt x="34329" y="57059"/>
                    <a:pt x="34260" y="57083"/>
                    <a:pt x="34187" y="57083"/>
                  </a:cubicBezTo>
                  <a:cubicBezTo>
                    <a:pt x="34124" y="57083"/>
                    <a:pt x="34058" y="57066"/>
                    <a:pt x="33984" y="57040"/>
                  </a:cubicBezTo>
                  <a:cubicBezTo>
                    <a:pt x="34073" y="56980"/>
                    <a:pt x="34147" y="56960"/>
                    <a:pt x="34217" y="56960"/>
                  </a:cubicBezTo>
                  <a:close/>
                  <a:moveTo>
                    <a:pt x="12281" y="55687"/>
                  </a:moveTo>
                  <a:cubicBezTo>
                    <a:pt x="12398" y="55741"/>
                    <a:pt x="12585" y="55750"/>
                    <a:pt x="12598" y="55890"/>
                  </a:cubicBezTo>
                  <a:cubicBezTo>
                    <a:pt x="12618" y="56095"/>
                    <a:pt x="12487" y="56336"/>
                    <a:pt x="12316" y="56368"/>
                  </a:cubicBezTo>
                  <a:cubicBezTo>
                    <a:pt x="11917" y="56439"/>
                    <a:pt x="12178" y="56685"/>
                    <a:pt x="12140" y="56848"/>
                  </a:cubicBezTo>
                  <a:cubicBezTo>
                    <a:pt x="12034" y="56928"/>
                    <a:pt x="12009" y="57092"/>
                    <a:pt x="11863" y="57127"/>
                  </a:cubicBezTo>
                  <a:cubicBezTo>
                    <a:pt x="11824" y="57136"/>
                    <a:pt x="11786" y="57141"/>
                    <a:pt x="11749" y="57141"/>
                  </a:cubicBezTo>
                  <a:cubicBezTo>
                    <a:pt x="11652" y="57141"/>
                    <a:pt x="11562" y="57107"/>
                    <a:pt x="11497" y="57024"/>
                  </a:cubicBezTo>
                  <a:cubicBezTo>
                    <a:pt x="11407" y="56910"/>
                    <a:pt x="11507" y="56799"/>
                    <a:pt x="11571" y="56728"/>
                  </a:cubicBezTo>
                  <a:cubicBezTo>
                    <a:pt x="11732" y="56543"/>
                    <a:pt x="11850" y="56355"/>
                    <a:pt x="11896" y="56102"/>
                  </a:cubicBezTo>
                  <a:cubicBezTo>
                    <a:pt x="11931" y="55912"/>
                    <a:pt x="12036" y="55717"/>
                    <a:pt x="12281" y="55687"/>
                  </a:cubicBezTo>
                  <a:close/>
                  <a:moveTo>
                    <a:pt x="48725" y="56201"/>
                  </a:moveTo>
                  <a:cubicBezTo>
                    <a:pt x="48828" y="56243"/>
                    <a:pt x="49047" y="56189"/>
                    <a:pt x="48947" y="56403"/>
                  </a:cubicBezTo>
                  <a:cubicBezTo>
                    <a:pt x="48804" y="56703"/>
                    <a:pt x="48717" y="57052"/>
                    <a:pt x="48388" y="57230"/>
                  </a:cubicBezTo>
                  <a:lnTo>
                    <a:pt x="48388" y="57230"/>
                  </a:lnTo>
                  <a:cubicBezTo>
                    <a:pt x="48385" y="57077"/>
                    <a:pt x="48382" y="56923"/>
                    <a:pt x="48380" y="56769"/>
                  </a:cubicBezTo>
                  <a:cubicBezTo>
                    <a:pt x="48262" y="56761"/>
                    <a:pt x="48175" y="56722"/>
                    <a:pt x="48113" y="56656"/>
                  </a:cubicBezTo>
                  <a:lnTo>
                    <a:pt x="48113" y="56656"/>
                  </a:lnTo>
                  <a:cubicBezTo>
                    <a:pt x="48175" y="56722"/>
                    <a:pt x="48263" y="56761"/>
                    <a:pt x="48380" y="56768"/>
                  </a:cubicBezTo>
                  <a:lnTo>
                    <a:pt x="48355" y="56763"/>
                  </a:lnTo>
                  <a:cubicBezTo>
                    <a:pt x="48487" y="56709"/>
                    <a:pt x="48599" y="56646"/>
                    <a:pt x="48484" y="56493"/>
                  </a:cubicBezTo>
                  <a:lnTo>
                    <a:pt x="48484" y="56493"/>
                  </a:lnTo>
                  <a:cubicBezTo>
                    <a:pt x="48514" y="56506"/>
                    <a:pt x="48539" y="56511"/>
                    <a:pt x="48560" y="56511"/>
                  </a:cubicBezTo>
                  <a:cubicBezTo>
                    <a:pt x="48660" y="56511"/>
                    <a:pt x="48673" y="56387"/>
                    <a:pt x="48717" y="56306"/>
                  </a:cubicBezTo>
                  <a:cubicBezTo>
                    <a:pt x="48727" y="56291"/>
                    <a:pt x="48749" y="56274"/>
                    <a:pt x="48747" y="56261"/>
                  </a:cubicBezTo>
                  <a:cubicBezTo>
                    <a:pt x="48742" y="56241"/>
                    <a:pt x="48735" y="56220"/>
                    <a:pt x="48725" y="56201"/>
                  </a:cubicBezTo>
                  <a:close/>
                  <a:moveTo>
                    <a:pt x="46163" y="55540"/>
                  </a:moveTo>
                  <a:lnTo>
                    <a:pt x="47636" y="56552"/>
                  </a:lnTo>
                  <a:cubicBezTo>
                    <a:pt x="47728" y="56683"/>
                    <a:pt x="47723" y="56819"/>
                    <a:pt x="47663" y="56960"/>
                  </a:cubicBezTo>
                  <a:cubicBezTo>
                    <a:pt x="47526" y="57067"/>
                    <a:pt x="47452" y="57208"/>
                    <a:pt x="47442" y="57382"/>
                  </a:cubicBezTo>
                  <a:cubicBezTo>
                    <a:pt x="47384" y="57440"/>
                    <a:pt x="47325" y="57464"/>
                    <a:pt x="47265" y="57464"/>
                  </a:cubicBezTo>
                  <a:cubicBezTo>
                    <a:pt x="47206" y="57464"/>
                    <a:pt x="47144" y="57440"/>
                    <a:pt x="47082" y="57399"/>
                  </a:cubicBezTo>
                  <a:cubicBezTo>
                    <a:pt x="46609" y="57099"/>
                    <a:pt x="46125" y="56826"/>
                    <a:pt x="45613" y="56598"/>
                  </a:cubicBezTo>
                  <a:cubicBezTo>
                    <a:pt x="45422" y="56514"/>
                    <a:pt x="45660" y="56430"/>
                    <a:pt x="45623" y="56342"/>
                  </a:cubicBezTo>
                  <a:lnTo>
                    <a:pt x="45624" y="56342"/>
                  </a:lnTo>
                  <a:cubicBezTo>
                    <a:pt x="45852" y="56108"/>
                    <a:pt x="45844" y="55713"/>
                    <a:pt x="46163" y="55540"/>
                  </a:cubicBezTo>
                  <a:close/>
                  <a:moveTo>
                    <a:pt x="101080" y="53058"/>
                  </a:moveTo>
                  <a:cubicBezTo>
                    <a:pt x="100977" y="54097"/>
                    <a:pt x="100820" y="55059"/>
                    <a:pt x="100483" y="55984"/>
                  </a:cubicBezTo>
                  <a:cubicBezTo>
                    <a:pt x="100394" y="56227"/>
                    <a:pt x="100289" y="56440"/>
                    <a:pt x="100031" y="56550"/>
                  </a:cubicBezTo>
                  <a:cubicBezTo>
                    <a:pt x="99154" y="56920"/>
                    <a:pt x="98280" y="57305"/>
                    <a:pt x="97350" y="57561"/>
                  </a:cubicBezTo>
                  <a:cubicBezTo>
                    <a:pt x="97376" y="55865"/>
                    <a:pt x="99420" y="53367"/>
                    <a:pt x="101080" y="53058"/>
                  </a:cubicBezTo>
                  <a:close/>
                  <a:moveTo>
                    <a:pt x="104794" y="55325"/>
                  </a:moveTo>
                  <a:cubicBezTo>
                    <a:pt x="104733" y="55445"/>
                    <a:pt x="104843" y="55449"/>
                    <a:pt x="104919" y="55475"/>
                  </a:cubicBezTo>
                  <a:cubicBezTo>
                    <a:pt x="105310" y="55614"/>
                    <a:pt x="105672" y="55864"/>
                    <a:pt x="106100" y="55864"/>
                  </a:cubicBezTo>
                  <a:cubicBezTo>
                    <a:pt x="106168" y="55864"/>
                    <a:pt x="106238" y="55858"/>
                    <a:pt x="106311" y="55844"/>
                  </a:cubicBezTo>
                  <a:lnTo>
                    <a:pt x="106311" y="55844"/>
                  </a:lnTo>
                  <a:cubicBezTo>
                    <a:pt x="106208" y="56377"/>
                    <a:pt x="105792" y="56684"/>
                    <a:pt x="105434" y="57016"/>
                  </a:cubicBezTo>
                  <a:lnTo>
                    <a:pt x="105435" y="57016"/>
                  </a:lnTo>
                  <a:cubicBezTo>
                    <a:pt x="104878" y="57532"/>
                    <a:pt x="104237" y="57914"/>
                    <a:pt x="103468" y="58038"/>
                  </a:cubicBezTo>
                  <a:cubicBezTo>
                    <a:pt x="103219" y="57765"/>
                    <a:pt x="102901" y="57564"/>
                    <a:pt x="102549" y="57454"/>
                  </a:cubicBezTo>
                  <a:cubicBezTo>
                    <a:pt x="102278" y="57239"/>
                    <a:pt x="101947" y="57160"/>
                    <a:pt x="101607" y="57063"/>
                  </a:cubicBezTo>
                  <a:cubicBezTo>
                    <a:pt x="101838" y="56791"/>
                    <a:pt x="102172" y="56739"/>
                    <a:pt x="102433" y="56564"/>
                  </a:cubicBezTo>
                  <a:cubicBezTo>
                    <a:pt x="102659" y="56413"/>
                    <a:pt x="102907" y="56292"/>
                    <a:pt x="103133" y="56140"/>
                  </a:cubicBezTo>
                  <a:cubicBezTo>
                    <a:pt x="103416" y="55950"/>
                    <a:pt x="103729" y="55778"/>
                    <a:pt x="103953" y="55530"/>
                  </a:cubicBezTo>
                  <a:cubicBezTo>
                    <a:pt x="104046" y="55426"/>
                    <a:pt x="104152" y="55402"/>
                    <a:pt x="104261" y="55402"/>
                  </a:cubicBezTo>
                  <a:cubicBezTo>
                    <a:pt x="104354" y="55402"/>
                    <a:pt x="104448" y="55420"/>
                    <a:pt x="104538" y="55420"/>
                  </a:cubicBezTo>
                  <a:cubicBezTo>
                    <a:pt x="104631" y="55420"/>
                    <a:pt x="104719" y="55401"/>
                    <a:pt x="104794" y="55325"/>
                  </a:cubicBezTo>
                  <a:close/>
                  <a:moveTo>
                    <a:pt x="48405" y="57285"/>
                  </a:moveTo>
                  <a:cubicBezTo>
                    <a:pt x="48395" y="57510"/>
                    <a:pt x="48331" y="57729"/>
                    <a:pt x="48206" y="57905"/>
                  </a:cubicBezTo>
                  <a:cubicBezTo>
                    <a:pt x="48121" y="58022"/>
                    <a:pt x="48060" y="58067"/>
                    <a:pt x="48013" y="58067"/>
                  </a:cubicBezTo>
                  <a:cubicBezTo>
                    <a:pt x="47927" y="58067"/>
                    <a:pt x="47892" y="57912"/>
                    <a:pt x="47859" y="57772"/>
                  </a:cubicBezTo>
                  <a:cubicBezTo>
                    <a:pt x="47907" y="57687"/>
                    <a:pt x="47979" y="57602"/>
                    <a:pt x="47891" y="57506"/>
                  </a:cubicBezTo>
                  <a:lnTo>
                    <a:pt x="47892" y="57506"/>
                  </a:lnTo>
                  <a:cubicBezTo>
                    <a:pt x="47903" y="57508"/>
                    <a:pt x="47914" y="57509"/>
                    <a:pt x="47924" y="57509"/>
                  </a:cubicBezTo>
                  <a:cubicBezTo>
                    <a:pt x="48020" y="57509"/>
                    <a:pt x="48039" y="57417"/>
                    <a:pt x="48071" y="57338"/>
                  </a:cubicBezTo>
                  <a:lnTo>
                    <a:pt x="48116" y="57330"/>
                  </a:lnTo>
                  <a:lnTo>
                    <a:pt x="48130" y="57286"/>
                  </a:lnTo>
                  <a:lnTo>
                    <a:pt x="48405" y="57285"/>
                  </a:lnTo>
                  <a:close/>
                  <a:moveTo>
                    <a:pt x="101161" y="57274"/>
                  </a:moveTo>
                  <a:cubicBezTo>
                    <a:pt x="101313" y="57274"/>
                    <a:pt x="101464" y="57325"/>
                    <a:pt x="101612" y="57377"/>
                  </a:cubicBezTo>
                  <a:cubicBezTo>
                    <a:pt x="101869" y="57467"/>
                    <a:pt x="102128" y="57553"/>
                    <a:pt x="102386" y="57641"/>
                  </a:cubicBezTo>
                  <a:cubicBezTo>
                    <a:pt x="102617" y="57836"/>
                    <a:pt x="102891" y="57959"/>
                    <a:pt x="103160" y="58090"/>
                  </a:cubicBezTo>
                  <a:cubicBezTo>
                    <a:pt x="103118" y="58139"/>
                    <a:pt x="103087" y="58219"/>
                    <a:pt x="103036" y="58234"/>
                  </a:cubicBezTo>
                  <a:lnTo>
                    <a:pt x="103037" y="58234"/>
                  </a:lnTo>
                  <a:cubicBezTo>
                    <a:pt x="102437" y="58416"/>
                    <a:pt x="101836" y="58494"/>
                    <a:pt x="101233" y="58494"/>
                  </a:cubicBezTo>
                  <a:cubicBezTo>
                    <a:pt x="100441" y="58494"/>
                    <a:pt x="99646" y="58360"/>
                    <a:pt x="98844" y="58155"/>
                  </a:cubicBezTo>
                  <a:cubicBezTo>
                    <a:pt x="99545" y="57874"/>
                    <a:pt x="100242" y="57586"/>
                    <a:pt x="100946" y="57313"/>
                  </a:cubicBezTo>
                  <a:cubicBezTo>
                    <a:pt x="101018" y="57285"/>
                    <a:pt x="101089" y="57274"/>
                    <a:pt x="101161" y="57274"/>
                  </a:cubicBezTo>
                  <a:close/>
                  <a:moveTo>
                    <a:pt x="12160" y="57948"/>
                  </a:moveTo>
                  <a:cubicBezTo>
                    <a:pt x="12182" y="57948"/>
                    <a:pt x="12206" y="57953"/>
                    <a:pt x="12227" y="57961"/>
                  </a:cubicBezTo>
                  <a:cubicBezTo>
                    <a:pt x="12524" y="58086"/>
                    <a:pt x="12895" y="58027"/>
                    <a:pt x="13119" y="58327"/>
                  </a:cubicBezTo>
                  <a:lnTo>
                    <a:pt x="12720" y="58645"/>
                  </a:lnTo>
                  <a:cubicBezTo>
                    <a:pt x="12524" y="58551"/>
                    <a:pt x="12395" y="58382"/>
                    <a:pt x="12254" y="58226"/>
                  </a:cubicBezTo>
                  <a:cubicBezTo>
                    <a:pt x="12152" y="58187"/>
                    <a:pt x="12060" y="58128"/>
                    <a:pt x="12081" y="58005"/>
                  </a:cubicBezTo>
                  <a:cubicBezTo>
                    <a:pt x="12088" y="57964"/>
                    <a:pt x="12121" y="57948"/>
                    <a:pt x="12160" y="57948"/>
                  </a:cubicBezTo>
                  <a:close/>
                  <a:moveTo>
                    <a:pt x="13620" y="58330"/>
                  </a:moveTo>
                  <a:cubicBezTo>
                    <a:pt x="13621" y="58330"/>
                    <a:pt x="13623" y="58330"/>
                    <a:pt x="13624" y="58330"/>
                  </a:cubicBezTo>
                  <a:cubicBezTo>
                    <a:pt x="13813" y="58330"/>
                    <a:pt x="13803" y="58454"/>
                    <a:pt x="13745" y="58587"/>
                  </a:cubicBezTo>
                  <a:lnTo>
                    <a:pt x="13745" y="58588"/>
                  </a:lnTo>
                  <a:cubicBezTo>
                    <a:pt x="13623" y="58610"/>
                    <a:pt x="13501" y="58642"/>
                    <a:pt x="13376" y="58650"/>
                  </a:cubicBezTo>
                  <a:cubicBezTo>
                    <a:pt x="13366" y="58651"/>
                    <a:pt x="13357" y="58651"/>
                    <a:pt x="13348" y="58651"/>
                  </a:cubicBezTo>
                  <a:cubicBezTo>
                    <a:pt x="13159" y="58651"/>
                    <a:pt x="13231" y="58514"/>
                    <a:pt x="13257" y="58403"/>
                  </a:cubicBezTo>
                  <a:cubicBezTo>
                    <a:pt x="13378" y="58377"/>
                    <a:pt x="13499" y="58330"/>
                    <a:pt x="13620" y="58330"/>
                  </a:cubicBezTo>
                  <a:close/>
                  <a:moveTo>
                    <a:pt x="14346" y="58515"/>
                  </a:moveTo>
                  <a:cubicBezTo>
                    <a:pt x="14470" y="58515"/>
                    <a:pt x="14600" y="58540"/>
                    <a:pt x="14739" y="58570"/>
                  </a:cubicBezTo>
                  <a:cubicBezTo>
                    <a:pt x="14670" y="58737"/>
                    <a:pt x="14570" y="58777"/>
                    <a:pt x="14462" y="58777"/>
                  </a:cubicBezTo>
                  <a:cubicBezTo>
                    <a:pt x="14362" y="58777"/>
                    <a:pt x="14254" y="58742"/>
                    <a:pt x="14158" y="58742"/>
                  </a:cubicBezTo>
                  <a:cubicBezTo>
                    <a:pt x="14147" y="58742"/>
                    <a:pt x="14136" y="58743"/>
                    <a:pt x="14125" y="58744"/>
                  </a:cubicBezTo>
                  <a:cubicBezTo>
                    <a:pt x="14082" y="58698"/>
                    <a:pt x="14040" y="58652"/>
                    <a:pt x="13997" y="58605"/>
                  </a:cubicBezTo>
                  <a:cubicBezTo>
                    <a:pt x="14110" y="58539"/>
                    <a:pt x="14226" y="58515"/>
                    <a:pt x="14346" y="58515"/>
                  </a:cubicBezTo>
                  <a:close/>
                  <a:moveTo>
                    <a:pt x="15251" y="58639"/>
                  </a:moveTo>
                  <a:cubicBezTo>
                    <a:pt x="15253" y="58639"/>
                    <a:pt x="15256" y="58639"/>
                    <a:pt x="15258" y="58639"/>
                  </a:cubicBezTo>
                  <a:cubicBezTo>
                    <a:pt x="15389" y="58646"/>
                    <a:pt x="15519" y="58664"/>
                    <a:pt x="15646" y="58696"/>
                  </a:cubicBezTo>
                  <a:cubicBezTo>
                    <a:pt x="15709" y="58709"/>
                    <a:pt x="15762" y="58767"/>
                    <a:pt x="15692" y="58827"/>
                  </a:cubicBezTo>
                  <a:cubicBezTo>
                    <a:pt x="15646" y="58865"/>
                    <a:pt x="15571" y="58871"/>
                    <a:pt x="15510" y="58892"/>
                  </a:cubicBezTo>
                  <a:lnTo>
                    <a:pt x="15359" y="58886"/>
                  </a:lnTo>
                  <a:cubicBezTo>
                    <a:pt x="15260" y="58862"/>
                    <a:pt x="15112" y="58910"/>
                    <a:pt x="15078" y="58786"/>
                  </a:cubicBezTo>
                  <a:cubicBezTo>
                    <a:pt x="15055" y="58697"/>
                    <a:pt x="15162" y="58639"/>
                    <a:pt x="15251" y="58639"/>
                  </a:cubicBezTo>
                  <a:close/>
                  <a:moveTo>
                    <a:pt x="47276" y="58338"/>
                  </a:moveTo>
                  <a:cubicBezTo>
                    <a:pt x="47447" y="58338"/>
                    <a:pt x="47598" y="58439"/>
                    <a:pt x="47745" y="58536"/>
                  </a:cubicBezTo>
                  <a:cubicBezTo>
                    <a:pt x="47925" y="58654"/>
                    <a:pt x="47877" y="58795"/>
                    <a:pt x="47749" y="58925"/>
                  </a:cubicBezTo>
                  <a:lnTo>
                    <a:pt x="47452" y="58777"/>
                  </a:lnTo>
                  <a:cubicBezTo>
                    <a:pt x="47453" y="58775"/>
                    <a:pt x="47454" y="58775"/>
                    <a:pt x="47455" y="58774"/>
                  </a:cubicBezTo>
                  <a:cubicBezTo>
                    <a:pt x="47319" y="58650"/>
                    <a:pt x="47140" y="58572"/>
                    <a:pt x="47061" y="58392"/>
                  </a:cubicBezTo>
                  <a:lnTo>
                    <a:pt x="47062" y="58392"/>
                  </a:lnTo>
                  <a:cubicBezTo>
                    <a:pt x="47137" y="58354"/>
                    <a:pt x="47208" y="58338"/>
                    <a:pt x="47276" y="58338"/>
                  </a:cubicBezTo>
                  <a:close/>
                  <a:moveTo>
                    <a:pt x="16862" y="58854"/>
                  </a:moveTo>
                  <a:cubicBezTo>
                    <a:pt x="16885" y="58897"/>
                    <a:pt x="16909" y="58940"/>
                    <a:pt x="16933" y="58984"/>
                  </a:cubicBezTo>
                  <a:cubicBezTo>
                    <a:pt x="16835" y="59000"/>
                    <a:pt x="16736" y="59013"/>
                    <a:pt x="16628" y="59013"/>
                  </a:cubicBezTo>
                  <a:cubicBezTo>
                    <a:pt x="16497" y="59013"/>
                    <a:pt x="16351" y="58994"/>
                    <a:pt x="16171" y="58936"/>
                  </a:cubicBezTo>
                  <a:cubicBezTo>
                    <a:pt x="16294" y="58874"/>
                    <a:pt x="16402" y="58860"/>
                    <a:pt x="16500" y="58860"/>
                  </a:cubicBezTo>
                  <a:cubicBezTo>
                    <a:pt x="16585" y="58860"/>
                    <a:pt x="16662" y="58871"/>
                    <a:pt x="16733" y="58871"/>
                  </a:cubicBezTo>
                  <a:cubicBezTo>
                    <a:pt x="16778" y="58871"/>
                    <a:pt x="16820" y="58867"/>
                    <a:pt x="16862" y="58854"/>
                  </a:cubicBezTo>
                  <a:close/>
                  <a:moveTo>
                    <a:pt x="17975" y="59019"/>
                  </a:moveTo>
                  <a:lnTo>
                    <a:pt x="17975" y="59019"/>
                  </a:lnTo>
                  <a:cubicBezTo>
                    <a:pt x="17911" y="59110"/>
                    <a:pt x="17845" y="59146"/>
                    <a:pt x="17777" y="59146"/>
                  </a:cubicBezTo>
                  <a:cubicBezTo>
                    <a:pt x="17701" y="59146"/>
                    <a:pt x="17623" y="59101"/>
                    <a:pt x="17544" y="59037"/>
                  </a:cubicBezTo>
                  <a:lnTo>
                    <a:pt x="17975" y="59019"/>
                  </a:lnTo>
                  <a:close/>
                  <a:moveTo>
                    <a:pt x="18135" y="59061"/>
                  </a:moveTo>
                  <a:cubicBezTo>
                    <a:pt x="18197" y="59075"/>
                    <a:pt x="18259" y="59087"/>
                    <a:pt x="18322" y="59104"/>
                  </a:cubicBezTo>
                  <a:cubicBezTo>
                    <a:pt x="18334" y="59107"/>
                    <a:pt x="18350" y="59107"/>
                    <a:pt x="18365" y="59107"/>
                  </a:cubicBezTo>
                  <a:cubicBezTo>
                    <a:pt x="18368" y="59107"/>
                    <a:pt x="18370" y="59107"/>
                    <a:pt x="18373" y="59107"/>
                  </a:cubicBezTo>
                  <a:cubicBezTo>
                    <a:pt x="18417" y="59107"/>
                    <a:pt x="18461" y="59109"/>
                    <a:pt x="18450" y="59176"/>
                  </a:cubicBezTo>
                  <a:cubicBezTo>
                    <a:pt x="18443" y="59210"/>
                    <a:pt x="18352" y="59230"/>
                    <a:pt x="18300" y="59256"/>
                  </a:cubicBezTo>
                  <a:cubicBezTo>
                    <a:pt x="18215" y="59216"/>
                    <a:pt x="18158" y="59154"/>
                    <a:pt x="18135" y="59061"/>
                  </a:cubicBezTo>
                  <a:close/>
                  <a:moveTo>
                    <a:pt x="17444" y="59076"/>
                  </a:moveTo>
                  <a:cubicBezTo>
                    <a:pt x="17376" y="59122"/>
                    <a:pt x="17349" y="59196"/>
                    <a:pt x="17343" y="59284"/>
                  </a:cubicBezTo>
                  <a:lnTo>
                    <a:pt x="17342" y="59283"/>
                  </a:lnTo>
                  <a:cubicBezTo>
                    <a:pt x="17348" y="59195"/>
                    <a:pt x="17375" y="59122"/>
                    <a:pt x="17444" y="59076"/>
                  </a:cubicBezTo>
                  <a:close/>
                  <a:moveTo>
                    <a:pt x="20980" y="59513"/>
                  </a:moveTo>
                  <a:cubicBezTo>
                    <a:pt x="20923" y="59518"/>
                    <a:pt x="20865" y="59527"/>
                    <a:pt x="20810" y="59540"/>
                  </a:cubicBezTo>
                  <a:lnTo>
                    <a:pt x="20809" y="59540"/>
                  </a:lnTo>
                  <a:cubicBezTo>
                    <a:pt x="20865" y="59527"/>
                    <a:pt x="20922" y="59518"/>
                    <a:pt x="20980" y="59513"/>
                  </a:cubicBezTo>
                  <a:close/>
                  <a:moveTo>
                    <a:pt x="20588" y="59422"/>
                  </a:moveTo>
                  <a:cubicBezTo>
                    <a:pt x="20588" y="59422"/>
                    <a:pt x="20588" y="59422"/>
                    <a:pt x="20588" y="59422"/>
                  </a:cubicBezTo>
                  <a:lnTo>
                    <a:pt x="20588" y="59422"/>
                  </a:lnTo>
                  <a:cubicBezTo>
                    <a:pt x="20516" y="59422"/>
                    <a:pt x="20449" y="59471"/>
                    <a:pt x="20390" y="59585"/>
                  </a:cubicBezTo>
                  <a:lnTo>
                    <a:pt x="20389" y="59585"/>
                  </a:lnTo>
                  <a:cubicBezTo>
                    <a:pt x="20449" y="59471"/>
                    <a:pt x="20515" y="59422"/>
                    <a:pt x="20588" y="59422"/>
                  </a:cubicBezTo>
                  <a:close/>
                  <a:moveTo>
                    <a:pt x="18076" y="51981"/>
                  </a:moveTo>
                  <a:cubicBezTo>
                    <a:pt x="18141" y="51981"/>
                    <a:pt x="18205" y="52038"/>
                    <a:pt x="18259" y="52089"/>
                  </a:cubicBezTo>
                  <a:cubicBezTo>
                    <a:pt x="20370" y="52738"/>
                    <a:pt x="22428" y="53550"/>
                    <a:pt x="24550" y="54173"/>
                  </a:cubicBezTo>
                  <a:cubicBezTo>
                    <a:pt x="26678" y="54799"/>
                    <a:pt x="28836" y="55133"/>
                    <a:pt x="31035" y="55133"/>
                  </a:cubicBezTo>
                  <a:cubicBezTo>
                    <a:pt x="31532" y="55133"/>
                    <a:pt x="32031" y="55116"/>
                    <a:pt x="32532" y="55082"/>
                  </a:cubicBezTo>
                  <a:cubicBezTo>
                    <a:pt x="33902" y="54988"/>
                    <a:pt x="35274" y="54867"/>
                    <a:pt x="36649" y="54867"/>
                  </a:cubicBezTo>
                  <a:cubicBezTo>
                    <a:pt x="36895" y="54867"/>
                    <a:pt x="37142" y="54871"/>
                    <a:pt x="37389" y="54880"/>
                  </a:cubicBezTo>
                  <a:cubicBezTo>
                    <a:pt x="39561" y="54957"/>
                    <a:pt x="41629" y="55490"/>
                    <a:pt x="43612" y="56361"/>
                  </a:cubicBezTo>
                  <a:cubicBezTo>
                    <a:pt x="44675" y="56827"/>
                    <a:pt x="45765" y="57249"/>
                    <a:pt x="46699" y="57965"/>
                  </a:cubicBezTo>
                  <a:cubicBezTo>
                    <a:pt x="46781" y="57994"/>
                    <a:pt x="46868" y="58016"/>
                    <a:pt x="46833" y="58136"/>
                  </a:cubicBezTo>
                  <a:cubicBezTo>
                    <a:pt x="46835" y="58140"/>
                    <a:pt x="46836" y="58145"/>
                    <a:pt x="46836" y="58148"/>
                  </a:cubicBezTo>
                  <a:cubicBezTo>
                    <a:pt x="46838" y="58146"/>
                    <a:pt x="46839" y="58143"/>
                    <a:pt x="46840" y="58140"/>
                  </a:cubicBezTo>
                  <a:cubicBezTo>
                    <a:pt x="46859" y="58137"/>
                    <a:pt x="46876" y="58136"/>
                    <a:pt x="46892" y="58136"/>
                  </a:cubicBezTo>
                  <a:cubicBezTo>
                    <a:pt x="47062" y="58136"/>
                    <a:pt x="47014" y="58302"/>
                    <a:pt x="47042" y="58408"/>
                  </a:cubicBezTo>
                  <a:cubicBezTo>
                    <a:pt x="46914" y="58379"/>
                    <a:pt x="46727" y="58397"/>
                    <a:pt x="46801" y="58215"/>
                  </a:cubicBezTo>
                  <a:lnTo>
                    <a:pt x="46801" y="58215"/>
                  </a:lnTo>
                  <a:cubicBezTo>
                    <a:pt x="46795" y="58219"/>
                    <a:pt x="46788" y="58221"/>
                    <a:pt x="46781" y="58222"/>
                  </a:cubicBezTo>
                  <a:cubicBezTo>
                    <a:pt x="46737" y="58244"/>
                    <a:pt x="46695" y="58253"/>
                    <a:pt x="46656" y="58253"/>
                  </a:cubicBezTo>
                  <a:cubicBezTo>
                    <a:pt x="46522" y="58253"/>
                    <a:pt x="46411" y="58152"/>
                    <a:pt x="46289" y="58103"/>
                  </a:cubicBezTo>
                  <a:cubicBezTo>
                    <a:pt x="45710" y="57873"/>
                    <a:pt x="45160" y="57575"/>
                    <a:pt x="44554" y="57413"/>
                  </a:cubicBezTo>
                  <a:cubicBezTo>
                    <a:pt x="44497" y="57394"/>
                    <a:pt x="44438" y="57344"/>
                    <a:pt x="44383" y="57344"/>
                  </a:cubicBezTo>
                  <a:cubicBezTo>
                    <a:pt x="44346" y="57344"/>
                    <a:pt x="44311" y="57368"/>
                    <a:pt x="44281" y="57442"/>
                  </a:cubicBezTo>
                  <a:cubicBezTo>
                    <a:pt x="44198" y="57554"/>
                    <a:pt x="44283" y="57584"/>
                    <a:pt x="44367" y="57613"/>
                  </a:cubicBezTo>
                  <a:cubicBezTo>
                    <a:pt x="45252" y="57998"/>
                    <a:pt x="46135" y="58391"/>
                    <a:pt x="47026" y="58764"/>
                  </a:cubicBezTo>
                  <a:cubicBezTo>
                    <a:pt x="47102" y="58795"/>
                    <a:pt x="47193" y="58852"/>
                    <a:pt x="47286" y="58852"/>
                  </a:cubicBezTo>
                  <a:cubicBezTo>
                    <a:pt x="47336" y="58852"/>
                    <a:pt x="47387" y="58835"/>
                    <a:pt x="47437" y="58788"/>
                  </a:cubicBezTo>
                  <a:lnTo>
                    <a:pt x="47437" y="58788"/>
                  </a:lnTo>
                  <a:cubicBezTo>
                    <a:pt x="47391" y="59044"/>
                    <a:pt x="47581" y="59018"/>
                    <a:pt x="47744" y="59023"/>
                  </a:cubicBezTo>
                  <a:cubicBezTo>
                    <a:pt x="47699" y="59269"/>
                    <a:pt x="47844" y="59569"/>
                    <a:pt x="47542" y="59742"/>
                  </a:cubicBezTo>
                  <a:cubicBezTo>
                    <a:pt x="46606" y="59112"/>
                    <a:pt x="45557" y="58724"/>
                    <a:pt x="44502" y="58363"/>
                  </a:cubicBezTo>
                  <a:cubicBezTo>
                    <a:pt x="41941" y="57485"/>
                    <a:pt x="39285" y="57074"/>
                    <a:pt x="36599" y="56838"/>
                  </a:cubicBezTo>
                  <a:cubicBezTo>
                    <a:pt x="35805" y="56768"/>
                    <a:pt x="35009" y="56731"/>
                    <a:pt x="34214" y="56678"/>
                  </a:cubicBezTo>
                  <a:lnTo>
                    <a:pt x="34225" y="56673"/>
                  </a:lnTo>
                  <a:cubicBezTo>
                    <a:pt x="34246" y="56599"/>
                    <a:pt x="34247" y="56545"/>
                    <a:pt x="34235" y="56504"/>
                  </a:cubicBezTo>
                  <a:lnTo>
                    <a:pt x="34235" y="56504"/>
                  </a:lnTo>
                  <a:cubicBezTo>
                    <a:pt x="34274" y="56422"/>
                    <a:pt x="34358" y="56405"/>
                    <a:pt x="34447" y="56405"/>
                  </a:cubicBezTo>
                  <a:cubicBezTo>
                    <a:pt x="34507" y="56405"/>
                    <a:pt x="34570" y="56413"/>
                    <a:pt x="34622" y="56413"/>
                  </a:cubicBezTo>
                  <a:cubicBezTo>
                    <a:pt x="34625" y="56413"/>
                    <a:pt x="34627" y="56413"/>
                    <a:pt x="34630" y="56413"/>
                  </a:cubicBezTo>
                  <a:cubicBezTo>
                    <a:pt x="35605" y="56396"/>
                    <a:pt x="36582" y="56355"/>
                    <a:pt x="37556" y="56355"/>
                  </a:cubicBezTo>
                  <a:cubicBezTo>
                    <a:pt x="39083" y="56355"/>
                    <a:pt x="40603" y="56455"/>
                    <a:pt x="42100" y="56901"/>
                  </a:cubicBezTo>
                  <a:cubicBezTo>
                    <a:pt x="42157" y="56917"/>
                    <a:pt x="42222" y="56944"/>
                    <a:pt x="42280" y="56944"/>
                  </a:cubicBezTo>
                  <a:cubicBezTo>
                    <a:pt x="42342" y="56944"/>
                    <a:pt x="42397" y="56913"/>
                    <a:pt x="42424" y="56803"/>
                  </a:cubicBezTo>
                  <a:cubicBezTo>
                    <a:pt x="42452" y="56593"/>
                    <a:pt x="42264" y="56615"/>
                    <a:pt x="42160" y="56586"/>
                  </a:cubicBezTo>
                  <a:cubicBezTo>
                    <a:pt x="41126" y="56299"/>
                    <a:pt x="40078" y="56095"/>
                    <a:pt x="39003" y="56040"/>
                  </a:cubicBezTo>
                  <a:cubicBezTo>
                    <a:pt x="38517" y="56015"/>
                    <a:pt x="38032" y="56005"/>
                    <a:pt x="37546" y="56005"/>
                  </a:cubicBezTo>
                  <a:cubicBezTo>
                    <a:pt x="36665" y="56005"/>
                    <a:pt x="35785" y="56036"/>
                    <a:pt x="34905" y="56058"/>
                  </a:cubicBezTo>
                  <a:cubicBezTo>
                    <a:pt x="34473" y="56069"/>
                    <a:pt x="34041" y="56076"/>
                    <a:pt x="33610" y="56076"/>
                  </a:cubicBezTo>
                  <a:cubicBezTo>
                    <a:pt x="32152" y="56076"/>
                    <a:pt x="30700" y="55995"/>
                    <a:pt x="29259" y="55705"/>
                  </a:cubicBezTo>
                  <a:cubicBezTo>
                    <a:pt x="27943" y="55441"/>
                    <a:pt x="26619" y="55210"/>
                    <a:pt x="25300" y="54964"/>
                  </a:cubicBezTo>
                  <a:cubicBezTo>
                    <a:pt x="24926" y="54867"/>
                    <a:pt x="24554" y="54761"/>
                    <a:pt x="24177" y="54674"/>
                  </a:cubicBezTo>
                  <a:cubicBezTo>
                    <a:pt x="22267" y="54237"/>
                    <a:pt x="20339" y="53846"/>
                    <a:pt x="18677" y="52712"/>
                  </a:cubicBezTo>
                  <a:cubicBezTo>
                    <a:pt x="18641" y="52688"/>
                    <a:pt x="18603" y="52670"/>
                    <a:pt x="18567" y="52670"/>
                  </a:cubicBezTo>
                  <a:cubicBezTo>
                    <a:pt x="18541" y="52670"/>
                    <a:pt x="18517" y="52679"/>
                    <a:pt x="18496" y="52702"/>
                  </a:cubicBezTo>
                  <a:cubicBezTo>
                    <a:pt x="18559" y="52537"/>
                    <a:pt x="18393" y="52519"/>
                    <a:pt x="18282" y="52466"/>
                  </a:cubicBezTo>
                  <a:lnTo>
                    <a:pt x="18079" y="52248"/>
                  </a:lnTo>
                  <a:cubicBezTo>
                    <a:pt x="17989" y="52194"/>
                    <a:pt x="17885" y="52120"/>
                    <a:pt x="17991" y="52019"/>
                  </a:cubicBezTo>
                  <a:cubicBezTo>
                    <a:pt x="18019" y="51992"/>
                    <a:pt x="18048" y="51981"/>
                    <a:pt x="18076" y="51981"/>
                  </a:cubicBezTo>
                  <a:close/>
                  <a:moveTo>
                    <a:pt x="48226" y="59013"/>
                  </a:moveTo>
                  <a:cubicBezTo>
                    <a:pt x="48394" y="59262"/>
                    <a:pt x="48261" y="59472"/>
                    <a:pt x="48248" y="59673"/>
                  </a:cubicBezTo>
                  <a:lnTo>
                    <a:pt x="48256" y="59687"/>
                  </a:lnTo>
                  <a:lnTo>
                    <a:pt x="48236" y="59905"/>
                  </a:lnTo>
                  <a:cubicBezTo>
                    <a:pt x="48236" y="59905"/>
                    <a:pt x="48236" y="59905"/>
                    <a:pt x="48236" y="59905"/>
                  </a:cubicBezTo>
                  <a:lnTo>
                    <a:pt x="48236" y="59905"/>
                  </a:lnTo>
                  <a:lnTo>
                    <a:pt x="48075" y="59958"/>
                  </a:lnTo>
                  <a:cubicBezTo>
                    <a:pt x="48146" y="59667"/>
                    <a:pt x="47963" y="59338"/>
                    <a:pt x="48226" y="59013"/>
                  </a:cubicBezTo>
                  <a:close/>
                  <a:moveTo>
                    <a:pt x="48236" y="59905"/>
                  </a:moveTo>
                  <a:cubicBezTo>
                    <a:pt x="48224" y="59992"/>
                    <a:pt x="48218" y="60078"/>
                    <a:pt x="48211" y="60165"/>
                  </a:cubicBezTo>
                  <a:cubicBezTo>
                    <a:pt x="48218" y="60077"/>
                    <a:pt x="48224" y="59991"/>
                    <a:pt x="48236" y="59905"/>
                  </a:cubicBezTo>
                  <a:close/>
                  <a:moveTo>
                    <a:pt x="21893" y="60031"/>
                  </a:moveTo>
                  <a:cubicBezTo>
                    <a:pt x="22137" y="60126"/>
                    <a:pt x="22390" y="60183"/>
                    <a:pt x="22653" y="60183"/>
                  </a:cubicBezTo>
                  <a:cubicBezTo>
                    <a:pt x="22656" y="60183"/>
                    <a:pt x="22659" y="60183"/>
                    <a:pt x="22661" y="60183"/>
                  </a:cubicBezTo>
                  <a:lnTo>
                    <a:pt x="22661" y="60183"/>
                  </a:lnTo>
                  <a:cubicBezTo>
                    <a:pt x="22748" y="60416"/>
                    <a:pt x="22502" y="60484"/>
                    <a:pt x="22434" y="60641"/>
                  </a:cubicBezTo>
                  <a:cubicBezTo>
                    <a:pt x="22328" y="60666"/>
                    <a:pt x="22222" y="60676"/>
                    <a:pt x="22118" y="60676"/>
                  </a:cubicBezTo>
                  <a:cubicBezTo>
                    <a:pt x="21843" y="60676"/>
                    <a:pt x="21572" y="60609"/>
                    <a:pt x="21299" y="60571"/>
                  </a:cubicBezTo>
                  <a:cubicBezTo>
                    <a:pt x="21167" y="60553"/>
                    <a:pt x="21220" y="60436"/>
                    <a:pt x="21208" y="60355"/>
                  </a:cubicBezTo>
                  <a:cubicBezTo>
                    <a:pt x="21395" y="60161"/>
                    <a:pt x="21620" y="60046"/>
                    <a:pt x="21893" y="60031"/>
                  </a:cubicBezTo>
                  <a:close/>
                  <a:moveTo>
                    <a:pt x="28091" y="60733"/>
                  </a:moveTo>
                  <a:lnTo>
                    <a:pt x="28091" y="60733"/>
                  </a:lnTo>
                  <a:cubicBezTo>
                    <a:pt x="28091" y="60733"/>
                    <a:pt x="28091" y="60733"/>
                    <a:pt x="28091" y="60733"/>
                  </a:cubicBezTo>
                  <a:lnTo>
                    <a:pt x="28091" y="60733"/>
                  </a:lnTo>
                  <a:cubicBezTo>
                    <a:pt x="28091" y="60733"/>
                    <a:pt x="28091" y="60733"/>
                    <a:pt x="28091" y="60733"/>
                  </a:cubicBezTo>
                  <a:close/>
                  <a:moveTo>
                    <a:pt x="28091" y="60733"/>
                  </a:moveTo>
                  <a:cubicBezTo>
                    <a:pt x="28160" y="60752"/>
                    <a:pt x="28196" y="60781"/>
                    <a:pt x="28173" y="60825"/>
                  </a:cubicBezTo>
                  <a:lnTo>
                    <a:pt x="28171" y="60825"/>
                  </a:lnTo>
                  <a:cubicBezTo>
                    <a:pt x="28194" y="60782"/>
                    <a:pt x="28159" y="60753"/>
                    <a:pt x="28091" y="60733"/>
                  </a:cubicBezTo>
                  <a:close/>
                  <a:moveTo>
                    <a:pt x="23518" y="60346"/>
                  </a:moveTo>
                  <a:cubicBezTo>
                    <a:pt x="23558" y="60346"/>
                    <a:pt x="23598" y="60348"/>
                    <a:pt x="23639" y="60352"/>
                  </a:cubicBezTo>
                  <a:cubicBezTo>
                    <a:pt x="23815" y="60480"/>
                    <a:pt x="24074" y="60407"/>
                    <a:pt x="24241" y="60566"/>
                  </a:cubicBezTo>
                  <a:lnTo>
                    <a:pt x="24241" y="60566"/>
                  </a:lnTo>
                  <a:cubicBezTo>
                    <a:pt x="24157" y="60850"/>
                    <a:pt x="23978" y="60912"/>
                    <a:pt x="23761" y="60912"/>
                  </a:cubicBezTo>
                  <a:cubicBezTo>
                    <a:pt x="23728" y="60912"/>
                    <a:pt x="23695" y="60910"/>
                    <a:pt x="23661" y="60908"/>
                  </a:cubicBezTo>
                  <a:cubicBezTo>
                    <a:pt x="23486" y="60896"/>
                    <a:pt x="23316" y="60834"/>
                    <a:pt x="23140" y="60834"/>
                  </a:cubicBezTo>
                  <a:cubicBezTo>
                    <a:pt x="23094" y="60834"/>
                    <a:pt x="23047" y="60838"/>
                    <a:pt x="22999" y="60849"/>
                  </a:cubicBezTo>
                  <a:cubicBezTo>
                    <a:pt x="22889" y="60789"/>
                    <a:pt x="22831" y="60712"/>
                    <a:pt x="22929" y="60596"/>
                  </a:cubicBezTo>
                  <a:cubicBezTo>
                    <a:pt x="23088" y="60410"/>
                    <a:pt x="23292" y="60346"/>
                    <a:pt x="23518" y="60346"/>
                  </a:cubicBezTo>
                  <a:close/>
                  <a:moveTo>
                    <a:pt x="29382" y="61006"/>
                  </a:moveTo>
                  <a:cubicBezTo>
                    <a:pt x="29329" y="61014"/>
                    <a:pt x="29276" y="61023"/>
                    <a:pt x="29223" y="61030"/>
                  </a:cubicBezTo>
                  <a:lnTo>
                    <a:pt x="29222" y="61030"/>
                  </a:lnTo>
                  <a:cubicBezTo>
                    <a:pt x="29275" y="61023"/>
                    <a:pt x="29328" y="61014"/>
                    <a:pt x="29382" y="61006"/>
                  </a:cubicBezTo>
                  <a:close/>
                  <a:moveTo>
                    <a:pt x="28985" y="60894"/>
                  </a:moveTo>
                  <a:cubicBezTo>
                    <a:pt x="28914" y="60902"/>
                    <a:pt x="28848" y="60962"/>
                    <a:pt x="28788" y="61077"/>
                  </a:cubicBezTo>
                  <a:lnTo>
                    <a:pt x="28787" y="61077"/>
                  </a:lnTo>
                  <a:cubicBezTo>
                    <a:pt x="28847" y="60962"/>
                    <a:pt x="28912" y="60901"/>
                    <a:pt x="28985" y="60894"/>
                  </a:cubicBezTo>
                  <a:close/>
                  <a:moveTo>
                    <a:pt x="24989" y="60616"/>
                  </a:moveTo>
                  <a:cubicBezTo>
                    <a:pt x="25201" y="60616"/>
                    <a:pt x="25416" y="60694"/>
                    <a:pt x="25638" y="60755"/>
                  </a:cubicBezTo>
                  <a:cubicBezTo>
                    <a:pt x="25564" y="61070"/>
                    <a:pt x="25402" y="61134"/>
                    <a:pt x="25218" y="61134"/>
                  </a:cubicBezTo>
                  <a:cubicBezTo>
                    <a:pt x="25094" y="61134"/>
                    <a:pt x="24959" y="61104"/>
                    <a:pt x="24837" y="61104"/>
                  </a:cubicBezTo>
                  <a:cubicBezTo>
                    <a:pt x="24832" y="61104"/>
                    <a:pt x="24828" y="61104"/>
                    <a:pt x="24823" y="61104"/>
                  </a:cubicBezTo>
                  <a:cubicBezTo>
                    <a:pt x="24685" y="61037"/>
                    <a:pt x="24438" y="61078"/>
                    <a:pt x="24508" y="60795"/>
                  </a:cubicBezTo>
                  <a:cubicBezTo>
                    <a:pt x="24668" y="60661"/>
                    <a:pt x="24828" y="60616"/>
                    <a:pt x="24989" y="60616"/>
                  </a:cubicBezTo>
                  <a:close/>
                  <a:moveTo>
                    <a:pt x="35018" y="57000"/>
                  </a:moveTo>
                  <a:cubicBezTo>
                    <a:pt x="35125" y="57000"/>
                    <a:pt x="35222" y="57018"/>
                    <a:pt x="35322" y="57067"/>
                  </a:cubicBezTo>
                  <a:lnTo>
                    <a:pt x="35843" y="57103"/>
                  </a:lnTo>
                  <a:cubicBezTo>
                    <a:pt x="38446" y="57291"/>
                    <a:pt x="41024" y="57630"/>
                    <a:pt x="43542" y="58349"/>
                  </a:cubicBezTo>
                  <a:cubicBezTo>
                    <a:pt x="44946" y="58751"/>
                    <a:pt x="46261" y="59366"/>
                    <a:pt x="47574" y="59988"/>
                  </a:cubicBezTo>
                  <a:cubicBezTo>
                    <a:pt x="47780" y="60412"/>
                    <a:pt x="47648" y="60854"/>
                    <a:pt x="47636" y="61289"/>
                  </a:cubicBezTo>
                  <a:cubicBezTo>
                    <a:pt x="47636" y="61304"/>
                    <a:pt x="47514" y="61315"/>
                    <a:pt x="47450" y="61329"/>
                  </a:cubicBezTo>
                  <a:lnTo>
                    <a:pt x="47323" y="61243"/>
                  </a:lnTo>
                  <a:cubicBezTo>
                    <a:pt x="46296" y="60471"/>
                    <a:pt x="45130" y="59945"/>
                    <a:pt x="43958" y="59454"/>
                  </a:cubicBezTo>
                  <a:cubicBezTo>
                    <a:pt x="41513" y="58425"/>
                    <a:pt x="38963" y="57768"/>
                    <a:pt x="36334" y="57409"/>
                  </a:cubicBezTo>
                  <a:cubicBezTo>
                    <a:pt x="36179" y="57388"/>
                    <a:pt x="36028" y="57337"/>
                    <a:pt x="35874" y="57299"/>
                  </a:cubicBezTo>
                  <a:lnTo>
                    <a:pt x="35196" y="57225"/>
                  </a:lnTo>
                  <a:cubicBezTo>
                    <a:pt x="35023" y="57212"/>
                    <a:pt x="34849" y="57204"/>
                    <a:pt x="34563" y="57050"/>
                  </a:cubicBezTo>
                  <a:cubicBezTo>
                    <a:pt x="34745" y="57025"/>
                    <a:pt x="34889" y="57000"/>
                    <a:pt x="35018" y="57000"/>
                  </a:cubicBezTo>
                  <a:close/>
                  <a:moveTo>
                    <a:pt x="9106" y="60738"/>
                  </a:moveTo>
                  <a:cubicBezTo>
                    <a:pt x="9403" y="60738"/>
                    <a:pt x="9668" y="61005"/>
                    <a:pt x="9688" y="61365"/>
                  </a:cubicBezTo>
                  <a:cubicBezTo>
                    <a:pt x="9657" y="61405"/>
                    <a:pt x="9626" y="61420"/>
                    <a:pt x="9596" y="61420"/>
                  </a:cubicBezTo>
                  <a:cubicBezTo>
                    <a:pt x="9552" y="61420"/>
                    <a:pt x="9510" y="61387"/>
                    <a:pt x="9469" y="61354"/>
                  </a:cubicBezTo>
                  <a:cubicBezTo>
                    <a:pt x="9275" y="61200"/>
                    <a:pt x="9085" y="61043"/>
                    <a:pt x="8892" y="60887"/>
                  </a:cubicBezTo>
                  <a:cubicBezTo>
                    <a:pt x="8906" y="60847"/>
                    <a:pt x="8910" y="60776"/>
                    <a:pt x="8937" y="60767"/>
                  </a:cubicBezTo>
                  <a:cubicBezTo>
                    <a:pt x="8993" y="60747"/>
                    <a:pt x="9050" y="60738"/>
                    <a:pt x="9106" y="60738"/>
                  </a:cubicBezTo>
                  <a:close/>
                  <a:moveTo>
                    <a:pt x="26579" y="60861"/>
                  </a:moveTo>
                  <a:lnTo>
                    <a:pt x="27886" y="61134"/>
                  </a:lnTo>
                  <a:cubicBezTo>
                    <a:pt x="27885" y="61214"/>
                    <a:pt x="27877" y="61312"/>
                    <a:pt x="27905" y="61369"/>
                  </a:cubicBezTo>
                  <a:cubicBezTo>
                    <a:pt x="27872" y="61356"/>
                    <a:pt x="27838" y="61349"/>
                    <a:pt x="27801" y="61349"/>
                  </a:cubicBezTo>
                  <a:cubicBezTo>
                    <a:pt x="27742" y="61349"/>
                    <a:pt x="27676" y="61367"/>
                    <a:pt x="27599" y="61414"/>
                  </a:cubicBezTo>
                  <a:cubicBezTo>
                    <a:pt x="27560" y="61437"/>
                    <a:pt x="27510" y="61444"/>
                    <a:pt x="27457" y="61444"/>
                  </a:cubicBezTo>
                  <a:cubicBezTo>
                    <a:pt x="27377" y="61444"/>
                    <a:pt x="27288" y="61429"/>
                    <a:pt x="27209" y="61429"/>
                  </a:cubicBezTo>
                  <a:cubicBezTo>
                    <a:pt x="27207" y="61429"/>
                    <a:pt x="27206" y="61429"/>
                    <a:pt x="27204" y="61429"/>
                  </a:cubicBezTo>
                  <a:lnTo>
                    <a:pt x="25935" y="61225"/>
                  </a:lnTo>
                  <a:cubicBezTo>
                    <a:pt x="26017" y="60869"/>
                    <a:pt x="26299" y="60869"/>
                    <a:pt x="26579" y="60861"/>
                  </a:cubicBezTo>
                  <a:close/>
                  <a:moveTo>
                    <a:pt x="44165" y="61179"/>
                  </a:moveTo>
                  <a:cubicBezTo>
                    <a:pt x="44459" y="61179"/>
                    <a:pt x="44706" y="61245"/>
                    <a:pt x="44725" y="61626"/>
                  </a:cubicBezTo>
                  <a:cubicBezTo>
                    <a:pt x="44435" y="61593"/>
                    <a:pt x="44144" y="61561"/>
                    <a:pt x="44107" y="61179"/>
                  </a:cubicBezTo>
                  <a:cubicBezTo>
                    <a:pt x="44127" y="61179"/>
                    <a:pt x="44146" y="61179"/>
                    <a:pt x="44165" y="61179"/>
                  </a:cubicBezTo>
                  <a:close/>
                  <a:moveTo>
                    <a:pt x="28683" y="61202"/>
                  </a:moveTo>
                  <a:lnTo>
                    <a:pt x="29449" y="61382"/>
                  </a:lnTo>
                  <a:cubicBezTo>
                    <a:pt x="29429" y="61467"/>
                    <a:pt x="29440" y="61535"/>
                    <a:pt x="29534" y="61560"/>
                  </a:cubicBezTo>
                  <a:cubicBezTo>
                    <a:pt x="29322" y="61614"/>
                    <a:pt x="29108" y="61634"/>
                    <a:pt x="28895" y="61634"/>
                  </a:cubicBezTo>
                  <a:cubicBezTo>
                    <a:pt x="28653" y="61634"/>
                    <a:pt x="28410" y="61608"/>
                    <a:pt x="28167" y="61574"/>
                  </a:cubicBezTo>
                  <a:cubicBezTo>
                    <a:pt x="28107" y="61516"/>
                    <a:pt x="28049" y="61457"/>
                    <a:pt x="27987" y="61414"/>
                  </a:cubicBezTo>
                  <a:cubicBezTo>
                    <a:pt x="28017" y="61410"/>
                    <a:pt x="28056" y="61396"/>
                    <a:pt x="28108" y="61365"/>
                  </a:cubicBezTo>
                  <a:cubicBezTo>
                    <a:pt x="28296" y="61251"/>
                    <a:pt x="28477" y="61209"/>
                    <a:pt x="28683" y="61202"/>
                  </a:cubicBezTo>
                  <a:close/>
                  <a:moveTo>
                    <a:pt x="31943" y="61307"/>
                  </a:moveTo>
                  <a:cubicBezTo>
                    <a:pt x="32128" y="61307"/>
                    <a:pt x="32317" y="61420"/>
                    <a:pt x="32489" y="61464"/>
                  </a:cubicBezTo>
                  <a:cubicBezTo>
                    <a:pt x="32607" y="61494"/>
                    <a:pt x="32427" y="61609"/>
                    <a:pt x="32339" y="61653"/>
                  </a:cubicBezTo>
                  <a:cubicBezTo>
                    <a:pt x="32105" y="61549"/>
                    <a:pt x="31857" y="61508"/>
                    <a:pt x="31605" y="61482"/>
                  </a:cubicBezTo>
                  <a:cubicBezTo>
                    <a:pt x="31713" y="61351"/>
                    <a:pt x="31827" y="61307"/>
                    <a:pt x="31943" y="61307"/>
                  </a:cubicBezTo>
                  <a:close/>
                  <a:moveTo>
                    <a:pt x="9849" y="61335"/>
                  </a:moveTo>
                  <a:cubicBezTo>
                    <a:pt x="10018" y="61335"/>
                    <a:pt x="10096" y="61469"/>
                    <a:pt x="10133" y="61665"/>
                  </a:cubicBezTo>
                  <a:cubicBezTo>
                    <a:pt x="10051" y="61696"/>
                    <a:pt x="9985" y="61712"/>
                    <a:pt x="9930" y="61712"/>
                  </a:cubicBezTo>
                  <a:cubicBezTo>
                    <a:pt x="9793" y="61712"/>
                    <a:pt x="9730" y="61608"/>
                    <a:pt x="9691" y="61366"/>
                  </a:cubicBezTo>
                  <a:cubicBezTo>
                    <a:pt x="9751" y="61345"/>
                    <a:pt x="9803" y="61335"/>
                    <a:pt x="9849" y="61335"/>
                  </a:cubicBezTo>
                  <a:close/>
                  <a:moveTo>
                    <a:pt x="30097" y="61445"/>
                  </a:moveTo>
                  <a:cubicBezTo>
                    <a:pt x="30136" y="61445"/>
                    <a:pt x="30175" y="61449"/>
                    <a:pt x="30215" y="61460"/>
                  </a:cubicBezTo>
                  <a:cubicBezTo>
                    <a:pt x="30393" y="61556"/>
                    <a:pt x="30638" y="61493"/>
                    <a:pt x="30772" y="61693"/>
                  </a:cubicBezTo>
                  <a:lnTo>
                    <a:pt x="30666" y="61815"/>
                  </a:lnTo>
                  <a:cubicBezTo>
                    <a:pt x="30578" y="61846"/>
                    <a:pt x="30492" y="61858"/>
                    <a:pt x="30406" y="61858"/>
                  </a:cubicBezTo>
                  <a:cubicBezTo>
                    <a:pt x="30165" y="61858"/>
                    <a:pt x="29927" y="61768"/>
                    <a:pt x="29686" y="61768"/>
                  </a:cubicBezTo>
                  <a:cubicBezTo>
                    <a:pt x="29661" y="61768"/>
                    <a:pt x="29636" y="61769"/>
                    <a:pt x="29611" y="61771"/>
                  </a:cubicBezTo>
                  <a:lnTo>
                    <a:pt x="29611" y="61771"/>
                  </a:lnTo>
                  <a:cubicBezTo>
                    <a:pt x="29617" y="61694"/>
                    <a:pt x="29633" y="61616"/>
                    <a:pt x="29559" y="61561"/>
                  </a:cubicBezTo>
                  <a:cubicBezTo>
                    <a:pt x="29742" y="61546"/>
                    <a:pt x="29912" y="61445"/>
                    <a:pt x="30097" y="61445"/>
                  </a:cubicBezTo>
                  <a:close/>
                  <a:moveTo>
                    <a:pt x="33629" y="61548"/>
                  </a:moveTo>
                  <a:cubicBezTo>
                    <a:pt x="33796" y="61548"/>
                    <a:pt x="33953" y="61593"/>
                    <a:pt x="34058" y="61693"/>
                  </a:cubicBezTo>
                  <a:cubicBezTo>
                    <a:pt x="34151" y="61781"/>
                    <a:pt x="33954" y="61824"/>
                    <a:pt x="33865" y="61860"/>
                  </a:cubicBezTo>
                  <a:cubicBezTo>
                    <a:pt x="33641" y="61815"/>
                    <a:pt x="33420" y="61739"/>
                    <a:pt x="33190" y="61739"/>
                  </a:cubicBezTo>
                  <a:cubicBezTo>
                    <a:pt x="33130" y="61739"/>
                    <a:pt x="33069" y="61744"/>
                    <a:pt x="33007" y="61756"/>
                  </a:cubicBezTo>
                  <a:cubicBezTo>
                    <a:pt x="33173" y="61625"/>
                    <a:pt x="33410" y="61548"/>
                    <a:pt x="33629" y="61548"/>
                  </a:cubicBezTo>
                  <a:close/>
                  <a:moveTo>
                    <a:pt x="44974" y="61639"/>
                  </a:moveTo>
                  <a:cubicBezTo>
                    <a:pt x="45230" y="61642"/>
                    <a:pt x="45418" y="61738"/>
                    <a:pt x="45477" y="62009"/>
                  </a:cubicBezTo>
                  <a:cubicBezTo>
                    <a:pt x="45460" y="62010"/>
                    <a:pt x="45442" y="62010"/>
                    <a:pt x="45425" y="62010"/>
                  </a:cubicBezTo>
                  <a:cubicBezTo>
                    <a:pt x="45183" y="62010"/>
                    <a:pt x="44991" y="61944"/>
                    <a:pt x="44974" y="61639"/>
                  </a:cubicBezTo>
                  <a:close/>
                  <a:moveTo>
                    <a:pt x="34853" y="61729"/>
                  </a:moveTo>
                  <a:cubicBezTo>
                    <a:pt x="35001" y="61729"/>
                    <a:pt x="35146" y="61774"/>
                    <a:pt x="35270" y="61859"/>
                  </a:cubicBezTo>
                  <a:cubicBezTo>
                    <a:pt x="35210" y="62001"/>
                    <a:pt x="35079" y="61980"/>
                    <a:pt x="34978" y="62016"/>
                  </a:cubicBezTo>
                  <a:lnTo>
                    <a:pt x="34619" y="62001"/>
                  </a:lnTo>
                  <a:cubicBezTo>
                    <a:pt x="34599" y="61897"/>
                    <a:pt x="34552" y="61771"/>
                    <a:pt x="34709" y="61744"/>
                  </a:cubicBezTo>
                  <a:cubicBezTo>
                    <a:pt x="34757" y="61734"/>
                    <a:pt x="34805" y="61729"/>
                    <a:pt x="34853" y="61729"/>
                  </a:cubicBezTo>
                  <a:close/>
                  <a:moveTo>
                    <a:pt x="36021" y="61850"/>
                  </a:moveTo>
                  <a:cubicBezTo>
                    <a:pt x="36021" y="61850"/>
                    <a:pt x="36021" y="61850"/>
                    <a:pt x="36021" y="61850"/>
                  </a:cubicBezTo>
                  <a:lnTo>
                    <a:pt x="36021" y="61850"/>
                  </a:lnTo>
                  <a:cubicBezTo>
                    <a:pt x="35908" y="61850"/>
                    <a:pt x="35814" y="61895"/>
                    <a:pt x="35804" y="62026"/>
                  </a:cubicBezTo>
                  <a:lnTo>
                    <a:pt x="35803" y="62026"/>
                  </a:lnTo>
                  <a:cubicBezTo>
                    <a:pt x="35812" y="61895"/>
                    <a:pt x="35907" y="61850"/>
                    <a:pt x="36021" y="61850"/>
                  </a:cubicBezTo>
                  <a:close/>
                  <a:moveTo>
                    <a:pt x="34978" y="62016"/>
                  </a:moveTo>
                  <a:cubicBezTo>
                    <a:pt x="34982" y="62026"/>
                    <a:pt x="34985" y="62038"/>
                    <a:pt x="34986" y="62051"/>
                  </a:cubicBezTo>
                  <a:lnTo>
                    <a:pt x="34985" y="62051"/>
                  </a:lnTo>
                  <a:cubicBezTo>
                    <a:pt x="34985" y="62039"/>
                    <a:pt x="34982" y="62028"/>
                    <a:pt x="34978" y="62016"/>
                  </a:cubicBezTo>
                  <a:close/>
                  <a:moveTo>
                    <a:pt x="34986" y="62055"/>
                  </a:moveTo>
                  <a:cubicBezTo>
                    <a:pt x="34985" y="62060"/>
                    <a:pt x="34985" y="62066"/>
                    <a:pt x="34983" y="62071"/>
                  </a:cubicBezTo>
                  <a:lnTo>
                    <a:pt x="34982" y="62071"/>
                  </a:lnTo>
                  <a:cubicBezTo>
                    <a:pt x="34983" y="62066"/>
                    <a:pt x="34985" y="62060"/>
                    <a:pt x="34986" y="62055"/>
                  </a:cubicBezTo>
                  <a:close/>
                  <a:moveTo>
                    <a:pt x="31571" y="61624"/>
                  </a:moveTo>
                  <a:cubicBezTo>
                    <a:pt x="31587" y="61624"/>
                    <a:pt x="31603" y="61624"/>
                    <a:pt x="31619" y="61625"/>
                  </a:cubicBezTo>
                  <a:cubicBezTo>
                    <a:pt x="31713" y="61704"/>
                    <a:pt x="31815" y="61726"/>
                    <a:pt x="31921" y="61726"/>
                  </a:cubicBezTo>
                  <a:cubicBezTo>
                    <a:pt x="32000" y="61726"/>
                    <a:pt x="32081" y="61714"/>
                    <a:pt x="32161" y="61703"/>
                  </a:cubicBezTo>
                  <a:cubicBezTo>
                    <a:pt x="32167" y="61791"/>
                    <a:pt x="32173" y="61879"/>
                    <a:pt x="32178" y="61965"/>
                  </a:cubicBezTo>
                  <a:lnTo>
                    <a:pt x="31828" y="62129"/>
                  </a:lnTo>
                  <a:cubicBezTo>
                    <a:pt x="31572" y="61965"/>
                    <a:pt x="31207" y="62119"/>
                    <a:pt x="30990" y="61844"/>
                  </a:cubicBezTo>
                  <a:cubicBezTo>
                    <a:pt x="31151" y="61678"/>
                    <a:pt x="31352" y="61624"/>
                    <a:pt x="31571" y="61624"/>
                  </a:cubicBezTo>
                  <a:close/>
                  <a:moveTo>
                    <a:pt x="27947" y="56668"/>
                  </a:moveTo>
                  <a:cubicBezTo>
                    <a:pt x="28372" y="56668"/>
                    <a:pt x="28797" y="56709"/>
                    <a:pt x="29215" y="56793"/>
                  </a:cubicBezTo>
                  <a:cubicBezTo>
                    <a:pt x="30159" y="56843"/>
                    <a:pt x="31090" y="57040"/>
                    <a:pt x="32039" y="57040"/>
                  </a:cubicBezTo>
                  <a:cubicBezTo>
                    <a:pt x="32068" y="57040"/>
                    <a:pt x="32097" y="57040"/>
                    <a:pt x="32126" y="57039"/>
                  </a:cubicBezTo>
                  <a:cubicBezTo>
                    <a:pt x="32123" y="57037"/>
                    <a:pt x="32121" y="57035"/>
                    <a:pt x="32119" y="57033"/>
                  </a:cubicBezTo>
                  <a:lnTo>
                    <a:pt x="32119" y="57033"/>
                  </a:lnTo>
                  <a:cubicBezTo>
                    <a:pt x="32121" y="57035"/>
                    <a:pt x="32122" y="57036"/>
                    <a:pt x="32124" y="57038"/>
                  </a:cubicBezTo>
                  <a:cubicBezTo>
                    <a:pt x="32382" y="57193"/>
                    <a:pt x="32675" y="57163"/>
                    <a:pt x="32958" y="57190"/>
                  </a:cubicBezTo>
                  <a:cubicBezTo>
                    <a:pt x="34442" y="57413"/>
                    <a:pt x="35933" y="57601"/>
                    <a:pt x="37409" y="57867"/>
                  </a:cubicBezTo>
                  <a:cubicBezTo>
                    <a:pt x="40245" y="58377"/>
                    <a:pt x="42993" y="59176"/>
                    <a:pt x="45558" y="60521"/>
                  </a:cubicBezTo>
                  <a:cubicBezTo>
                    <a:pt x="46100" y="60807"/>
                    <a:pt x="46629" y="61117"/>
                    <a:pt x="47165" y="61417"/>
                  </a:cubicBezTo>
                  <a:lnTo>
                    <a:pt x="47188" y="61415"/>
                  </a:lnTo>
                  <a:cubicBezTo>
                    <a:pt x="47222" y="61438"/>
                    <a:pt x="47257" y="61462"/>
                    <a:pt x="47289" y="61489"/>
                  </a:cubicBezTo>
                  <a:lnTo>
                    <a:pt x="47434" y="61574"/>
                  </a:lnTo>
                  <a:cubicBezTo>
                    <a:pt x="47616" y="61739"/>
                    <a:pt x="47722" y="61924"/>
                    <a:pt x="47582" y="62196"/>
                  </a:cubicBezTo>
                  <a:cubicBezTo>
                    <a:pt x="47155" y="62044"/>
                    <a:pt x="46749" y="61837"/>
                    <a:pt x="46374" y="61581"/>
                  </a:cubicBezTo>
                  <a:cubicBezTo>
                    <a:pt x="43472" y="59615"/>
                    <a:pt x="40200" y="58711"/>
                    <a:pt x="36790" y="58202"/>
                  </a:cubicBezTo>
                  <a:cubicBezTo>
                    <a:pt x="34448" y="57853"/>
                    <a:pt x="32089" y="57621"/>
                    <a:pt x="29768" y="57134"/>
                  </a:cubicBezTo>
                  <a:cubicBezTo>
                    <a:pt x="29590" y="57096"/>
                    <a:pt x="29410" y="57065"/>
                    <a:pt x="29231" y="57030"/>
                  </a:cubicBezTo>
                  <a:cubicBezTo>
                    <a:pt x="29213" y="57030"/>
                    <a:pt x="29194" y="57031"/>
                    <a:pt x="29176" y="57031"/>
                  </a:cubicBezTo>
                  <a:cubicBezTo>
                    <a:pt x="28572" y="57031"/>
                    <a:pt x="27999" y="56785"/>
                    <a:pt x="27395" y="56785"/>
                  </a:cubicBezTo>
                  <a:cubicBezTo>
                    <a:pt x="27377" y="56785"/>
                    <a:pt x="27359" y="56785"/>
                    <a:pt x="27340" y="56785"/>
                  </a:cubicBezTo>
                  <a:cubicBezTo>
                    <a:pt x="27324" y="56754"/>
                    <a:pt x="27302" y="56726"/>
                    <a:pt x="27277" y="56702"/>
                  </a:cubicBezTo>
                  <a:cubicBezTo>
                    <a:pt x="27500" y="56679"/>
                    <a:pt x="27723" y="56668"/>
                    <a:pt x="27947" y="56668"/>
                  </a:cubicBezTo>
                  <a:close/>
                  <a:moveTo>
                    <a:pt x="33011" y="61845"/>
                  </a:moveTo>
                  <a:cubicBezTo>
                    <a:pt x="33126" y="61952"/>
                    <a:pt x="33256" y="61974"/>
                    <a:pt x="33389" y="61974"/>
                  </a:cubicBezTo>
                  <a:cubicBezTo>
                    <a:pt x="33482" y="61974"/>
                    <a:pt x="33578" y="61963"/>
                    <a:pt x="33672" y="61963"/>
                  </a:cubicBezTo>
                  <a:cubicBezTo>
                    <a:pt x="33727" y="61963"/>
                    <a:pt x="33782" y="61967"/>
                    <a:pt x="33836" y="61979"/>
                  </a:cubicBezTo>
                  <a:lnTo>
                    <a:pt x="33837" y="62043"/>
                  </a:lnTo>
                  <a:lnTo>
                    <a:pt x="33837" y="62043"/>
                  </a:lnTo>
                  <a:cubicBezTo>
                    <a:pt x="33642" y="62232"/>
                    <a:pt x="33442" y="62299"/>
                    <a:pt x="33240" y="62299"/>
                  </a:cubicBezTo>
                  <a:cubicBezTo>
                    <a:pt x="32979" y="62299"/>
                    <a:pt x="32714" y="62187"/>
                    <a:pt x="32450" y="62086"/>
                  </a:cubicBezTo>
                  <a:lnTo>
                    <a:pt x="32521" y="61956"/>
                  </a:lnTo>
                  <a:lnTo>
                    <a:pt x="33011" y="61845"/>
                  </a:lnTo>
                  <a:close/>
                  <a:moveTo>
                    <a:pt x="36653" y="61974"/>
                  </a:moveTo>
                  <a:cubicBezTo>
                    <a:pt x="36827" y="61974"/>
                    <a:pt x="36996" y="62002"/>
                    <a:pt x="37154" y="62089"/>
                  </a:cubicBezTo>
                  <a:cubicBezTo>
                    <a:pt x="37101" y="62285"/>
                    <a:pt x="36921" y="62268"/>
                    <a:pt x="36789" y="62327"/>
                  </a:cubicBezTo>
                  <a:cubicBezTo>
                    <a:pt x="36761" y="62232"/>
                    <a:pt x="36700" y="62216"/>
                    <a:pt x="36634" y="62216"/>
                  </a:cubicBezTo>
                  <a:cubicBezTo>
                    <a:pt x="36599" y="62216"/>
                    <a:pt x="36564" y="62220"/>
                    <a:pt x="36529" y="62220"/>
                  </a:cubicBezTo>
                  <a:cubicBezTo>
                    <a:pt x="36521" y="62220"/>
                    <a:pt x="36512" y="62220"/>
                    <a:pt x="36503" y="62219"/>
                  </a:cubicBezTo>
                  <a:lnTo>
                    <a:pt x="36503" y="62219"/>
                  </a:lnTo>
                  <a:cubicBezTo>
                    <a:pt x="36503" y="62219"/>
                    <a:pt x="36503" y="62219"/>
                    <a:pt x="36503" y="62219"/>
                  </a:cubicBezTo>
                  <a:cubicBezTo>
                    <a:pt x="36508" y="62140"/>
                    <a:pt x="36513" y="62060"/>
                    <a:pt x="36517" y="61979"/>
                  </a:cubicBezTo>
                  <a:cubicBezTo>
                    <a:pt x="36563" y="61976"/>
                    <a:pt x="36608" y="61974"/>
                    <a:pt x="36653" y="61974"/>
                  </a:cubicBezTo>
                  <a:close/>
                  <a:moveTo>
                    <a:pt x="45553" y="61990"/>
                  </a:moveTo>
                  <a:lnTo>
                    <a:pt x="45553" y="61990"/>
                  </a:lnTo>
                  <a:cubicBezTo>
                    <a:pt x="45684" y="62005"/>
                    <a:pt x="45832" y="61993"/>
                    <a:pt x="45880" y="62158"/>
                  </a:cubicBezTo>
                  <a:cubicBezTo>
                    <a:pt x="45912" y="62269"/>
                    <a:pt x="45841" y="62312"/>
                    <a:pt x="45744" y="62328"/>
                  </a:cubicBezTo>
                  <a:cubicBezTo>
                    <a:pt x="45618" y="62250"/>
                    <a:pt x="45591" y="62117"/>
                    <a:pt x="45553" y="61990"/>
                  </a:cubicBezTo>
                  <a:close/>
                  <a:moveTo>
                    <a:pt x="44844" y="62145"/>
                  </a:moveTo>
                  <a:cubicBezTo>
                    <a:pt x="44847" y="62145"/>
                    <a:pt x="44850" y="62145"/>
                    <a:pt x="44853" y="62145"/>
                  </a:cubicBezTo>
                  <a:cubicBezTo>
                    <a:pt x="44989" y="62159"/>
                    <a:pt x="45157" y="62210"/>
                    <a:pt x="45153" y="62402"/>
                  </a:cubicBezTo>
                  <a:cubicBezTo>
                    <a:pt x="45153" y="62425"/>
                    <a:pt x="45013" y="62444"/>
                    <a:pt x="44931" y="62466"/>
                  </a:cubicBezTo>
                  <a:cubicBezTo>
                    <a:pt x="44919" y="62380"/>
                    <a:pt x="44857" y="62354"/>
                    <a:pt x="44778" y="62352"/>
                  </a:cubicBezTo>
                  <a:lnTo>
                    <a:pt x="44778" y="62352"/>
                  </a:lnTo>
                  <a:lnTo>
                    <a:pt x="44778" y="62352"/>
                  </a:lnTo>
                  <a:lnTo>
                    <a:pt x="44778" y="62352"/>
                  </a:lnTo>
                  <a:cubicBezTo>
                    <a:pt x="44778" y="62352"/>
                    <a:pt x="44778" y="62352"/>
                    <a:pt x="44778" y="62352"/>
                  </a:cubicBezTo>
                  <a:cubicBezTo>
                    <a:pt x="44762" y="62268"/>
                    <a:pt x="44766" y="62145"/>
                    <a:pt x="44844" y="62145"/>
                  </a:cubicBezTo>
                  <a:close/>
                  <a:moveTo>
                    <a:pt x="34621" y="62013"/>
                  </a:moveTo>
                  <a:cubicBezTo>
                    <a:pt x="34681" y="62088"/>
                    <a:pt x="34755" y="62108"/>
                    <a:pt x="34833" y="62108"/>
                  </a:cubicBezTo>
                  <a:cubicBezTo>
                    <a:pt x="34881" y="62108"/>
                    <a:pt x="34930" y="62100"/>
                    <a:pt x="34979" y="62093"/>
                  </a:cubicBezTo>
                  <a:lnTo>
                    <a:pt x="34979" y="62093"/>
                  </a:lnTo>
                  <a:cubicBezTo>
                    <a:pt x="34975" y="62402"/>
                    <a:pt x="34805" y="62502"/>
                    <a:pt x="34556" y="62502"/>
                  </a:cubicBezTo>
                  <a:cubicBezTo>
                    <a:pt x="34528" y="62502"/>
                    <a:pt x="34498" y="62501"/>
                    <a:pt x="34467" y="62499"/>
                  </a:cubicBezTo>
                  <a:cubicBezTo>
                    <a:pt x="34343" y="62397"/>
                    <a:pt x="34061" y="62523"/>
                    <a:pt x="34069" y="62226"/>
                  </a:cubicBezTo>
                  <a:cubicBezTo>
                    <a:pt x="34234" y="62107"/>
                    <a:pt x="34411" y="62016"/>
                    <a:pt x="34621" y="62015"/>
                  </a:cubicBezTo>
                  <a:lnTo>
                    <a:pt x="34621" y="62013"/>
                  </a:lnTo>
                  <a:close/>
                  <a:moveTo>
                    <a:pt x="49446" y="62286"/>
                  </a:moveTo>
                  <a:cubicBezTo>
                    <a:pt x="49753" y="62286"/>
                    <a:pt x="50076" y="62328"/>
                    <a:pt x="50433" y="62383"/>
                  </a:cubicBezTo>
                  <a:cubicBezTo>
                    <a:pt x="50119" y="62507"/>
                    <a:pt x="49831" y="62551"/>
                    <a:pt x="49558" y="62551"/>
                  </a:cubicBezTo>
                  <a:cubicBezTo>
                    <a:pt x="49227" y="62551"/>
                    <a:pt x="48917" y="62487"/>
                    <a:pt x="48608" y="62423"/>
                  </a:cubicBezTo>
                  <a:lnTo>
                    <a:pt x="48608" y="62423"/>
                  </a:lnTo>
                  <a:cubicBezTo>
                    <a:pt x="48882" y="62323"/>
                    <a:pt x="49157" y="62286"/>
                    <a:pt x="49446" y="62286"/>
                  </a:cubicBezTo>
                  <a:close/>
                  <a:moveTo>
                    <a:pt x="13304" y="62300"/>
                  </a:moveTo>
                  <a:cubicBezTo>
                    <a:pt x="13312" y="62300"/>
                    <a:pt x="13320" y="62302"/>
                    <a:pt x="13330" y="62306"/>
                  </a:cubicBezTo>
                  <a:cubicBezTo>
                    <a:pt x="13459" y="62315"/>
                    <a:pt x="13514" y="62370"/>
                    <a:pt x="13510" y="62469"/>
                  </a:cubicBezTo>
                  <a:cubicBezTo>
                    <a:pt x="13509" y="62527"/>
                    <a:pt x="13485" y="62576"/>
                    <a:pt x="13411" y="62576"/>
                  </a:cubicBezTo>
                  <a:cubicBezTo>
                    <a:pt x="13405" y="62576"/>
                    <a:pt x="13399" y="62575"/>
                    <a:pt x="13393" y="62575"/>
                  </a:cubicBezTo>
                  <a:lnTo>
                    <a:pt x="13392" y="62575"/>
                  </a:lnTo>
                  <a:cubicBezTo>
                    <a:pt x="13287" y="62564"/>
                    <a:pt x="13236" y="62509"/>
                    <a:pt x="13241" y="62414"/>
                  </a:cubicBezTo>
                  <a:cubicBezTo>
                    <a:pt x="13244" y="62365"/>
                    <a:pt x="13257" y="62300"/>
                    <a:pt x="13304" y="62300"/>
                  </a:cubicBezTo>
                  <a:close/>
                  <a:moveTo>
                    <a:pt x="40964" y="62636"/>
                  </a:moveTo>
                  <a:lnTo>
                    <a:pt x="40964" y="62636"/>
                  </a:lnTo>
                  <a:cubicBezTo>
                    <a:pt x="40973" y="62639"/>
                    <a:pt x="40983" y="62644"/>
                    <a:pt x="40992" y="62646"/>
                  </a:cubicBezTo>
                  <a:lnTo>
                    <a:pt x="40992" y="62646"/>
                  </a:lnTo>
                  <a:cubicBezTo>
                    <a:pt x="40983" y="62644"/>
                    <a:pt x="40973" y="62639"/>
                    <a:pt x="40965" y="62637"/>
                  </a:cubicBezTo>
                  <a:lnTo>
                    <a:pt x="40964" y="62636"/>
                  </a:lnTo>
                  <a:close/>
                  <a:moveTo>
                    <a:pt x="35804" y="62100"/>
                  </a:moveTo>
                  <a:cubicBezTo>
                    <a:pt x="35835" y="62157"/>
                    <a:pt x="35873" y="62208"/>
                    <a:pt x="35894" y="62265"/>
                  </a:cubicBezTo>
                  <a:lnTo>
                    <a:pt x="35893" y="62265"/>
                  </a:lnTo>
                  <a:cubicBezTo>
                    <a:pt x="35953" y="62435"/>
                    <a:pt x="36030" y="62514"/>
                    <a:pt x="36123" y="62514"/>
                  </a:cubicBezTo>
                  <a:cubicBezTo>
                    <a:pt x="36199" y="62514"/>
                    <a:pt x="36285" y="62462"/>
                    <a:pt x="36382" y="62363"/>
                  </a:cubicBezTo>
                  <a:cubicBezTo>
                    <a:pt x="36409" y="62336"/>
                    <a:pt x="36463" y="62333"/>
                    <a:pt x="36503" y="62318"/>
                  </a:cubicBezTo>
                  <a:lnTo>
                    <a:pt x="36780" y="62336"/>
                  </a:lnTo>
                  <a:lnTo>
                    <a:pt x="36787" y="62594"/>
                  </a:lnTo>
                  <a:cubicBezTo>
                    <a:pt x="36642" y="62660"/>
                    <a:pt x="36515" y="62768"/>
                    <a:pt x="36365" y="62768"/>
                  </a:cubicBezTo>
                  <a:cubicBezTo>
                    <a:pt x="36279" y="62768"/>
                    <a:pt x="36185" y="62732"/>
                    <a:pt x="36075" y="62631"/>
                  </a:cubicBezTo>
                  <a:cubicBezTo>
                    <a:pt x="36047" y="62605"/>
                    <a:pt x="36010" y="62595"/>
                    <a:pt x="35967" y="62595"/>
                  </a:cubicBezTo>
                  <a:cubicBezTo>
                    <a:pt x="35863" y="62595"/>
                    <a:pt x="35723" y="62654"/>
                    <a:pt x="35588" y="62654"/>
                  </a:cubicBezTo>
                  <a:cubicBezTo>
                    <a:pt x="35506" y="62654"/>
                    <a:pt x="35425" y="62632"/>
                    <a:pt x="35354" y="62563"/>
                  </a:cubicBezTo>
                  <a:cubicBezTo>
                    <a:pt x="35387" y="62298"/>
                    <a:pt x="35674" y="62273"/>
                    <a:pt x="35804" y="62100"/>
                  </a:cubicBezTo>
                  <a:close/>
                  <a:moveTo>
                    <a:pt x="91191" y="62741"/>
                  </a:moveTo>
                  <a:cubicBezTo>
                    <a:pt x="91192" y="62741"/>
                    <a:pt x="91194" y="62762"/>
                    <a:pt x="91208" y="62762"/>
                  </a:cubicBezTo>
                  <a:cubicBezTo>
                    <a:pt x="91214" y="62762"/>
                    <a:pt x="91222" y="62758"/>
                    <a:pt x="91232" y="62748"/>
                  </a:cubicBezTo>
                  <a:lnTo>
                    <a:pt x="91232" y="62748"/>
                  </a:lnTo>
                  <a:cubicBezTo>
                    <a:pt x="91247" y="62787"/>
                    <a:pt x="91236" y="62810"/>
                    <a:pt x="91193" y="62814"/>
                  </a:cubicBezTo>
                  <a:lnTo>
                    <a:pt x="91194" y="62812"/>
                  </a:lnTo>
                  <a:cubicBezTo>
                    <a:pt x="91191" y="62801"/>
                    <a:pt x="91190" y="62788"/>
                    <a:pt x="91190" y="62776"/>
                  </a:cubicBezTo>
                  <a:cubicBezTo>
                    <a:pt x="91191" y="62749"/>
                    <a:pt x="91191" y="62741"/>
                    <a:pt x="91191" y="62741"/>
                  </a:cubicBezTo>
                  <a:close/>
                  <a:moveTo>
                    <a:pt x="90560" y="47936"/>
                  </a:moveTo>
                  <a:cubicBezTo>
                    <a:pt x="90620" y="48068"/>
                    <a:pt x="90579" y="48161"/>
                    <a:pt x="90453" y="48222"/>
                  </a:cubicBezTo>
                  <a:cubicBezTo>
                    <a:pt x="90458" y="48309"/>
                    <a:pt x="90431" y="48371"/>
                    <a:pt x="90332" y="48374"/>
                  </a:cubicBezTo>
                  <a:cubicBezTo>
                    <a:pt x="90375" y="48499"/>
                    <a:pt x="90340" y="48595"/>
                    <a:pt x="90223" y="48660"/>
                  </a:cubicBezTo>
                  <a:cubicBezTo>
                    <a:pt x="90223" y="48743"/>
                    <a:pt x="90196" y="48804"/>
                    <a:pt x="90101" y="48810"/>
                  </a:cubicBezTo>
                  <a:cubicBezTo>
                    <a:pt x="90136" y="48933"/>
                    <a:pt x="90112" y="49033"/>
                    <a:pt x="89992" y="49096"/>
                  </a:cubicBezTo>
                  <a:cubicBezTo>
                    <a:pt x="89992" y="49179"/>
                    <a:pt x="89962" y="49239"/>
                    <a:pt x="89871" y="49247"/>
                  </a:cubicBezTo>
                  <a:cubicBezTo>
                    <a:pt x="89899" y="49367"/>
                    <a:pt x="89882" y="49470"/>
                    <a:pt x="89761" y="49532"/>
                  </a:cubicBezTo>
                  <a:cubicBezTo>
                    <a:pt x="89761" y="49616"/>
                    <a:pt x="89732" y="49677"/>
                    <a:pt x="89639" y="49684"/>
                  </a:cubicBezTo>
                  <a:cubicBezTo>
                    <a:pt x="89669" y="49805"/>
                    <a:pt x="89666" y="49912"/>
                    <a:pt x="89530" y="49970"/>
                  </a:cubicBezTo>
                  <a:cubicBezTo>
                    <a:pt x="89532" y="50056"/>
                    <a:pt x="89509" y="50121"/>
                    <a:pt x="89409" y="50121"/>
                  </a:cubicBezTo>
                  <a:cubicBezTo>
                    <a:pt x="89454" y="50247"/>
                    <a:pt x="89447" y="50352"/>
                    <a:pt x="89299" y="50405"/>
                  </a:cubicBezTo>
                  <a:cubicBezTo>
                    <a:pt x="89298" y="50486"/>
                    <a:pt x="89287" y="50560"/>
                    <a:pt x="89188" y="50560"/>
                  </a:cubicBezTo>
                  <a:cubicBezTo>
                    <a:pt x="89185" y="50560"/>
                    <a:pt x="89182" y="50560"/>
                    <a:pt x="89179" y="50560"/>
                  </a:cubicBezTo>
                  <a:lnTo>
                    <a:pt x="89179" y="50560"/>
                  </a:lnTo>
                  <a:cubicBezTo>
                    <a:pt x="89224" y="50685"/>
                    <a:pt x="89218" y="50792"/>
                    <a:pt x="89068" y="50842"/>
                  </a:cubicBezTo>
                  <a:cubicBezTo>
                    <a:pt x="89111" y="50969"/>
                    <a:pt x="89089" y="51071"/>
                    <a:pt x="88956" y="51130"/>
                  </a:cubicBezTo>
                  <a:cubicBezTo>
                    <a:pt x="88913" y="51515"/>
                    <a:pt x="88720" y="51837"/>
                    <a:pt x="88522" y="52156"/>
                  </a:cubicBezTo>
                  <a:cubicBezTo>
                    <a:pt x="88270" y="52461"/>
                    <a:pt x="88229" y="52855"/>
                    <a:pt x="88080" y="53204"/>
                  </a:cubicBezTo>
                  <a:cubicBezTo>
                    <a:pt x="87215" y="55235"/>
                    <a:pt x="86176" y="57179"/>
                    <a:pt x="85128" y="59118"/>
                  </a:cubicBezTo>
                  <a:cubicBezTo>
                    <a:pt x="84535" y="60218"/>
                    <a:pt x="83982" y="61340"/>
                    <a:pt x="83398" y="62444"/>
                  </a:cubicBezTo>
                  <a:cubicBezTo>
                    <a:pt x="83314" y="62605"/>
                    <a:pt x="83330" y="62868"/>
                    <a:pt x="83048" y="62876"/>
                  </a:cubicBezTo>
                  <a:cubicBezTo>
                    <a:pt x="82817" y="62650"/>
                    <a:pt x="83030" y="62449"/>
                    <a:pt x="83110" y="62268"/>
                  </a:cubicBezTo>
                  <a:cubicBezTo>
                    <a:pt x="83862" y="60584"/>
                    <a:pt x="84594" y="58891"/>
                    <a:pt x="85451" y="57257"/>
                  </a:cubicBezTo>
                  <a:cubicBezTo>
                    <a:pt x="86361" y="55526"/>
                    <a:pt x="87305" y="53813"/>
                    <a:pt x="88235" y="52094"/>
                  </a:cubicBezTo>
                  <a:cubicBezTo>
                    <a:pt x="88255" y="52057"/>
                    <a:pt x="88300" y="52032"/>
                    <a:pt x="88333" y="52004"/>
                  </a:cubicBezTo>
                  <a:cubicBezTo>
                    <a:pt x="88539" y="51712"/>
                    <a:pt x="88564" y="51293"/>
                    <a:pt x="88947" y="51126"/>
                  </a:cubicBezTo>
                  <a:cubicBezTo>
                    <a:pt x="88864" y="50983"/>
                    <a:pt x="88928" y="50897"/>
                    <a:pt x="89059" y="50837"/>
                  </a:cubicBezTo>
                  <a:cubicBezTo>
                    <a:pt x="89061" y="50762"/>
                    <a:pt x="89064" y="50687"/>
                    <a:pt x="89066" y="50612"/>
                  </a:cubicBezTo>
                  <a:cubicBezTo>
                    <a:pt x="89103" y="50595"/>
                    <a:pt x="89138" y="50575"/>
                    <a:pt x="89169" y="50552"/>
                  </a:cubicBezTo>
                  <a:cubicBezTo>
                    <a:pt x="89184" y="50479"/>
                    <a:pt x="89213" y="50420"/>
                    <a:pt x="89292" y="50402"/>
                  </a:cubicBezTo>
                  <a:cubicBezTo>
                    <a:pt x="89261" y="50280"/>
                    <a:pt x="89299" y="50187"/>
                    <a:pt x="89401" y="50116"/>
                  </a:cubicBezTo>
                  <a:cubicBezTo>
                    <a:pt x="89405" y="50037"/>
                    <a:pt x="89437" y="49978"/>
                    <a:pt x="89523" y="49965"/>
                  </a:cubicBezTo>
                  <a:cubicBezTo>
                    <a:pt x="89501" y="49848"/>
                    <a:pt x="89528" y="49749"/>
                    <a:pt x="89632" y="49680"/>
                  </a:cubicBezTo>
                  <a:cubicBezTo>
                    <a:pt x="89636" y="49599"/>
                    <a:pt x="89665" y="49539"/>
                    <a:pt x="89754" y="49529"/>
                  </a:cubicBezTo>
                  <a:cubicBezTo>
                    <a:pt x="89731" y="49411"/>
                    <a:pt x="89741" y="49305"/>
                    <a:pt x="89864" y="49243"/>
                  </a:cubicBezTo>
                  <a:cubicBezTo>
                    <a:pt x="89864" y="49160"/>
                    <a:pt x="89890" y="49098"/>
                    <a:pt x="89985" y="49093"/>
                  </a:cubicBezTo>
                  <a:cubicBezTo>
                    <a:pt x="89948" y="48969"/>
                    <a:pt x="89956" y="48863"/>
                    <a:pt x="90094" y="48806"/>
                  </a:cubicBezTo>
                  <a:cubicBezTo>
                    <a:pt x="90090" y="48721"/>
                    <a:pt x="90108" y="48655"/>
                    <a:pt x="90208" y="48655"/>
                  </a:cubicBezTo>
                  <a:cubicBezTo>
                    <a:pt x="90210" y="48655"/>
                    <a:pt x="90213" y="48655"/>
                    <a:pt x="90216" y="48655"/>
                  </a:cubicBezTo>
                  <a:cubicBezTo>
                    <a:pt x="90163" y="48526"/>
                    <a:pt x="90182" y="48424"/>
                    <a:pt x="90326" y="48370"/>
                  </a:cubicBezTo>
                  <a:cubicBezTo>
                    <a:pt x="90317" y="48285"/>
                    <a:pt x="90329" y="48218"/>
                    <a:pt x="90422" y="48218"/>
                  </a:cubicBezTo>
                  <a:cubicBezTo>
                    <a:pt x="90430" y="48218"/>
                    <a:pt x="90439" y="48218"/>
                    <a:pt x="90448" y="48219"/>
                  </a:cubicBezTo>
                  <a:cubicBezTo>
                    <a:pt x="90376" y="48084"/>
                    <a:pt x="90405" y="47986"/>
                    <a:pt x="90560" y="47936"/>
                  </a:cubicBezTo>
                  <a:close/>
                  <a:moveTo>
                    <a:pt x="37849" y="62107"/>
                  </a:moveTo>
                  <a:cubicBezTo>
                    <a:pt x="37875" y="62107"/>
                    <a:pt x="37903" y="62110"/>
                    <a:pt x="37933" y="62117"/>
                  </a:cubicBezTo>
                  <a:cubicBezTo>
                    <a:pt x="38257" y="62181"/>
                    <a:pt x="38599" y="62159"/>
                    <a:pt x="38955" y="62351"/>
                  </a:cubicBezTo>
                  <a:cubicBezTo>
                    <a:pt x="38665" y="62488"/>
                    <a:pt x="38401" y="62440"/>
                    <a:pt x="38150" y="62471"/>
                  </a:cubicBezTo>
                  <a:cubicBezTo>
                    <a:pt x="38236" y="62664"/>
                    <a:pt x="38629" y="62469"/>
                    <a:pt x="38579" y="62762"/>
                  </a:cubicBezTo>
                  <a:cubicBezTo>
                    <a:pt x="38544" y="62964"/>
                    <a:pt x="38294" y="63006"/>
                    <a:pt x="38087" y="63019"/>
                  </a:cubicBezTo>
                  <a:cubicBezTo>
                    <a:pt x="37999" y="63024"/>
                    <a:pt x="37912" y="63043"/>
                    <a:pt x="37825" y="63056"/>
                  </a:cubicBezTo>
                  <a:cubicBezTo>
                    <a:pt x="37754" y="62950"/>
                    <a:pt x="37668" y="62917"/>
                    <a:pt x="37575" y="62917"/>
                  </a:cubicBezTo>
                  <a:cubicBezTo>
                    <a:pt x="37502" y="62917"/>
                    <a:pt x="37425" y="62937"/>
                    <a:pt x="37348" y="62959"/>
                  </a:cubicBezTo>
                  <a:cubicBezTo>
                    <a:pt x="37329" y="62897"/>
                    <a:pt x="37309" y="62834"/>
                    <a:pt x="37291" y="62773"/>
                  </a:cubicBezTo>
                  <a:lnTo>
                    <a:pt x="37291" y="62773"/>
                  </a:lnTo>
                  <a:cubicBezTo>
                    <a:pt x="37293" y="62777"/>
                    <a:pt x="37295" y="62779"/>
                    <a:pt x="37296" y="62782"/>
                  </a:cubicBezTo>
                  <a:cubicBezTo>
                    <a:pt x="37389" y="62662"/>
                    <a:pt x="37457" y="62519"/>
                    <a:pt x="37612" y="62463"/>
                  </a:cubicBezTo>
                  <a:lnTo>
                    <a:pt x="37612" y="62463"/>
                  </a:lnTo>
                  <a:lnTo>
                    <a:pt x="38081" y="62488"/>
                  </a:lnTo>
                  <a:cubicBezTo>
                    <a:pt x="37988" y="62425"/>
                    <a:pt x="37890" y="62401"/>
                    <a:pt x="37789" y="62401"/>
                  </a:cubicBezTo>
                  <a:cubicBezTo>
                    <a:pt x="37727" y="62401"/>
                    <a:pt x="37664" y="62410"/>
                    <a:pt x="37600" y="62425"/>
                  </a:cubicBezTo>
                  <a:cubicBezTo>
                    <a:pt x="37611" y="62243"/>
                    <a:pt x="37675" y="62107"/>
                    <a:pt x="37849" y="62107"/>
                  </a:cubicBezTo>
                  <a:close/>
                  <a:moveTo>
                    <a:pt x="28675" y="33393"/>
                  </a:moveTo>
                  <a:cubicBezTo>
                    <a:pt x="28702" y="33393"/>
                    <a:pt x="28730" y="33394"/>
                    <a:pt x="28758" y="33396"/>
                  </a:cubicBezTo>
                  <a:cubicBezTo>
                    <a:pt x="28955" y="33722"/>
                    <a:pt x="28877" y="33857"/>
                    <a:pt x="28418" y="33986"/>
                  </a:cubicBezTo>
                  <a:cubicBezTo>
                    <a:pt x="28588" y="34237"/>
                    <a:pt x="28246" y="34431"/>
                    <a:pt x="28332" y="34672"/>
                  </a:cubicBezTo>
                  <a:cubicBezTo>
                    <a:pt x="28328" y="34672"/>
                    <a:pt x="28325" y="34672"/>
                    <a:pt x="28321" y="34672"/>
                  </a:cubicBezTo>
                  <a:cubicBezTo>
                    <a:pt x="28221" y="34672"/>
                    <a:pt x="28201" y="34735"/>
                    <a:pt x="28212" y="34825"/>
                  </a:cubicBezTo>
                  <a:cubicBezTo>
                    <a:pt x="28114" y="34830"/>
                    <a:pt x="28087" y="34894"/>
                    <a:pt x="28089" y="34982"/>
                  </a:cubicBezTo>
                  <a:lnTo>
                    <a:pt x="28213" y="34835"/>
                  </a:lnTo>
                  <a:lnTo>
                    <a:pt x="28335" y="34684"/>
                  </a:lnTo>
                  <a:cubicBezTo>
                    <a:pt x="28422" y="34650"/>
                    <a:pt x="28469" y="34534"/>
                    <a:pt x="28573" y="34534"/>
                  </a:cubicBezTo>
                  <a:cubicBezTo>
                    <a:pt x="28588" y="34534"/>
                    <a:pt x="28604" y="34537"/>
                    <a:pt x="28622" y="34542"/>
                  </a:cubicBezTo>
                  <a:cubicBezTo>
                    <a:pt x="28800" y="34661"/>
                    <a:pt x="28618" y="34769"/>
                    <a:pt x="28612" y="34884"/>
                  </a:cubicBezTo>
                  <a:cubicBezTo>
                    <a:pt x="28482" y="34975"/>
                    <a:pt x="28402" y="35102"/>
                    <a:pt x="28343" y="35246"/>
                  </a:cubicBezTo>
                  <a:cubicBezTo>
                    <a:pt x="28086" y="35463"/>
                    <a:pt x="28004" y="35836"/>
                    <a:pt x="27679" y="35993"/>
                  </a:cubicBezTo>
                  <a:cubicBezTo>
                    <a:pt x="26722" y="37816"/>
                    <a:pt x="25690" y="39596"/>
                    <a:pt x="24580" y="41332"/>
                  </a:cubicBezTo>
                  <a:cubicBezTo>
                    <a:pt x="24417" y="41465"/>
                    <a:pt x="24293" y="41638"/>
                    <a:pt x="24222" y="41835"/>
                  </a:cubicBezTo>
                  <a:cubicBezTo>
                    <a:pt x="23783" y="42340"/>
                    <a:pt x="23362" y="42859"/>
                    <a:pt x="22996" y="43420"/>
                  </a:cubicBezTo>
                  <a:cubicBezTo>
                    <a:pt x="22908" y="43539"/>
                    <a:pt x="22692" y="43644"/>
                    <a:pt x="22785" y="43783"/>
                  </a:cubicBezTo>
                  <a:cubicBezTo>
                    <a:pt x="22767" y="43786"/>
                    <a:pt x="22750" y="43793"/>
                    <a:pt x="22736" y="43803"/>
                  </a:cubicBezTo>
                  <a:cubicBezTo>
                    <a:pt x="22612" y="43898"/>
                    <a:pt x="22507" y="44022"/>
                    <a:pt x="22412" y="44148"/>
                  </a:cubicBezTo>
                  <a:cubicBezTo>
                    <a:pt x="21262" y="45677"/>
                    <a:pt x="20291" y="47327"/>
                    <a:pt x="19232" y="48916"/>
                  </a:cubicBezTo>
                  <a:cubicBezTo>
                    <a:pt x="19173" y="49005"/>
                    <a:pt x="19028" y="49118"/>
                    <a:pt x="19200" y="49234"/>
                  </a:cubicBezTo>
                  <a:cubicBezTo>
                    <a:pt x="19168" y="49217"/>
                    <a:pt x="19128" y="49193"/>
                    <a:pt x="19112" y="49193"/>
                  </a:cubicBezTo>
                  <a:cubicBezTo>
                    <a:pt x="19109" y="49193"/>
                    <a:pt x="19108" y="49193"/>
                    <a:pt x="19106" y="49194"/>
                  </a:cubicBezTo>
                  <a:cubicBezTo>
                    <a:pt x="18595" y="49703"/>
                    <a:pt x="18207" y="50308"/>
                    <a:pt x="17791" y="50891"/>
                  </a:cubicBezTo>
                  <a:cubicBezTo>
                    <a:pt x="17771" y="50917"/>
                    <a:pt x="17771" y="50939"/>
                    <a:pt x="17781" y="50958"/>
                  </a:cubicBezTo>
                  <a:cubicBezTo>
                    <a:pt x="17775" y="50956"/>
                    <a:pt x="17769" y="50956"/>
                    <a:pt x="17763" y="50956"/>
                  </a:cubicBezTo>
                  <a:cubicBezTo>
                    <a:pt x="17707" y="50956"/>
                    <a:pt x="17657" y="51009"/>
                    <a:pt x="17615" y="51058"/>
                  </a:cubicBezTo>
                  <a:cubicBezTo>
                    <a:pt x="17442" y="51268"/>
                    <a:pt x="17282" y="51488"/>
                    <a:pt x="17114" y="51705"/>
                  </a:cubicBezTo>
                  <a:cubicBezTo>
                    <a:pt x="17845" y="52336"/>
                    <a:pt x="17927" y="53157"/>
                    <a:pt x="17824" y="54020"/>
                  </a:cubicBezTo>
                  <a:cubicBezTo>
                    <a:pt x="17755" y="54610"/>
                    <a:pt x="17552" y="55169"/>
                    <a:pt x="17345" y="55725"/>
                  </a:cubicBezTo>
                  <a:cubicBezTo>
                    <a:pt x="17322" y="55786"/>
                    <a:pt x="17313" y="55840"/>
                    <a:pt x="17321" y="55880"/>
                  </a:cubicBezTo>
                  <a:cubicBezTo>
                    <a:pt x="17268" y="55909"/>
                    <a:pt x="17226" y="55968"/>
                    <a:pt x="17194" y="56040"/>
                  </a:cubicBezTo>
                  <a:cubicBezTo>
                    <a:pt x="17107" y="56234"/>
                    <a:pt x="16868" y="56439"/>
                    <a:pt x="17185" y="56643"/>
                  </a:cubicBezTo>
                  <a:cubicBezTo>
                    <a:pt x="19155" y="56848"/>
                    <a:pt x="21133" y="56945"/>
                    <a:pt x="23111" y="57006"/>
                  </a:cubicBezTo>
                  <a:cubicBezTo>
                    <a:pt x="24642" y="57053"/>
                    <a:pt x="26163" y="57194"/>
                    <a:pt x="27667" y="57471"/>
                  </a:cubicBezTo>
                  <a:cubicBezTo>
                    <a:pt x="30873" y="58060"/>
                    <a:pt x="34111" y="58452"/>
                    <a:pt x="37326" y="58979"/>
                  </a:cubicBezTo>
                  <a:cubicBezTo>
                    <a:pt x="38249" y="59131"/>
                    <a:pt x="39163" y="59327"/>
                    <a:pt x="40068" y="59568"/>
                  </a:cubicBezTo>
                  <a:cubicBezTo>
                    <a:pt x="40407" y="59658"/>
                    <a:pt x="40702" y="59894"/>
                    <a:pt x="41068" y="59894"/>
                  </a:cubicBezTo>
                  <a:cubicBezTo>
                    <a:pt x="41092" y="59894"/>
                    <a:pt x="41116" y="59893"/>
                    <a:pt x="41141" y="59891"/>
                  </a:cubicBezTo>
                  <a:cubicBezTo>
                    <a:pt x="41989" y="60069"/>
                    <a:pt x="42779" y="60409"/>
                    <a:pt x="43565" y="60763"/>
                  </a:cubicBezTo>
                  <a:cubicBezTo>
                    <a:pt x="43753" y="60848"/>
                    <a:pt x="43954" y="60931"/>
                    <a:pt x="43853" y="61207"/>
                  </a:cubicBezTo>
                  <a:cubicBezTo>
                    <a:pt x="43835" y="61213"/>
                    <a:pt x="43817" y="61215"/>
                    <a:pt x="43798" y="61215"/>
                  </a:cubicBezTo>
                  <a:cubicBezTo>
                    <a:pt x="43720" y="61215"/>
                    <a:pt x="43638" y="61176"/>
                    <a:pt x="43560" y="61176"/>
                  </a:cubicBezTo>
                  <a:cubicBezTo>
                    <a:pt x="43526" y="61176"/>
                    <a:pt x="43492" y="61183"/>
                    <a:pt x="43461" y="61206"/>
                  </a:cubicBezTo>
                  <a:cubicBezTo>
                    <a:pt x="43456" y="61171"/>
                    <a:pt x="43440" y="61138"/>
                    <a:pt x="43427" y="61103"/>
                  </a:cubicBezTo>
                  <a:cubicBezTo>
                    <a:pt x="43276" y="61000"/>
                    <a:pt x="43128" y="60887"/>
                    <a:pt x="42941" y="60887"/>
                  </a:cubicBezTo>
                  <a:cubicBezTo>
                    <a:pt x="42908" y="60887"/>
                    <a:pt x="42874" y="60891"/>
                    <a:pt x="42838" y="60899"/>
                  </a:cubicBezTo>
                  <a:cubicBezTo>
                    <a:pt x="42803" y="60801"/>
                    <a:pt x="42743" y="60766"/>
                    <a:pt x="42670" y="60766"/>
                  </a:cubicBezTo>
                  <a:cubicBezTo>
                    <a:pt x="42633" y="60766"/>
                    <a:pt x="42591" y="60775"/>
                    <a:pt x="42548" y="60790"/>
                  </a:cubicBezTo>
                  <a:cubicBezTo>
                    <a:pt x="42578" y="60900"/>
                    <a:pt x="42624" y="60969"/>
                    <a:pt x="42696" y="60969"/>
                  </a:cubicBezTo>
                  <a:cubicBezTo>
                    <a:pt x="42734" y="60969"/>
                    <a:pt x="42779" y="60950"/>
                    <a:pt x="42833" y="60908"/>
                  </a:cubicBezTo>
                  <a:cubicBezTo>
                    <a:pt x="42838" y="61216"/>
                    <a:pt x="43126" y="61157"/>
                    <a:pt x="43292" y="61258"/>
                  </a:cubicBezTo>
                  <a:lnTo>
                    <a:pt x="43412" y="61254"/>
                  </a:lnTo>
                  <a:lnTo>
                    <a:pt x="43412" y="61254"/>
                  </a:lnTo>
                  <a:cubicBezTo>
                    <a:pt x="43410" y="61258"/>
                    <a:pt x="43408" y="61261"/>
                    <a:pt x="43405" y="61265"/>
                  </a:cubicBezTo>
                  <a:cubicBezTo>
                    <a:pt x="43444" y="61446"/>
                    <a:pt x="43869" y="61469"/>
                    <a:pt x="43612" y="61771"/>
                  </a:cubicBezTo>
                  <a:lnTo>
                    <a:pt x="43595" y="61947"/>
                  </a:lnTo>
                  <a:cubicBezTo>
                    <a:pt x="43640" y="62039"/>
                    <a:pt x="43701" y="62075"/>
                    <a:pt x="43772" y="62075"/>
                  </a:cubicBezTo>
                  <a:cubicBezTo>
                    <a:pt x="43816" y="62075"/>
                    <a:pt x="43863" y="62061"/>
                    <a:pt x="43913" y="62039"/>
                  </a:cubicBezTo>
                  <a:lnTo>
                    <a:pt x="43916" y="62026"/>
                  </a:lnTo>
                  <a:cubicBezTo>
                    <a:pt x="43919" y="61828"/>
                    <a:pt x="43986" y="61741"/>
                    <a:pt x="44099" y="61741"/>
                  </a:cubicBezTo>
                  <a:cubicBezTo>
                    <a:pt x="44157" y="61741"/>
                    <a:pt x="44228" y="61765"/>
                    <a:pt x="44309" y="61808"/>
                  </a:cubicBezTo>
                  <a:cubicBezTo>
                    <a:pt x="44471" y="61895"/>
                    <a:pt x="44588" y="62002"/>
                    <a:pt x="44348" y="62143"/>
                  </a:cubicBezTo>
                  <a:lnTo>
                    <a:pt x="44217" y="62114"/>
                  </a:lnTo>
                  <a:cubicBezTo>
                    <a:pt x="44203" y="62136"/>
                    <a:pt x="44187" y="62158"/>
                    <a:pt x="44171" y="62178"/>
                  </a:cubicBezTo>
                  <a:cubicBezTo>
                    <a:pt x="44210" y="62248"/>
                    <a:pt x="44273" y="62272"/>
                    <a:pt x="44350" y="62272"/>
                  </a:cubicBezTo>
                  <a:cubicBezTo>
                    <a:pt x="44365" y="62355"/>
                    <a:pt x="44380" y="62440"/>
                    <a:pt x="44395" y="62523"/>
                  </a:cubicBezTo>
                  <a:cubicBezTo>
                    <a:pt x="44408" y="62509"/>
                    <a:pt x="44426" y="62501"/>
                    <a:pt x="44445" y="62501"/>
                  </a:cubicBezTo>
                  <a:cubicBezTo>
                    <a:pt x="44449" y="62501"/>
                    <a:pt x="44454" y="62501"/>
                    <a:pt x="44458" y="62502"/>
                  </a:cubicBezTo>
                  <a:lnTo>
                    <a:pt x="44786" y="62462"/>
                  </a:lnTo>
                  <a:lnTo>
                    <a:pt x="44778" y="62352"/>
                  </a:lnTo>
                  <a:lnTo>
                    <a:pt x="44778" y="62352"/>
                  </a:lnTo>
                  <a:cubicBezTo>
                    <a:pt x="44781" y="62389"/>
                    <a:pt x="44784" y="62425"/>
                    <a:pt x="44786" y="62462"/>
                  </a:cubicBezTo>
                  <a:lnTo>
                    <a:pt x="44929" y="62475"/>
                  </a:lnTo>
                  <a:cubicBezTo>
                    <a:pt x="45127" y="62786"/>
                    <a:pt x="45496" y="62789"/>
                    <a:pt x="45783" y="62939"/>
                  </a:cubicBezTo>
                  <a:cubicBezTo>
                    <a:pt x="45799" y="63021"/>
                    <a:pt x="45794" y="63156"/>
                    <a:pt x="45731" y="63156"/>
                  </a:cubicBezTo>
                  <a:cubicBezTo>
                    <a:pt x="45725" y="63156"/>
                    <a:pt x="45719" y="63155"/>
                    <a:pt x="45713" y="63153"/>
                  </a:cubicBezTo>
                  <a:cubicBezTo>
                    <a:pt x="45155" y="62971"/>
                    <a:pt x="44569" y="62876"/>
                    <a:pt x="44034" y="62623"/>
                  </a:cubicBezTo>
                  <a:cubicBezTo>
                    <a:pt x="40558" y="61736"/>
                    <a:pt x="36992" y="61396"/>
                    <a:pt x="33454" y="60893"/>
                  </a:cubicBezTo>
                  <a:cubicBezTo>
                    <a:pt x="29890" y="60386"/>
                    <a:pt x="26333" y="59849"/>
                    <a:pt x="22787" y="59235"/>
                  </a:cubicBezTo>
                  <a:cubicBezTo>
                    <a:pt x="19984" y="58750"/>
                    <a:pt x="17174" y="58300"/>
                    <a:pt x="14347" y="57967"/>
                  </a:cubicBezTo>
                  <a:cubicBezTo>
                    <a:pt x="14183" y="57948"/>
                    <a:pt x="14186" y="57848"/>
                    <a:pt x="14164" y="57741"/>
                  </a:cubicBezTo>
                  <a:cubicBezTo>
                    <a:pt x="14257" y="57589"/>
                    <a:pt x="14363" y="57442"/>
                    <a:pt x="14439" y="57282"/>
                  </a:cubicBezTo>
                  <a:cubicBezTo>
                    <a:pt x="14478" y="57197"/>
                    <a:pt x="14537" y="57179"/>
                    <a:pt x="14600" y="57179"/>
                  </a:cubicBezTo>
                  <a:cubicBezTo>
                    <a:pt x="14647" y="57179"/>
                    <a:pt x="14698" y="57189"/>
                    <a:pt x="14744" y="57189"/>
                  </a:cubicBezTo>
                  <a:cubicBezTo>
                    <a:pt x="14791" y="57189"/>
                    <a:pt x="14835" y="57179"/>
                    <a:pt x="14868" y="57137"/>
                  </a:cubicBezTo>
                  <a:cubicBezTo>
                    <a:pt x="14663" y="57062"/>
                    <a:pt x="14570" y="56941"/>
                    <a:pt x="14700" y="56728"/>
                  </a:cubicBezTo>
                  <a:cubicBezTo>
                    <a:pt x="14723" y="56690"/>
                    <a:pt x="14738" y="56646"/>
                    <a:pt x="14762" y="56609"/>
                  </a:cubicBezTo>
                  <a:cubicBezTo>
                    <a:pt x="15129" y="56058"/>
                    <a:pt x="15390" y="55455"/>
                    <a:pt x="15665" y="54858"/>
                  </a:cubicBezTo>
                  <a:cubicBezTo>
                    <a:pt x="15822" y="54710"/>
                    <a:pt x="15898" y="54524"/>
                    <a:pt x="15922" y="54314"/>
                  </a:cubicBezTo>
                  <a:cubicBezTo>
                    <a:pt x="15966" y="54245"/>
                    <a:pt x="16011" y="54177"/>
                    <a:pt x="16055" y="54109"/>
                  </a:cubicBezTo>
                  <a:lnTo>
                    <a:pt x="15995" y="54101"/>
                  </a:lnTo>
                  <a:lnTo>
                    <a:pt x="15974" y="54043"/>
                  </a:lnTo>
                  <a:cubicBezTo>
                    <a:pt x="15934" y="54112"/>
                    <a:pt x="15892" y="54181"/>
                    <a:pt x="15850" y="54251"/>
                  </a:cubicBezTo>
                  <a:cubicBezTo>
                    <a:pt x="15679" y="54364"/>
                    <a:pt x="15579" y="54529"/>
                    <a:pt x="15515" y="54720"/>
                  </a:cubicBezTo>
                  <a:cubicBezTo>
                    <a:pt x="15340" y="54874"/>
                    <a:pt x="15308" y="55165"/>
                    <a:pt x="15033" y="55224"/>
                  </a:cubicBezTo>
                  <a:lnTo>
                    <a:pt x="15047" y="55257"/>
                  </a:lnTo>
                  <a:lnTo>
                    <a:pt x="15024" y="55286"/>
                  </a:lnTo>
                  <a:cubicBezTo>
                    <a:pt x="14956" y="55658"/>
                    <a:pt x="14881" y="56024"/>
                    <a:pt x="14411" y="56088"/>
                  </a:cubicBezTo>
                  <a:lnTo>
                    <a:pt x="14334" y="56245"/>
                  </a:lnTo>
                  <a:cubicBezTo>
                    <a:pt x="14600" y="56564"/>
                    <a:pt x="14312" y="56687"/>
                    <a:pt x="14124" y="56845"/>
                  </a:cubicBezTo>
                  <a:lnTo>
                    <a:pt x="13838" y="57749"/>
                  </a:lnTo>
                  <a:cubicBezTo>
                    <a:pt x="13765" y="57756"/>
                    <a:pt x="13693" y="57762"/>
                    <a:pt x="13625" y="57762"/>
                  </a:cubicBezTo>
                  <a:cubicBezTo>
                    <a:pt x="13390" y="57762"/>
                    <a:pt x="13196" y="57692"/>
                    <a:pt x="13152" y="57359"/>
                  </a:cubicBezTo>
                  <a:cubicBezTo>
                    <a:pt x="13232" y="57316"/>
                    <a:pt x="13258" y="57240"/>
                    <a:pt x="13272" y="57156"/>
                  </a:cubicBezTo>
                  <a:cubicBezTo>
                    <a:pt x="13376" y="56983"/>
                    <a:pt x="13581" y="56889"/>
                    <a:pt x="13648" y="56686"/>
                  </a:cubicBezTo>
                  <a:cubicBezTo>
                    <a:pt x="13684" y="56460"/>
                    <a:pt x="13571" y="56146"/>
                    <a:pt x="13971" y="56134"/>
                  </a:cubicBezTo>
                  <a:cubicBezTo>
                    <a:pt x="14011" y="56080"/>
                    <a:pt x="14050" y="56027"/>
                    <a:pt x="14089" y="55974"/>
                  </a:cubicBezTo>
                  <a:cubicBezTo>
                    <a:pt x="13868" y="55887"/>
                    <a:pt x="13980" y="55688"/>
                    <a:pt x="13943" y="55539"/>
                  </a:cubicBezTo>
                  <a:lnTo>
                    <a:pt x="13943" y="55539"/>
                  </a:lnTo>
                  <a:cubicBezTo>
                    <a:pt x="13798" y="55562"/>
                    <a:pt x="13759" y="55762"/>
                    <a:pt x="13599" y="55762"/>
                  </a:cubicBezTo>
                  <a:cubicBezTo>
                    <a:pt x="13592" y="55762"/>
                    <a:pt x="13585" y="55761"/>
                    <a:pt x="13578" y="55760"/>
                  </a:cubicBezTo>
                  <a:cubicBezTo>
                    <a:pt x="13559" y="55773"/>
                    <a:pt x="13529" y="55781"/>
                    <a:pt x="13524" y="55797"/>
                  </a:cubicBezTo>
                  <a:cubicBezTo>
                    <a:pt x="13409" y="56134"/>
                    <a:pt x="13505" y="56598"/>
                    <a:pt x="12930" y="56642"/>
                  </a:cubicBezTo>
                  <a:cubicBezTo>
                    <a:pt x="12805" y="56653"/>
                    <a:pt x="12971" y="56740"/>
                    <a:pt x="13012" y="56775"/>
                  </a:cubicBezTo>
                  <a:cubicBezTo>
                    <a:pt x="13091" y="56843"/>
                    <a:pt x="13077" y="56932"/>
                    <a:pt x="13094" y="57015"/>
                  </a:cubicBezTo>
                  <a:cubicBezTo>
                    <a:pt x="13041" y="57118"/>
                    <a:pt x="12960" y="57223"/>
                    <a:pt x="13044" y="57307"/>
                  </a:cubicBezTo>
                  <a:cubicBezTo>
                    <a:pt x="12987" y="57312"/>
                    <a:pt x="12933" y="57354"/>
                    <a:pt x="12869" y="57371"/>
                  </a:cubicBezTo>
                  <a:cubicBezTo>
                    <a:pt x="12787" y="57392"/>
                    <a:pt x="12717" y="57403"/>
                    <a:pt x="12658" y="57403"/>
                  </a:cubicBezTo>
                  <a:cubicBezTo>
                    <a:pt x="12469" y="57403"/>
                    <a:pt x="12385" y="57285"/>
                    <a:pt x="12304" y="56998"/>
                  </a:cubicBezTo>
                  <a:cubicBezTo>
                    <a:pt x="12361" y="56931"/>
                    <a:pt x="12406" y="56838"/>
                    <a:pt x="12479" y="56803"/>
                  </a:cubicBezTo>
                  <a:cubicBezTo>
                    <a:pt x="12757" y="56665"/>
                    <a:pt x="12758" y="56365"/>
                    <a:pt x="12815" y="56146"/>
                  </a:cubicBezTo>
                  <a:cubicBezTo>
                    <a:pt x="12911" y="55766"/>
                    <a:pt x="13414" y="56127"/>
                    <a:pt x="13445" y="55734"/>
                  </a:cubicBezTo>
                  <a:lnTo>
                    <a:pt x="13445" y="55734"/>
                  </a:lnTo>
                  <a:cubicBezTo>
                    <a:pt x="13412" y="55738"/>
                    <a:pt x="13379" y="55740"/>
                    <a:pt x="13348" y="55740"/>
                  </a:cubicBezTo>
                  <a:cubicBezTo>
                    <a:pt x="13214" y="55740"/>
                    <a:pt x="13110" y="55695"/>
                    <a:pt x="13099" y="55512"/>
                  </a:cubicBezTo>
                  <a:lnTo>
                    <a:pt x="13257" y="55370"/>
                  </a:lnTo>
                  <a:lnTo>
                    <a:pt x="13196" y="55144"/>
                  </a:lnTo>
                  <a:cubicBezTo>
                    <a:pt x="13123" y="55254"/>
                    <a:pt x="12923" y="55329"/>
                    <a:pt x="13085" y="55501"/>
                  </a:cubicBezTo>
                  <a:lnTo>
                    <a:pt x="12286" y="55569"/>
                  </a:lnTo>
                  <a:cubicBezTo>
                    <a:pt x="12305" y="55217"/>
                    <a:pt x="12450" y="54927"/>
                    <a:pt x="12711" y="54692"/>
                  </a:cubicBezTo>
                  <a:lnTo>
                    <a:pt x="12755" y="54560"/>
                  </a:lnTo>
                  <a:cubicBezTo>
                    <a:pt x="12709" y="54261"/>
                    <a:pt x="12904" y="54045"/>
                    <a:pt x="13027" y="53810"/>
                  </a:cubicBezTo>
                  <a:cubicBezTo>
                    <a:pt x="13615" y="52695"/>
                    <a:pt x="14378" y="51695"/>
                    <a:pt x="15114" y="50680"/>
                  </a:cubicBezTo>
                  <a:cubicBezTo>
                    <a:pt x="16376" y="48939"/>
                    <a:pt x="17507" y="47121"/>
                    <a:pt x="18470" y="45198"/>
                  </a:cubicBezTo>
                  <a:cubicBezTo>
                    <a:pt x="19537" y="43074"/>
                    <a:pt x="20828" y="41082"/>
                    <a:pt x="22121" y="39093"/>
                  </a:cubicBezTo>
                  <a:cubicBezTo>
                    <a:pt x="23279" y="37312"/>
                    <a:pt x="24535" y="35605"/>
                    <a:pt x="25918" y="33990"/>
                  </a:cubicBezTo>
                  <a:cubicBezTo>
                    <a:pt x="26090" y="33789"/>
                    <a:pt x="26246" y="33675"/>
                    <a:pt x="26438" y="33675"/>
                  </a:cubicBezTo>
                  <a:cubicBezTo>
                    <a:pt x="26526" y="33675"/>
                    <a:pt x="26621" y="33699"/>
                    <a:pt x="26729" y="33750"/>
                  </a:cubicBezTo>
                  <a:cubicBezTo>
                    <a:pt x="26727" y="33836"/>
                    <a:pt x="26678" y="33924"/>
                    <a:pt x="26748" y="34004"/>
                  </a:cubicBezTo>
                  <a:cubicBezTo>
                    <a:pt x="26633" y="34005"/>
                    <a:pt x="26602" y="34059"/>
                    <a:pt x="26640" y="34158"/>
                  </a:cubicBezTo>
                  <a:cubicBezTo>
                    <a:pt x="26725" y="34149"/>
                    <a:pt x="26762" y="34100"/>
                    <a:pt x="26760" y="34014"/>
                  </a:cubicBezTo>
                  <a:cubicBezTo>
                    <a:pt x="26899" y="33901"/>
                    <a:pt x="27049" y="33841"/>
                    <a:pt x="27205" y="33841"/>
                  </a:cubicBezTo>
                  <a:cubicBezTo>
                    <a:pt x="27303" y="33841"/>
                    <a:pt x="27403" y="33865"/>
                    <a:pt x="27504" y="33914"/>
                  </a:cubicBezTo>
                  <a:cubicBezTo>
                    <a:pt x="27663" y="33991"/>
                    <a:pt x="27822" y="34026"/>
                    <a:pt x="27984" y="34026"/>
                  </a:cubicBezTo>
                  <a:cubicBezTo>
                    <a:pt x="28078" y="34026"/>
                    <a:pt x="28173" y="34015"/>
                    <a:pt x="28269" y="33993"/>
                  </a:cubicBezTo>
                  <a:cubicBezTo>
                    <a:pt x="28264" y="33957"/>
                    <a:pt x="28259" y="33921"/>
                    <a:pt x="28256" y="33885"/>
                  </a:cubicBezTo>
                  <a:cubicBezTo>
                    <a:pt x="28156" y="33819"/>
                    <a:pt x="28123" y="33725"/>
                    <a:pt x="28134" y="33611"/>
                  </a:cubicBezTo>
                  <a:lnTo>
                    <a:pt x="28134" y="33611"/>
                  </a:lnTo>
                  <a:cubicBezTo>
                    <a:pt x="28135" y="33611"/>
                    <a:pt x="28136" y="33611"/>
                    <a:pt x="28136" y="33611"/>
                  </a:cubicBezTo>
                  <a:cubicBezTo>
                    <a:pt x="28197" y="33611"/>
                    <a:pt x="28224" y="33574"/>
                    <a:pt x="28236" y="33519"/>
                  </a:cubicBezTo>
                  <a:lnTo>
                    <a:pt x="28236" y="33519"/>
                  </a:lnTo>
                  <a:cubicBezTo>
                    <a:pt x="28236" y="33519"/>
                    <a:pt x="28236" y="33519"/>
                    <a:pt x="28236" y="33519"/>
                  </a:cubicBezTo>
                  <a:cubicBezTo>
                    <a:pt x="28371" y="33428"/>
                    <a:pt x="28519" y="33393"/>
                    <a:pt x="28675" y="33393"/>
                  </a:cubicBezTo>
                  <a:close/>
                  <a:moveTo>
                    <a:pt x="39580" y="62728"/>
                  </a:moveTo>
                  <a:cubicBezTo>
                    <a:pt x="39719" y="62771"/>
                    <a:pt x="39857" y="62816"/>
                    <a:pt x="40000" y="62816"/>
                  </a:cubicBezTo>
                  <a:cubicBezTo>
                    <a:pt x="40049" y="62816"/>
                    <a:pt x="40098" y="62811"/>
                    <a:pt x="40148" y="62799"/>
                  </a:cubicBezTo>
                  <a:lnTo>
                    <a:pt x="40346" y="62933"/>
                  </a:lnTo>
                  <a:cubicBezTo>
                    <a:pt x="40279" y="63056"/>
                    <a:pt x="40190" y="63151"/>
                    <a:pt x="40046" y="63178"/>
                  </a:cubicBezTo>
                  <a:cubicBezTo>
                    <a:pt x="39838" y="63126"/>
                    <a:pt x="39629" y="63092"/>
                    <a:pt x="39418" y="63092"/>
                  </a:cubicBezTo>
                  <a:cubicBezTo>
                    <a:pt x="39343" y="63092"/>
                    <a:pt x="39269" y="63097"/>
                    <a:pt x="39194" y="63106"/>
                  </a:cubicBezTo>
                  <a:cubicBezTo>
                    <a:pt x="38981" y="63001"/>
                    <a:pt x="38998" y="62874"/>
                    <a:pt x="39190" y="62785"/>
                  </a:cubicBezTo>
                  <a:cubicBezTo>
                    <a:pt x="39305" y="62732"/>
                    <a:pt x="39449" y="62744"/>
                    <a:pt x="39580" y="62728"/>
                  </a:cubicBezTo>
                  <a:close/>
                  <a:moveTo>
                    <a:pt x="39148" y="63246"/>
                  </a:moveTo>
                  <a:lnTo>
                    <a:pt x="39148" y="63248"/>
                  </a:lnTo>
                  <a:cubicBezTo>
                    <a:pt x="39142" y="63253"/>
                    <a:pt x="39136" y="63259"/>
                    <a:pt x="39130" y="63265"/>
                  </a:cubicBezTo>
                  <a:lnTo>
                    <a:pt x="39130" y="63265"/>
                  </a:lnTo>
                  <a:cubicBezTo>
                    <a:pt x="39136" y="63259"/>
                    <a:pt x="39142" y="63253"/>
                    <a:pt x="39148" y="63246"/>
                  </a:cubicBezTo>
                  <a:close/>
                  <a:moveTo>
                    <a:pt x="39104" y="63286"/>
                  </a:moveTo>
                  <a:cubicBezTo>
                    <a:pt x="39095" y="63292"/>
                    <a:pt x="39086" y="63298"/>
                    <a:pt x="39076" y="63303"/>
                  </a:cubicBezTo>
                  <a:cubicBezTo>
                    <a:pt x="39086" y="63298"/>
                    <a:pt x="39095" y="63292"/>
                    <a:pt x="39104" y="63286"/>
                  </a:cubicBezTo>
                  <a:close/>
                  <a:moveTo>
                    <a:pt x="41687" y="62952"/>
                  </a:moveTo>
                  <a:cubicBezTo>
                    <a:pt x="41824" y="62952"/>
                    <a:pt x="41957" y="62986"/>
                    <a:pt x="42083" y="63068"/>
                  </a:cubicBezTo>
                  <a:cubicBezTo>
                    <a:pt x="42098" y="63241"/>
                    <a:pt x="41930" y="63266"/>
                    <a:pt x="41851" y="63361"/>
                  </a:cubicBezTo>
                  <a:cubicBezTo>
                    <a:pt x="41851" y="63361"/>
                    <a:pt x="41851" y="63361"/>
                    <a:pt x="41851" y="63361"/>
                  </a:cubicBezTo>
                  <a:lnTo>
                    <a:pt x="41851" y="63361"/>
                  </a:lnTo>
                  <a:lnTo>
                    <a:pt x="41444" y="63376"/>
                  </a:lnTo>
                  <a:cubicBezTo>
                    <a:pt x="41487" y="63290"/>
                    <a:pt x="41427" y="63264"/>
                    <a:pt x="41361" y="63240"/>
                  </a:cubicBezTo>
                  <a:lnTo>
                    <a:pt x="41154" y="63268"/>
                  </a:lnTo>
                  <a:cubicBezTo>
                    <a:pt x="41207" y="63355"/>
                    <a:pt x="41283" y="63385"/>
                    <a:pt x="41371" y="63385"/>
                  </a:cubicBezTo>
                  <a:cubicBezTo>
                    <a:pt x="41392" y="63385"/>
                    <a:pt x="41414" y="63384"/>
                    <a:pt x="41436" y="63380"/>
                  </a:cubicBezTo>
                  <a:lnTo>
                    <a:pt x="41436" y="63380"/>
                  </a:lnTo>
                  <a:cubicBezTo>
                    <a:pt x="41433" y="63445"/>
                    <a:pt x="41461" y="63490"/>
                    <a:pt x="41521" y="63515"/>
                  </a:cubicBezTo>
                  <a:cubicBezTo>
                    <a:pt x="41489" y="63625"/>
                    <a:pt x="41424" y="63645"/>
                    <a:pt x="41352" y="63645"/>
                  </a:cubicBezTo>
                  <a:cubicBezTo>
                    <a:pt x="41309" y="63645"/>
                    <a:pt x="41263" y="63638"/>
                    <a:pt x="41219" y="63638"/>
                  </a:cubicBezTo>
                  <a:cubicBezTo>
                    <a:pt x="41210" y="63638"/>
                    <a:pt x="41201" y="63638"/>
                    <a:pt x="41193" y="63639"/>
                  </a:cubicBezTo>
                  <a:cubicBezTo>
                    <a:pt x="41131" y="63487"/>
                    <a:pt x="40662" y="63708"/>
                    <a:pt x="40880" y="63298"/>
                  </a:cubicBezTo>
                  <a:lnTo>
                    <a:pt x="41152" y="63268"/>
                  </a:lnTo>
                  <a:lnTo>
                    <a:pt x="41360" y="63240"/>
                  </a:lnTo>
                  <a:cubicBezTo>
                    <a:pt x="41322" y="63132"/>
                    <a:pt x="41283" y="63023"/>
                    <a:pt x="41447" y="62983"/>
                  </a:cubicBezTo>
                  <a:cubicBezTo>
                    <a:pt x="41528" y="62963"/>
                    <a:pt x="41608" y="62952"/>
                    <a:pt x="41687" y="62952"/>
                  </a:cubicBezTo>
                  <a:close/>
                  <a:moveTo>
                    <a:pt x="42852" y="63112"/>
                  </a:moveTo>
                  <a:cubicBezTo>
                    <a:pt x="43003" y="63112"/>
                    <a:pt x="43162" y="63152"/>
                    <a:pt x="43326" y="63212"/>
                  </a:cubicBezTo>
                  <a:cubicBezTo>
                    <a:pt x="43408" y="63318"/>
                    <a:pt x="43577" y="63383"/>
                    <a:pt x="43495" y="63568"/>
                  </a:cubicBezTo>
                  <a:cubicBezTo>
                    <a:pt x="43281" y="63635"/>
                    <a:pt x="43064" y="63680"/>
                    <a:pt x="42841" y="63680"/>
                  </a:cubicBezTo>
                  <a:cubicBezTo>
                    <a:pt x="42797" y="63680"/>
                    <a:pt x="42754" y="63678"/>
                    <a:pt x="42709" y="63675"/>
                  </a:cubicBezTo>
                  <a:cubicBezTo>
                    <a:pt x="42648" y="63782"/>
                    <a:pt x="42574" y="63813"/>
                    <a:pt x="42496" y="63813"/>
                  </a:cubicBezTo>
                  <a:cubicBezTo>
                    <a:pt x="42398" y="63813"/>
                    <a:pt x="42293" y="63763"/>
                    <a:pt x="42194" y="63753"/>
                  </a:cubicBezTo>
                  <a:cubicBezTo>
                    <a:pt x="41989" y="63607"/>
                    <a:pt x="41995" y="63496"/>
                    <a:pt x="42251" y="63431"/>
                  </a:cubicBezTo>
                  <a:cubicBezTo>
                    <a:pt x="42426" y="63198"/>
                    <a:pt x="42630" y="63112"/>
                    <a:pt x="42852" y="63112"/>
                  </a:cubicBezTo>
                  <a:close/>
                  <a:moveTo>
                    <a:pt x="51210" y="63500"/>
                  </a:moveTo>
                  <a:cubicBezTo>
                    <a:pt x="51277" y="63623"/>
                    <a:pt x="51257" y="63751"/>
                    <a:pt x="51234" y="63879"/>
                  </a:cubicBezTo>
                  <a:cubicBezTo>
                    <a:pt x="51111" y="63903"/>
                    <a:pt x="50988" y="63920"/>
                    <a:pt x="50865" y="63920"/>
                  </a:cubicBezTo>
                  <a:cubicBezTo>
                    <a:pt x="50749" y="63920"/>
                    <a:pt x="50632" y="63904"/>
                    <a:pt x="50515" y="63864"/>
                  </a:cubicBezTo>
                  <a:cubicBezTo>
                    <a:pt x="50701" y="63542"/>
                    <a:pt x="50701" y="63542"/>
                    <a:pt x="51210" y="63500"/>
                  </a:cubicBezTo>
                  <a:close/>
                  <a:moveTo>
                    <a:pt x="41193" y="63639"/>
                  </a:moveTo>
                  <a:lnTo>
                    <a:pt x="41218" y="63805"/>
                  </a:lnTo>
                  <a:lnTo>
                    <a:pt x="41363" y="63947"/>
                  </a:lnTo>
                  <a:lnTo>
                    <a:pt x="41363" y="63947"/>
                  </a:lnTo>
                  <a:lnTo>
                    <a:pt x="41217" y="63805"/>
                  </a:lnTo>
                  <a:cubicBezTo>
                    <a:pt x="41209" y="63750"/>
                    <a:pt x="41201" y="63694"/>
                    <a:pt x="41193" y="63639"/>
                  </a:cubicBezTo>
                  <a:close/>
                  <a:moveTo>
                    <a:pt x="51566" y="63497"/>
                  </a:moveTo>
                  <a:lnTo>
                    <a:pt x="52043" y="63505"/>
                  </a:lnTo>
                  <a:cubicBezTo>
                    <a:pt x="52133" y="63557"/>
                    <a:pt x="52291" y="63513"/>
                    <a:pt x="52309" y="63663"/>
                  </a:cubicBezTo>
                  <a:cubicBezTo>
                    <a:pt x="52326" y="63817"/>
                    <a:pt x="52242" y="63912"/>
                    <a:pt x="52087" y="63945"/>
                  </a:cubicBezTo>
                  <a:cubicBezTo>
                    <a:pt x="52023" y="63959"/>
                    <a:pt x="51965" y="63965"/>
                    <a:pt x="51912" y="63965"/>
                  </a:cubicBezTo>
                  <a:cubicBezTo>
                    <a:pt x="51656" y="63965"/>
                    <a:pt x="51534" y="63804"/>
                    <a:pt x="51566" y="63497"/>
                  </a:cubicBezTo>
                  <a:close/>
                  <a:moveTo>
                    <a:pt x="43814" y="63662"/>
                  </a:moveTo>
                  <a:lnTo>
                    <a:pt x="44208" y="63663"/>
                  </a:lnTo>
                  <a:lnTo>
                    <a:pt x="44208" y="63664"/>
                  </a:lnTo>
                  <a:cubicBezTo>
                    <a:pt x="44262" y="63740"/>
                    <a:pt x="44327" y="63781"/>
                    <a:pt x="44405" y="63781"/>
                  </a:cubicBezTo>
                  <a:cubicBezTo>
                    <a:pt x="44436" y="63781"/>
                    <a:pt x="44468" y="63775"/>
                    <a:pt x="44502" y="63762"/>
                  </a:cubicBezTo>
                  <a:lnTo>
                    <a:pt x="44502" y="63762"/>
                  </a:lnTo>
                  <a:cubicBezTo>
                    <a:pt x="44477" y="63844"/>
                    <a:pt x="44522" y="63878"/>
                    <a:pt x="44598" y="63892"/>
                  </a:cubicBezTo>
                  <a:cubicBezTo>
                    <a:pt x="44554" y="63996"/>
                    <a:pt x="44489" y="64022"/>
                    <a:pt x="44418" y="64022"/>
                  </a:cubicBezTo>
                  <a:cubicBezTo>
                    <a:pt x="44348" y="64022"/>
                    <a:pt x="44271" y="63997"/>
                    <a:pt x="44202" y="63994"/>
                  </a:cubicBezTo>
                  <a:cubicBezTo>
                    <a:pt x="44036" y="63990"/>
                    <a:pt x="43869" y="63942"/>
                    <a:pt x="43703" y="63942"/>
                  </a:cubicBezTo>
                  <a:cubicBezTo>
                    <a:pt x="43613" y="63942"/>
                    <a:pt x="43523" y="63956"/>
                    <a:pt x="43433" y="63999"/>
                  </a:cubicBezTo>
                  <a:cubicBezTo>
                    <a:pt x="43402" y="63710"/>
                    <a:pt x="43652" y="63737"/>
                    <a:pt x="43814" y="63662"/>
                  </a:cubicBezTo>
                  <a:close/>
                  <a:moveTo>
                    <a:pt x="41670" y="63896"/>
                  </a:moveTo>
                  <a:cubicBezTo>
                    <a:pt x="41782" y="63896"/>
                    <a:pt x="41894" y="63912"/>
                    <a:pt x="42007" y="63927"/>
                  </a:cubicBezTo>
                  <a:cubicBezTo>
                    <a:pt x="41958" y="64142"/>
                    <a:pt x="41815" y="64161"/>
                    <a:pt x="41662" y="64161"/>
                  </a:cubicBezTo>
                  <a:cubicBezTo>
                    <a:pt x="41629" y="64161"/>
                    <a:pt x="41594" y="64160"/>
                    <a:pt x="41561" y="64160"/>
                  </a:cubicBezTo>
                  <a:cubicBezTo>
                    <a:pt x="41548" y="64160"/>
                    <a:pt x="41535" y="64160"/>
                    <a:pt x="41523" y="64161"/>
                  </a:cubicBezTo>
                  <a:cubicBezTo>
                    <a:pt x="41493" y="64098"/>
                    <a:pt x="41443" y="64071"/>
                    <a:pt x="41376" y="64071"/>
                  </a:cubicBezTo>
                  <a:cubicBezTo>
                    <a:pt x="41380" y="64029"/>
                    <a:pt x="41375" y="63986"/>
                    <a:pt x="41363" y="63947"/>
                  </a:cubicBezTo>
                  <a:cubicBezTo>
                    <a:pt x="41464" y="63909"/>
                    <a:pt x="41567" y="63896"/>
                    <a:pt x="41670" y="63896"/>
                  </a:cubicBezTo>
                  <a:close/>
                  <a:moveTo>
                    <a:pt x="44440" y="63530"/>
                  </a:moveTo>
                  <a:cubicBezTo>
                    <a:pt x="45002" y="63530"/>
                    <a:pt x="45492" y="63727"/>
                    <a:pt x="45969" y="64028"/>
                  </a:cubicBezTo>
                  <a:lnTo>
                    <a:pt x="45969" y="64029"/>
                  </a:lnTo>
                  <a:cubicBezTo>
                    <a:pt x="45868" y="64166"/>
                    <a:pt x="45754" y="64179"/>
                    <a:pt x="45645" y="64179"/>
                  </a:cubicBezTo>
                  <a:cubicBezTo>
                    <a:pt x="45619" y="64179"/>
                    <a:pt x="45594" y="64178"/>
                    <a:pt x="45569" y="64178"/>
                  </a:cubicBezTo>
                  <a:cubicBezTo>
                    <a:pt x="45503" y="64178"/>
                    <a:pt x="45442" y="64183"/>
                    <a:pt x="45388" y="64221"/>
                  </a:cubicBezTo>
                  <a:cubicBezTo>
                    <a:pt x="45384" y="64169"/>
                    <a:pt x="45348" y="64125"/>
                    <a:pt x="45280" y="64090"/>
                  </a:cubicBezTo>
                  <a:cubicBezTo>
                    <a:pt x="45122" y="64009"/>
                    <a:pt x="44956" y="63940"/>
                    <a:pt x="44793" y="63866"/>
                  </a:cubicBezTo>
                  <a:cubicBezTo>
                    <a:pt x="44738" y="63786"/>
                    <a:pt x="44668" y="63744"/>
                    <a:pt x="44582" y="63744"/>
                  </a:cubicBezTo>
                  <a:cubicBezTo>
                    <a:pt x="44559" y="63744"/>
                    <a:pt x="44535" y="63747"/>
                    <a:pt x="44510" y="63753"/>
                  </a:cubicBezTo>
                  <a:cubicBezTo>
                    <a:pt x="44503" y="63673"/>
                    <a:pt x="44458" y="63632"/>
                    <a:pt x="44376" y="63631"/>
                  </a:cubicBezTo>
                  <a:cubicBezTo>
                    <a:pt x="44397" y="63596"/>
                    <a:pt x="44419" y="63530"/>
                    <a:pt x="44440" y="63530"/>
                  </a:cubicBezTo>
                  <a:close/>
                  <a:moveTo>
                    <a:pt x="37375" y="63140"/>
                  </a:moveTo>
                  <a:cubicBezTo>
                    <a:pt x="37437" y="63140"/>
                    <a:pt x="37507" y="63156"/>
                    <a:pt x="37587" y="63189"/>
                  </a:cubicBezTo>
                  <a:cubicBezTo>
                    <a:pt x="37607" y="63197"/>
                    <a:pt x="37628" y="63200"/>
                    <a:pt x="37651" y="63200"/>
                  </a:cubicBezTo>
                  <a:cubicBezTo>
                    <a:pt x="37711" y="63200"/>
                    <a:pt x="37780" y="63178"/>
                    <a:pt x="37842" y="63173"/>
                  </a:cubicBezTo>
                  <a:cubicBezTo>
                    <a:pt x="37872" y="63187"/>
                    <a:pt x="37905" y="63194"/>
                    <a:pt x="37938" y="63194"/>
                  </a:cubicBezTo>
                  <a:cubicBezTo>
                    <a:pt x="37944" y="63194"/>
                    <a:pt x="37949" y="63194"/>
                    <a:pt x="37954" y="63193"/>
                  </a:cubicBezTo>
                  <a:lnTo>
                    <a:pt x="37954" y="63193"/>
                  </a:lnTo>
                  <a:cubicBezTo>
                    <a:pt x="37928" y="63327"/>
                    <a:pt x="37901" y="63461"/>
                    <a:pt x="37876" y="63595"/>
                  </a:cubicBezTo>
                  <a:cubicBezTo>
                    <a:pt x="37794" y="63616"/>
                    <a:pt x="37757" y="63671"/>
                    <a:pt x="37753" y="63753"/>
                  </a:cubicBezTo>
                  <a:lnTo>
                    <a:pt x="37755" y="63753"/>
                  </a:lnTo>
                  <a:lnTo>
                    <a:pt x="37646" y="63896"/>
                  </a:lnTo>
                  <a:cubicBezTo>
                    <a:pt x="37704" y="63864"/>
                    <a:pt x="37756" y="63826"/>
                    <a:pt x="37760" y="63752"/>
                  </a:cubicBezTo>
                  <a:cubicBezTo>
                    <a:pt x="37847" y="63738"/>
                    <a:pt x="37915" y="63709"/>
                    <a:pt x="37882" y="63600"/>
                  </a:cubicBezTo>
                  <a:lnTo>
                    <a:pt x="37882" y="63600"/>
                  </a:lnTo>
                  <a:cubicBezTo>
                    <a:pt x="37924" y="63620"/>
                    <a:pt x="37963" y="63628"/>
                    <a:pt x="37998" y="63628"/>
                  </a:cubicBezTo>
                  <a:cubicBezTo>
                    <a:pt x="38121" y="63628"/>
                    <a:pt x="38204" y="63526"/>
                    <a:pt x="38292" y="63438"/>
                  </a:cubicBezTo>
                  <a:cubicBezTo>
                    <a:pt x="38326" y="63430"/>
                    <a:pt x="38359" y="63425"/>
                    <a:pt x="38394" y="63424"/>
                  </a:cubicBezTo>
                  <a:lnTo>
                    <a:pt x="38446" y="63684"/>
                  </a:lnTo>
                  <a:cubicBezTo>
                    <a:pt x="38289" y="63732"/>
                    <a:pt x="38249" y="63826"/>
                    <a:pt x="38335" y="63969"/>
                  </a:cubicBezTo>
                  <a:cubicBezTo>
                    <a:pt x="38322" y="63966"/>
                    <a:pt x="38309" y="63965"/>
                    <a:pt x="38298" y="63965"/>
                  </a:cubicBezTo>
                  <a:cubicBezTo>
                    <a:pt x="38201" y="63965"/>
                    <a:pt x="38173" y="64052"/>
                    <a:pt x="38139" y="64131"/>
                  </a:cubicBezTo>
                  <a:cubicBezTo>
                    <a:pt x="38171" y="64142"/>
                    <a:pt x="38199" y="64148"/>
                    <a:pt x="38222" y="64148"/>
                  </a:cubicBezTo>
                  <a:cubicBezTo>
                    <a:pt x="38308" y="64148"/>
                    <a:pt x="38333" y="64073"/>
                    <a:pt x="38339" y="63972"/>
                  </a:cubicBezTo>
                  <a:cubicBezTo>
                    <a:pt x="38474" y="63915"/>
                    <a:pt x="38547" y="63835"/>
                    <a:pt x="38451" y="63688"/>
                  </a:cubicBezTo>
                  <a:lnTo>
                    <a:pt x="38451" y="63688"/>
                  </a:lnTo>
                  <a:cubicBezTo>
                    <a:pt x="38480" y="63702"/>
                    <a:pt x="38503" y="63708"/>
                    <a:pt x="38522" y="63708"/>
                  </a:cubicBezTo>
                  <a:cubicBezTo>
                    <a:pt x="38603" y="63708"/>
                    <a:pt x="38608" y="63606"/>
                    <a:pt x="38641" y="63543"/>
                  </a:cubicBezTo>
                  <a:cubicBezTo>
                    <a:pt x="38717" y="63439"/>
                    <a:pt x="38815" y="63371"/>
                    <a:pt x="38948" y="63363"/>
                  </a:cubicBezTo>
                  <a:cubicBezTo>
                    <a:pt x="38966" y="63556"/>
                    <a:pt x="39002" y="63737"/>
                    <a:pt x="39245" y="63764"/>
                  </a:cubicBezTo>
                  <a:lnTo>
                    <a:pt x="39269" y="63738"/>
                  </a:lnTo>
                  <a:cubicBezTo>
                    <a:pt x="39294" y="63689"/>
                    <a:pt x="39317" y="63633"/>
                    <a:pt x="39346" y="63633"/>
                  </a:cubicBezTo>
                  <a:cubicBezTo>
                    <a:pt x="39365" y="63633"/>
                    <a:pt x="39385" y="63655"/>
                    <a:pt x="39409" y="63715"/>
                  </a:cubicBezTo>
                  <a:cubicBezTo>
                    <a:pt x="39539" y="63634"/>
                    <a:pt x="39687" y="63671"/>
                    <a:pt x="39826" y="63652"/>
                  </a:cubicBezTo>
                  <a:lnTo>
                    <a:pt x="39826" y="63652"/>
                  </a:lnTo>
                  <a:cubicBezTo>
                    <a:pt x="39866" y="63856"/>
                    <a:pt x="39751" y="63903"/>
                    <a:pt x="39587" y="63903"/>
                  </a:cubicBezTo>
                  <a:cubicBezTo>
                    <a:pt x="39583" y="63903"/>
                    <a:pt x="39579" y="63903"/>
                    <a:pt x="39575" y="63903"/>
                  </a:cubicBezTo>
                  <a:lnTo>
                    <a:pt x="39575" y="63903"/>
                  </a:lnTo>
                  <a:cubicBezTo>
                    <a:pt x="39577" y="63947"/>
                    <a:pt x="39567" y="63990"/>
                    <a:pt x="39544" y="64028"/>
                  </a:cubicBezTo>
                  <a:cubicBezTo>
                    <a:pt x="39589" y="64199"/>
                    <a:pt x="39560" y="64375"/>
                    <a:pt x="39377" y="64375"/>
                  </a:cubicBezTo>
                  <a:cubicBezTo>
                    <a:pt x="39371" y="64375"/>
                    <a:pt x="39365" y="64374"/>
                    <a:pt x="39359" y="64374"/>
                  </a:cubicBezTo>
                  <a:cubicBezTo>
                    <a:pt x="38946" y="64352"/>
                    <a:pt x="38506" y="64428"/>
                    <a:pt x="38141" y="64141"/>
                  </a:cubicBezTo>
                  <a:cubicBezTo>
                    <a:pt x="38036" y="64232"/>
                    <a:pt x="37928" y="64279"/>
                    <a:pt x="37817" y="64279"/>
                  </a:cubicBezTo>
                  <a:cubicBezTo>
                    <a:pt x="37722" y="64279"/>
                    <a:pt x="37626" y="64245"/>
                    <a:pt x="37527" y="64173"/>
                  </a:cubicBezTo>
                  <a:cubicBezTo>
                    <a:pt x="37517" y="64173"/>
                    <a:pt x="37507" y="64172"/>
                    <a:pt x="37497" y="64172"/>
                  </a:cubicBezTo>
                  <a:cubicBezTo>
                    <a:pt x="37347" y="64172"/>
                    <a:pt x="37183" y="64237"/>
                    <a:pt x="37034" y="64237"/>
                  </a:cubicBezTo>
                  <a:cubicBezTo>
                    <a:pt x="36901" y="64237"/>
                    <a:pt x="36780" y="64187"/>
                    <a:pt x="36687" y="63998"/>
                  </a:cubicBezTo>
                  <a:cubicBezTo>
                    <a:pt x="36865" y="63852"/>
                    <a:pt x="36929" y="63634"/>
                    <a:pt x="37019" y="63440"/>
                  </a:cubicBezTo>
                  <a:cubicBezTo>
                    <a:pt x="37108" y="63246"/>
                    <a:pt x="37215" y="63140"/>
                    <a:pt x="37375" y="63140"/>
                  </a:cubicBezTo>
                  <a:close/>
                  <a:moveTo>
                    <a:pt x="101280" y="62674"/>
                  </a:moveTo>
                  <a:lnTo>
                    <a:pt x="101832" y="62836"/>
                  </a:lnTo>
                  <a:cubicBezTo>
                    <a:pt x="102181" y="63070"/>
                    <a:pt x="102677" y="62972"/>
                    <a:pt x="102967" y="63338"/>
                  </a:cubicBezTo>
                  <a:cubicBezTo>
                    <a:pt x="102887" y="63343"/>
                    <a:pt x="102845" y="63388"/>
                    <a:pt x="102832" y="63466"/>
                  </a:cubicBezTo>
                  <a:cubicBezTo>
                    <a:pt x="102498" y="63721"/>
                    <a:pt x="102161" y="63974"/>
                    <a:pt x="101831" y="64233"/>
                  </a:cubicBezTo>
                  <a:cubicBezTo>
                    <a:pt x="101727" y="64316"/>
                    <a:pt x="101637" y="64416"/>
                    <a:pt x="101499" y="64416"/>
                  </a:cubicBezTo>
                  <a:cubicBezTo>
                    <a:pt x="101473" y="64416"/>
                    <a:pt x="101445" y="64412"/>
                    <a:pt x="101415" y="64404"/>
                  </a:cubicBezTo>
                  <a:cubicBezTo>
                    <a:pt x="100899" y="64264"/>
                    <a:pt x="100341" y="64262"/>
                    <a:pt x="99884" y="63931"/>
                  </a:cubicBezTo>
                  <a:cubicBezTo>
                    <a:pt x="100415" y="63586"/>
                    <a:pt x="100763" y="63036"/>
                    <a:pt x="101280" y="62674"/>
                  </a:cubicBezTo>
                  <a:close/>
                  <a:moveTo>
                    <a:pt x="106293" y="63267"/>
                  </a:moveTo>
                  <a:cubicBezTo>
                    <a:pt x="106395" y="63308"/>
                    <a:pt x="106542" y="63235"/>
                    <a:pt x="106595" y="63392"/>
                  </a:cubicBezTo>
                  <a:cubicBezTo>
                    <a:pt x="106531" y="63407"/>
                    <a:pt x="106470" y="63451"/>
                    <a:pt x="106405" y="63451"/>
                  </a:cubicBezTo>
                  <a:cubicBezTo>
                    <a:pt x="106378" y="63451"/>
                    <a:pt x="106351" y="63444"/>
                    <a:pt x="106322" y="63424"/>
                  </a:cubicBezTo>
                  <a:cubicBezTo>
                    <a:pt x="106320" y="63447"/>
                    <a:pt x="106322" y="63477"/>
                    <a:pt x="106312" y="63483"/>
                  </a:cubicBezTo>
                  <a:cubicBezTo>
                    <a:pt x="105507" y="63905"/>
                    <a:pt x="103828" y="64479"/>
                    <a:pt x="102794" y="64479"/>
                  </a:cubicBezTo>
                  <a:cubicBezTo>
                    <a:pt x="102637" y="64479"/>
                    <a:pt x="102494" y="64466"/>
                    <a:pt x="102371" y="64436"/>
                  </a:cubicBezTo>
                  <a:cubicBezTo>
                    <a:pt x="102526" y="64097"/>
                    <a:pt x="102777" y="63845"/>
                    <a:pt x="103012" y="63583"/>
                  </a:cubicBezTo>
                  <a:lnTo>
                    <a:pt x="103012" y="63582"/>
                  </a:lnTo>
                  <a:cubicBezTo>
                    <a:pt x="103136" y="63551"/>
                    <a:pt x="103167" y="63454"/>
                    <a:pt x="103178" y="63345"/>
                  </a:cubicBezTo>
                  <a:cubicBezTo>
                    <a:pt x="103234" y="63319"/>
                    <a:pt x="103290" y="63310"/>
                    <a:pt x="103345" y="63310"/>
                  </a:cubicBezTo>
                  <a:cubicBezTo>
                    <a:pt x="103485" y="63310"/>
                    <a:pt x="103624" y="63369"/>
                    <a:pt x="103764" y="63369"/>
                  </a:cubicBezTo>
                  <a:cubicBezTo>
                    <a:pt x="103785" y="63369"/>
                    <a:pt x="103806" y="63367"/>
                    <a:pt x="103827" y="63364"/>
                  </a:cubicBezTo>
                  <a:cubicBezTo>
                    <a:pt x="104189" y="63458"/>
                    <a:pt x="104551" y="63501"/>
                    <a:pt x="104916" y="63501"/>
                  </a:cubicBezTo>
                  <a:cubicBezTo>
                    <a:pt x="105216" y="63501"/>
                    <a:pt x="105517" y="63472"/>
                    <a:pt x="105819" y="63417"/>
                  </a:cubicBezTo>
                  <a:cubicBezTo>
                    <a:pt x="105923" y="63399"/>
                    <a:pt x="106029" y="63346"/>
                    <a:pt x="106135" y="63346"/>
                  </a:cubicBezTo>
                  <a:cubicBezTo>
                    <a:pt x="106193" y="63346"/>
                    <a:pt x="106251" y="63362"/>
                    <a:pt x="106308" y="63408"/>
                  </a:cubicBezTo>
                  <a:cubicBezTo>
                    <a:pt x="106290" y="63383"/>
                    <a:pt x="106274" y="63355"/>
                    <a:pt x="106262" y="63325"/>
                  </a:cubicBezTo>
                  <a:cubicBezTo>
                    <a:pt x="106258" y="63311"/>
                    <a:pt x="106282" y="63288"/>
                    <a:pt x="106293" y="63267"/>
                  </a:cubicBezTo>
                  <a:close/>
                  <a:moveTo>
                    <a:pt x="40469" y="63761"/>
                  </a:moveTo>
                  <a:cubicBezTo>
                    <a:pt x="40620" y="63761"/>
                    <a:pt x="40768" y="63835"/>
                    <a:pt x="40918" y="63852"/>
                  </a:cubicBezTo>
                  <a:cubicBezTo>
                    <a:pt x="41020" y="63956"/>
                    <a:pt x="41102" y="64101"/>
                    <a:pt x="41254" y="64101"/>
                  </a:cubicBezTo>
                  <a:cubicBezTo>
                    <a:pt x="41287" y="64101"/>
                    <a:pt x="41323" y="64094"/>
                    <a:pt x="41364" y="64079"/>
                  </a:cubicBezTo>
                  <a:lnTo>
                    <a:pt x="41364" y="64079"/>
                  </a:lnTo>
                  <a:cubicBezTo>
                    <a:pt x="41328" y="64174"/>
                    <a:pt x="41361" y="64296"/>
                    <a:pt x="41264" y="64372"/>
                  </a:cubicBezTo>
                  <a:cubicBezTo>
                    <a:pt x="41080" y="64432"/>
                    <a:pt x="40896" y="64485"/>
                    <a:pt x="40717" y="64485"/>
                  </a:cubicBezTo>
                  <a:cubicBezTo>
                    <a:pt x="40540" y="64485"/>
                    <a:pt x="40366" y="64434"/>
                    <a:pt x="40200" y="64286"/>
                  </a:cubicBezTo>
                  <a:cubicBezTo>
                    <a:pt x="40118" y="64215"/>
                    <a:pt x="39984" y="64154"/>
                    <a:pt x="40035" y="64032"/>
                  </a:cubicBezTo>
                  <a:cubicBezTo>
                    <a:pt x="40073" y="63941"/>
                    <a:pt x="40178" y="63867"/>
                    <a:pt x="40271" y="63814"/>
                  </a:cubicBezTo>
                  <a:cubicBezTo>
                    <a:pt x="40337" y="63775"/>
                    <a:pt x="40404" y="63761"/>
                    <a:pt x="40469" y="63761"/>
                  </a:cubicBezTo>
                  <a:close/>
                  <a:moveTo>
                    <a:pt x="57887" y="62749"/>
                  </a:moveTo>
                  <a:cubicBezTo>
                    <a:pt x="58238" y="62749"/>
                    <a:pt x="58580" y="62870"/>
                    <a:pt x="58927" y="62935"/>
                  </a:cubicBezTo>
                  <a:cubicBezTo>
                    <a:pt x="60345" y="63093"/>
                    <a:pt x="61713" y="63490"/>
                    <a:pt x="63097" y="63817"/>
                  </a:cubicBezTo>
                  <a:cubicBezTo>
                    <a:pt x="63813" y="63997"/>
                    <a:pt x="64569" y="64032"/>
                    <a:pt x="65229" y="64410"/>
                  </a:cubicBezTo>
                  <a:cubicBezTo>
                    <a:pt x="65295" y="64399"/>
                    <a:pt x="65362" y="64384"/>
                    <a:pt x="65427" y="64384"/>
                  </a:cubicBezTo>
                  <a:cubicBezTo>
                    <a:pt x="65514" y="64384"/>
                    <a:pt x="65596" y="64411"/>
                    <a:pt x="65662" y="64509"/>
                  </a:cubicBezTo>
                  <a:cubicBezTo>
                    <a:pt x="65594" y="64520"/>
                    <a:pt x="65525" y="64535"/>
                    <a:pt x="65459" y="64535"/>
                  </a:cubicBezTo>
                  <a:cubicBezTo>
                    <a:pt x="65374" y="64535"/>
                    <a:pt x="65294" y="64509"/>
                    <a:pt x="65230" y="64414"/>
                  </a:cubicBezTo>
                  <a:cubicBezTo>
                    <a:pt x="64444" y="64408"/>
                    <a:pt x="63695" y="64191"/>
                    <a:pt x="62940" y="64002"/>
                  </a:cubicBezTo>
                  <a:cubicBezTo>
                    <a:pt x="61536" y="63785"/>
                    <a:pt x="60161" y="63432"/>
                    <a:pt x="58779" y="63111"/>
                  </a:cubicBezTo>
                  <a:lnTo>
                    <a:pt x="57411" y="62838"/>
                  </a:lnTo>
                  <a:cubicBezTo>
                    <a:pt x="57364" y="62851"/>
                    <a:pt x="57317" y="62858"/>
                    <a:pt x="57272" y="62858"/>
                  </a:cubicBezTo>
                  <a:cubicBezTo>
                    <a:pt x="57186" y="62858"/>
                    <a:pt x="57105" y="62835"/>
                    <a:pt x="57026" y="62800"/>
                  </a:cubicBezTo>
                  <a:lnTo>
                    <a:pt x="57026" y="62800"/>
                  </a:lnTo>
                  <a:cubicBezTo>
                    <a:pt x="57105" y="62835"/>
                    <a:pt x="57186" y="62857"/>
                    <a:pt x="57271" y="62857"/>
                  </a:cubicBezTo>
                  <a:cubicBezTo>
                    <a:pt x="57317" y="62857"/>
                    <a:pt x="57364" y="62851"/>
                    <a:pt x="57413" y="62837"/>
                  </a:cubicBezTo>
                  <a:cubicBezTo>
                    <a:pt x="57573" y="62773"/>
                    <a:pt x="57731" y="62749"/>
                    <a:pt x="57887" y="62749"/>
                  </a:cubicBezTo>
                  <a:close/>
                  <a:moveTo>
                    <a:pt x="44791" y="64291"/>
                  </a:moveTo>
                  <a:cubicBezTo>
                    <a:pt x="44820" y="64291"/>
                    <a:pt x="44851" y="64295"/>
                    <a:pt x="44887" y="64303"/>
                  </a:cubicBezTo>
                  <a:cubicBezTo>
                    <a:pt x="45034" y="64334"/>
                    <a:pt x="45186" y="64339"/>
                    <a:pt x="45336" y="64357"/>
                  </a:cubicBezTo>
                  <a:cubicBezTo>
                    <a:pt x="45341" y="64351"/>
                    <a:pt x="45343" y="64345"/>
                    <a:pt x="45348" y="64339"/>
                  </a:cubicBezTo>
                  <a:lnTo>
                    <a:pt x="45348" y="64342"/>
                  </a:lnTo>
                  <a:cubicBezTo>
                    <a:pt x="45268" y="64520"/>
                    <a:pt x="45143" y="64552"/>
                    <a:pt x="45007" y="64552"/>
                  </a:cubicBezTo>
                  <a:cubicBezTo>
                    <a:pt x="44930" y="64552"/>
                    <a:pt x="44851" y="64542"/>
                    <a:pt x="44775" y="64542"/>
                  </a:cubicBezTo>
                  <a:cubicBezTo>
                    <a:pt x="44708" y="64542"/>
                    <a:pt x="44643" y="64550"/>
                    <a:pt x="44585" y="64580"/>
                  </a:cubicBezTo>
                  <a:cubicBezTo>
                    <a:pt x="44589" y="64411"/>
                    <a:pt x="44630" y="64291"/>
                    <a:pt x="44791" y="64291"/>
                  </a:cubicBezTo>
                  <a:close/>
                  <a:moveTo>
                    <a:pt x="42391" y="64221"/>
                  </a:moveTo>
                  <a:cubicBezTo>
                    <a:pt x="42596" y="64221"/>
                    <a:pt x="42765" y="64388"/>
                    <a:pt x="42960" y="64565"/>
                  </a:cubicBezTo>
                  <a:cubicBezTo>
                    <a:pt x="42844" y="64595"/>
                    <a:pt x="42741" y="64609"/>
                    <a:pt x="42645" y="64609"/>
                  </a:cubicBezTo>
                  <a:cubicBezTo>
                    <a:pt x="42408" y="64609"/>
                    <a:pt x="42218" y="64524"/>
                    <a:pt x="42005" y="64402"/>
                  </a:cubicBezTo>
                  <a:cubicBezTo>
                    <a:pt x="42152" y="64272"/>
                    <a:pt x="42277" y="64221"/>
                    <a:pt x="42391" y="64221"/>
                  </a:cubicBezTo>
                  <a:close/>
                  <a:moveTo>
                    <a:pt x="50745" y="64127"/>
                  </a:moveTo>
                  <a:cubicBezTo>
                    <a:pt x="50762" y="64127"/>
                    <a:pt x="50779" y="64128"/>
                    <a:pt x="50797" y="64129"/>
                  </a:cubicBezTo>
                  <a:cubicBezTo>
                    <a:pt x="50927" y="64141"/>
                    <a:pt x="51072" y="64144"/>
                    <a:pt x="51081" y="64321"/>
                  </a:cubicBezTo>
                  <a:cubicBezTo>
                    <a:pt x="51045" y="64559"/>
                    <a:pt x="50907" y="64652"/>
                    <a:pt x="50699" y="64652"/>
                  </a:cubicBezTo>
                  <a:cubicBezTo>
                    <a:pt x="50685" y="64652"/>
                    <a:pt x="50671" y="64652"/>
                    <a:pt x="50657" y="64651"/>
                  </a:cubicBezTo>
                  <a:lnTo>
                    <a:pt x="50658" y="64651"/>
                  </a:lnTo>
                  <a:cubicBezTo>
                    <a:pt x="50533" y="64643"/>
                    <a:pt x="50364" y="64672"/>
                    <a:pt x="50388" y="64466"/>
                  </a:cubicBezTo>
                  <a:cubicBezTo>
                    <a:pt x="50414" y="64254"/>
                    <a:pt x="50535" y="64127"/>
                    <a:pt x="50745" y="64127"/>
                  </a:cubicBezTo>
                  <a:close/>
                  <a:moveTo>
                    <a:pt x="51434" y="64152"/>
                  </a:moveTo>
                  <a:lnTo>
                    <a:pt x="51434" y="64152"/>
                  </a:lnTo>
                  <a:cubicBezTo>
                    <a:pt x="51604" y="64158"/>
                    <a:pt x="51776" y="64152"/>
                    <a:pt x="51944" y="64172"/>
                  </a:cubicBezTo>
                  <a:cubicBezTo>
                    <a:pt x="52121" y="64194"/>
                    <a:pt x="52121" y="64324"/>
                    <a:pt x="52084" y="64461"/>
                  </a:cubicBezTo>
                  <a:cubicBezTo>
                    <a:pt x="51997" y="64561"/>
                    <a:pt x="51913" y="64656"/>
                    <a:pt x="51764" y="64674"/>
                  </a:cubicBezTo>
                  <a:cubicBezTo>
                    <a:pt x="51695" y="64683"/>
                    <a:pt x="51635" y="64688"/>
                    <a:pt x="51584" y="64688"/>
                  </a:cubicBezTo>
                  <a:cubicBezTo>
                    <a:pt x="51321" y="64688"/>
                    <a:pt x="51300" y="64558"/>
                    <a:pt x="51434" y="64152"/>
                  </a:cubicBezTo>
                  <a:close/>
                  <a:moveTo>
                    <a:pt x="43433" y="64005"/>
                  </a:moveTo>
                  <a:cubicBezTo>
                    <a:pt x="43766" y="64300"/>
                    <a:pt x="44171" y="64447"/>
                    <a:pt x="44584" y="64581"/>
                  </a:cubicBezTo>
                  <a:cubicBezTo>
                    <a:pt x="44579" y="64582"/>
                    <a:pt x="44576" y="64583"/>
                    <a:pt x="44572" y="64585"/>
                  </a:cubicBezTo>
                  <a:cubicBezTo>
                    <a:pt x="44405" y="64672"/>
                    <a:pt x="44252" y="64708"/>
                    <a:pt x="44107" y="64708"/>
                  </a:cubicBezTo>
                  <a:cubicBezTo>
                    <a:pt x="43693" y="64708"/>
                    <a:pt x="43351" y="64413"/>
                    <a:pt x="42967" y="64170"/>
                  </a:cubicBezTo>
                  <a:cubicBezTo>
                    <a:pt x="43021" y="64105"/>
                    <a:pt x="43088" y="64093"/>
                    <a:pt x="43154" y="64093"/>
                  </a:cubicBezTo>
                  <a:cubicBezTo>
                    <a:pt x="43196" y="64093"/>
                    <a:pt x="43237" y="64097"/>
                    <a:pt x="43275" y="64097"/>
                  </a:cubicBezTo>
                  <a:cubicBezTo>
                    <a:pt x="43342" y="64097"/>
                    <a:pt x="43400" y="64083"/>
                    <a:pt x="43433" y="64005"/>
                  </a:cubicBezTo>
                  <a:close/>
                  <a:moveTo>
                    <a:pt x="66928" y="64929"/>
                  </a:moveTo>
                  <a:cubicBezTo>
                    <a:pt x="66954" y="64937"/>
                    <a:pt x="66980" y="64941"/>
                    <a:pt x="67007" y="64941"/>
                  </a:cubicBezTo>
                  <a:cubicBezTo>
                    <a:pt x="67016" y="64941"/>
                    <a:pt x="67025" y="64940"/>
                    <a:pt x="67034" y="64940"/>
                  </a:cubicBezTo>
                  <a:lnTo>
                    <a:pt x="67034" y="64940"/>
                  </a:lnTo>
                  <a:cubicBezTo>
                    <a:pt x="67024" y="64941"/>
                    <a:pt x="67015" y="64941"/>
                    <a:pt x="67006" y="64941"/>
                  </a:cubicBezTo>
                  <a:cubicBezTo>
                    <a:pt x="66979" y="64941"/>
                    <a:pt x="66953" y="64937"/>
                    <a:pt x="66928" y="64929"/>
                  </a:cubicBezTo>
                  <a:close/>
                  <a:moveTo>
                    <a:pt x="43248" y="64873"/>
                  </a:moveTo>
                  <a:cubicBezTo>
                    <a:pt x="43368" y="64873"/>
                    <a:pt x="43493" y="64944"/>
                    <a:pt x="43636" y="64983"/>
                  </a:cubicBezTo>
                  <a:lnTo>
                    <a:pt x="43637" y="64985"/>
                  </a:lnTo>
                  <a:cubicBezTo>
                    <a:pt x="43536" y="65098"/>
                    <a:pt x="43429" y="65118"/>
                    <a:pt x="43325" y="65118"/>
                  </a:cubicBezTo>
                  <a:cubicBezTo>
                    <a:pt x="43265" y="65118"/>
                    <a:pt x="43206" y="65112"/>
                    <a:pt x="43149" y="65112"/>
                  </a:cubicBezTo>
                  <a:cubicBezTo>
                    <a:pt x="43098" y="65112"/>
                    <a:pt x="43048" y="65117"/>
                    <a:pt x="43001" y="65139"/>
                  </a:cubicBezTo>
                  <a:cubicBezTo>
                    <a:pt x="43033" y="65099"/>
                    <a:pt x="43034" y="65057"/>
                    <a:pt x="42999" y="65014"/>
                  </a:cubicBezTo>
                  <a:cubicBezTo>
                    <a:pt x="43082" y="64908"/>
                    <a:pt x="43164" y="64873"/>
                    <a:pt x="43248" y="64873"/>
                  </a:cubicBezTo>
                  <a:close/>
                  <a:moveTo>
                    <a:pt x="45837" y="64548"/>
                  </a:moveTo>
                  <a:cubicBezTo>
                    <a:pt x="45878" y="64568"/>
                    <a:pt x="45923" y="64580"/>
                    <a:pt x="45968" y="64581"/>
                  </a:cubicBezTo>
                  <a:lnTo>
                    <a:pt x="45967" y="64581"/>
                  </a:lnTo>
                  <a:lnTo>
                    <a:pt x="46158" y="64955"/>
                  </a:lnTo>
                  <a:lnTo>
                    <a:pt x="46420" y="64934"/>
                  </a:lnTo>
                  <a:cubicBezTo>
                    <a:pt x="46553" y="65037"/>
                    <a:pt x="46808" y="65014"/>
                    <a:pt x="46777" y="65282"/>
                  </a:cubicBezTo>
                  <a:cubicBezTo>
                    <a:pt x="46699" y="65308"/>
                    <a:pt x="46625" y="65320"/>
                    <a:pt x="46553" y="65320"/>
                  </a:cubicBezTo>
                  <a:cubicBezTo>
                    <a:pt x="46362" y="65320"/>
                    <a:pt x="46189" y="65237"/>
                    <a:pt x="46027" y="65113"/>
                  </a:cubicBezTo>
                  <a:cubicBezTo>
                    <a:pt x="45784" y="65038"/>
                    <a:pt x="45680" y="64764"/>
                    <a:pt x="45389" y="64740"/>
                  </a:cubicBezTo>
                  <a:cubicBezTo>
                    <a:pt x="45528" y="64545"/>
                    <a:pt x="45699" y="64590"/>
                    <a:pt x="45837" y="64548"/>
                  </a:cubicBezTo>
                  <a:close/>
                  <a:moveTo>
                    <a:pt x="49990" y="65117"/>
                  </a:moveTo>
                  <a:cubicBezTo>
                    <a:pt x="50120" y="65117"/>
                    <a:pt x="50238" y="65178"/>
                    <a:pt x="50319" y="65370"/>
                  </a:cubicBezTo>
                  <a:cubicBezTo>
                    <a:pt x="50243" y="65387"/>
                    <a:pt x="50152" y="65393"/>
                    <a:pt x="50187" y="65509"/>
                  </a:cubicBezTo>
                  <a:cubicBezTo>
                    <a:pt x="50132" y="65487"/>
                    <a:pt x="50077" y="65479"/>
                    <a:pt x="50024" y="65479"/>
                  </a:cubicBezTo>
                  <a:cubicBezTo>
                    <a:pt x="49834" y="65479"/>
                    <a:pt x="49656" y="65584"/>
                    <a:pt x="49466" y="65592"/>
                  </a:cubicBezTo>
                  <a:cubicBezTo>
                    <a:pt x="49385" y="65595"/>
                    <a:pt x="49304" y="65604"/>
                    <a:pt x="49226" y="65604"/>
                  </a:cubicBezTo>
                  <a:cubicBezTo>
                    <a:pt x="49063" y="65604"/>
                    <a:pt x="48914" y="65567"/>
                    <a:pt x="48814" y="65376"/>
                  </a:cubicBezTo>
                  <a:lnTo>
                    <a:pt x="48815" y="65374"/>
                  </a:lnTo>
                  <a:cubicBezTo>
                    <a:pt x="48823" y="65374"/>
                    <a:pt x="48832" y="65374"/>
                    <a:pt x="48840" y="65374"/>
                  </a:cubicBezTo>
                  <a:cubicBezTo>
                    <a:pt x="49116" y="65374"/>
                    <a:pt x="49388" y="65318"/>
                    <a:pt x="49643" y="65211"/>
                  </a:cubicBezTo>
                  <a:lnTo>
                    <a:pt x="49644" y="65211"/>
                  </a:lnTo>
                  <a:cubicBezTo>
                    <a:pt x="49756" y="65164"/>
                    <a:pt x="49877" y="65117"/>
                    <a:pt x="49990" y="65117"/>
                  </a:cubicBezTo>
                  <a:close/>
                  <a:moveTo>
                    <a:pt x="41253" y="64781"/>
                  </a:moveTo>
                  <a:cubicBezTo>
                    <a:pt x="41318" y="64781"/>
                    <a:pt x="41387" y="64826"/>
                    <a:pt x="41457" y="64884"/>
                  </a:cubicBezTo>
                  <a:cubicBezTo>
                    <a:pt x="41576" y="64852"/>
                    <a:pt x="41691" y="64838"/>
                    <a:pt x="41803" y="64838"/>
                  </a:cubicBezTo>
                  <a:cubicBezTo>
                    <a:pt x="42177" y="64838"/>
                    <a:pt x="42520" y="64993"/>
                    <a:pt x="42861" y="65164"/>
                  </a:cubicBezTo>
                  <a:lnTo>
                    <a:pt x="42986" y="65153"/>
                  </a:lnTo>
                  <a:cubicBezTo>
                    <a:pt x="42992" y="65234"/>
                    <a:pt x="42999" y="65316"/>
                    <a:pt x="43005" y="65397"/>
                  </a:cubicBezTo>
                  <a:cubicBezTo>
                    <a:pt x="42918" y="65417"/>
                    <a:pt x="42820" y="65417"/>
                    <a:pt x="42749" y="65461"/>
                  </a:cubicBezTo>
                  <a:cubicBezTo>
                    <a:pt x="42571" y="65573"/>
                    <a:pt x="42401" y="65634"/>
                    <a:pt x="42236" y="65634"/>
                  </a:cubicBezTo>
                  <a:cubicBezTo>
                    <a:pt x="42040" y="65634"/>
                    <a:pt x="41853" y="65547"/>
                    <a:pt x="41673" y="65354"/>
                  </a:cubicBezTo>
                  <a:cubicBezTo>
                    <a:pt x="41637" y="65316"/>
                    <a:pt x="41558" y="65318"/>
                    <a:pt x="41496" y="65303"/>
                  </a:cubicBezTo>
                  <a:cubicBezTo>
                    <a:pt x="41518" y="65170"/>
                    <a:pt x="41350" y="65056"/>
                    <a:pt x="41433" y="64918"/>
                  </a:cubicBezTo>
                  <a:lnTo>
                    <a:pt x="41433" y="64918"/>
                  </a:lnTo>
                  <a:cubicBezTo>
                    <a:pt x="41400" y="64948"/>
                    <a:pt x="41365" y="64958"/>
                    <a:pt x="41329" y="64958"/>
                  </a:cubicBezTo>
                  <a:cubicBezTo>
                    <a:pt x="41257" y="64958"/>
                    <a:pt x="41182" y="64917"/>
                    <a:pt x="41111" y="64917"/>
                  </a:cubicBezTo>
                  <a:cubicBezTo>
                    <a:pt x="41102" y="64917"/>
                    <a:pt x="41093" y="64917"/>
                    <a:pt x="41084" y="64919"/>
                  </a:cubicBezTo>
                  <a:cubicBezTo>
                    <a:pt x="41136" y="64819"/>
                    <a:pt x="41193" y="64781"/>
                    <a:pt x="41253" y="64781"/>
                  </a:cubicBezTo>
                  <a:close/>
                  <a:moveTo>
                    <a:pt x="50635" y="65437"/>
                  </a:moveTo>
                  <a:cubicBezTo>
                    <a:pt x="50818" y="65437"/>
                    <a:pt x="50989" y="65512"/>
                    <a:pt x="51164" y="65557"/>
                  </a:cubicBezTo>
                  <a:cubicBezTo>
                    <a:pt x="51144" y="65713"/>
                    <a:pt x="51031" y="65743"/>
                    <a:pt x="50913" y="65743"/>
                  </a:cubicBezTo>
                  <a:cubicBezTo>
                    <a:pt x="50900" y="65743"/>
                    <a:pt x="50887" y="65742"/>
                    <a:pt x="50874" y="65742"/>
                  </a:cubicBezTo>
                  <a:cubicBezTo>
                    <a:pt x="50653" y="65733"/>
                    <a:pt x="50431" y="65704"/>
                    <a:pt x="50209" y="65684"/>
                  </a:cubicBezTo>
                  <a:cubicBezTo>
                    <a:pt x="50206" y="65628"/>
                    <a:pt x="50201" y="65572"/>
                    <a:pt x="50197" y="65517"/>
                  </a:cubicBezTo>
                  <a:lnTo>
                    <a:pt x="50481" y="65457"/>
                  </a:lnTo>
                  <a:cubicBezTo>
                    <a:pt x="50533" y="65443"/>
                    <a:pt x="50585" y="65437"/>
                    <a:pt x="50635" y="65437"/>
                  </a:cubicBezTo>
                  <a:close/>
                  <a:moveTo>
                    <a:pt x="52241" y="65159"/>
                  </a:moveTo>
                  <a:cubicBezTo>
                    <a:pt x="52646" y="65159"/>
                    <a:pt x="53064" y="65230"/>
                    <a:pt x="53515" y="65386"/>
                  </a:cubicBezTo>
                  <a:cubicBezTo>
                    <a:pt x="53129" y="65509"/>
                    <a:pt x="52857" y="65596"/>
                    <a:pt x="52585" y="65679"/>
                  </a:cubicBezTo>
                  <a:cubicBezTo>
                    <a:pt x="52405" y="65734"/>
                    <a:pt x="52227" y="65770"/>
                    <a:pt x="52052" y="65770"/>
                  </a:cubicBezTo>
                  <a:cubicBezTo>
                    <a:pt x="51835" y="65770"/>
                    <a:pt x="51623" y="65714"/>
                    <a:pt x="51419" y="65569"/>
                  </a:cubicBezTo>
                  <a:cubicBezTo>
                    <a:pt x="51377" y="65537"/>
                    <a:pt x="51327" y="65521"/>
                    <a:pt x="51277" y="65521"/>
                  </a:cubicBezTo>
                  <a:cubicBezTo>
                    <a:pt x="51245" y="65521"/>
                    <a:pt x="51214" y="65527"/>
                    <a:pt x="51185" y="65540"/>
                  </a:cubicBezTo>
                  <a:cubicBezTo>
                    <a:pt x="51237" y="65459"/>
                    <a:pt x="51173" y="65318"/>
                    <a:pt x="51305" y="65285"/>
                  </a:cubicBezTo>
                  <a:cubicBezTo>
                    <a:pt x="51615" y="65203"/>
                    <a:pt x="51924" y="65159"/>
                    <a:pt x="52241" y="65159"/>
                  </a:cubicBezTo>
                  <a:close/>
                  <a:moveTo>
                    <a:pt x="77241" y="65749"/>
                  </a:moveTo>
                  <a:lnTo>
                    <a:pt x="77241" y="65749"/>
                  </a:lnTo>
                  <a:cubicBezTo>
                    <a:pt x="77240" y="65778"/>
                    <a:pt x="77239" y="65808"/>
                    <a:pt x="77237" y="65835"/>
                  </a:cubicBezTo>
                  <a:cubicBezTo>
                    <a:pt x="77239" y="65807"/>
                    <a:pt x="77240" y="65778"/>
                    <a:pt x="77241" y="65749"/>
                  </a:cubicBezTo>
                  <a:close/>
                  <a:moveTo>
                    <a:pt x="44786" y="64871"/>
                  </a:moveTo>
                  <a:cubicBezTo>
                    <a:pt x="44808" y="64871"/>
                    <a:pt x="44828" y="64873"/>
                    <a:pt x="44847" y="64875"/>
                  </a:cubicBezTo>
                  <a:cubicBezTo>
                    <a:pt x="45186" y="64919"/>
                    <a:pt x="45551" y="64989"/>
                    <a:pt x="45661" y="65411"/>
                  </a:cubicBezTo>
                  <a:cubicBezTo>
                    <a:pt x="45862" y="65417"/>
                    <a:pt x="45874" y="65490"/>
                    <a:pt x="45735" y="65617"/>
                  </a:cubicBezTo>
                  <a:cubicBezTo>
                    <a:pt x="45639" y="65646"/>
                    <a:pt x="45542" y="65681"/>
                    <a:pt x="45446" y="65681"/>
                  </a:cubicBezTo>
                  <a:cubicBezTo>
                    <a:pt x="45379" y="65681"/>
                    <a:pt x="45311" y="65663"/>
                    <a:pt x="45244" y="65613"/>
                  </a:cubicBezTo>
                  <a:cubicBezTo>
                    <a:pt x="44997" y="65553"/>
                    <a:pt x="44905" y="65219"/>
                    <a:pt x="44624" y="65219"/>
                  </a:cubicBezTo>
                  <a:cubicBezTo>
                    <a:pt x="44603" y="65219"/>
                    <a:pt x="44581" y="65221"/>
                    <a:pt x="44558" y="65225"/>
                  </a:cubicBezTo>
                  <a:lnTo>
                    <a:pt x="44436" y="65381"/>
                  </a:lnTo>
                  <a:cubicBezTo>
                    <a:pt x="44587" y="65536"/>
                    <a:pt x="44842" y="65570"/>
                    <a:pt x="44945" y="65801"/>
                  </a:cubicBezTo>
                  <a:cubicBezTo>
                    <a:pt x="44839" y="65899"/>
                    <a:pt x="44740" y="65934"/>
                    <a:pt x="44645" y="65934"/>
                  </a:cubicBezTo>
                  <a:cubicBezTo>
                    <a:pt x="44402" y="65934"/>
                    <a:pt x="44186" y="65705"/>
                    <a:pt x="43950" y="65705"/>
                  </a:cubicBezTo>
                  <a:cubicBezTo>
                    <a:pt x="43933" y="65705"/>
                    <a:pt x="43916" y="65706"/>
                    <a:pt x="43898" y="65708"/>
                  </a:cubicBezTo>
                  <a:cubicBezTo>
                    <a:pt x="43903" y="65629"/>
                    <a:pt x="43865" y="65602"/>
                    <a:pt x="43805" y="65602"/>
                  </a:cubicBezTo>
                  <a:cubicBezTo>
                    <a:pt x="43784" y="65602"/>
                    <a:pt x="43759" y="65606"/>
                    <a:pt x="43733" y="65611"/>
                  </a:cubicBezTo>
                  <a:lnTo>
                    <a:pt x="43762" y="65604"/>
                  </a:lnTo>
                  <a:lnTo>
                    <a:pt x="43624" y="65630"/>
                  </a:lnTo>
                  <a:cubicBezTo>
                    <a:pt x="43525" y="65809"/>
                    <a:pt x="43385" y="65871"/>
                    <a:pt x="43244" y="65871"/>
                  </a:cubicBezTo>
                  <a:cubicBezTo>
                    <a:pt x="43124" y="65871"/>
                    <a:pt x="43003" y="65826"/>
                    <a:pt x="42906" y="65769"/>
                  </a:cubicBezTo>
                  <a:cubicBezTo>
                    <a:pt x="42639" y="65614"/>
                    <a:pt x="42986" y="65589"/>
                    <a:pt x="43035" y="65494"/>
                  </a:cubicBezTo>
                  <a:cubicBezTo>
                    <a:pt x="43084" y="65478"/>
                    <a:pt x="43130" y="65472"/>
                    <a:pt x="43175" y="65472"/>
                  </a:cubicBezTo>
                  <a:cubicBezTo>
                    <a:pt x="43336" y="65472"/>
                    <a:pt x="43478" y="65557"/>
                    <a:pt x="43622" y="65630"/>
                  </a:cubicBezTo>
                  <a:lnTo>
                    <a:pt x="43761" y="65604"/>
                  </a:lnTo>
                  <a:cubicBezTo>
                    <a:pt x="43714" y="65454"/>
                    <a:pt x="43608" y="65266"/>
                    <a:pt x="43860" y="65266"/>
                  </a:cubicBezTo>
                  <a:cubicBezTo>
                    <a:pt x="43878" y="65266"/>
                    <a:pt x="43898" y="65267"/>
                    <a:pt x="43920" y="65269"/>
                  </a:cubicBezTo>
                  <a:cubicBezTo>
                    <a:pt x="44093" y="65284"/>
                    <a:pt x="44264" y="65342"/>
                    <a:pt x="44435" y="65381"/>
                  </a:cubicBezTo>
                  <a:lnTo>
                    <a:pt x="44557" y="65225"/>
                  </a:lnTo>
                  <a:cubicBezTo>
                    <a:pt x="44424" y="64943"/>
                    <a:pt x="44630" y="64871"/>
                    <a:pt x="44786" y="64871"/>
                  </a:cubicBezTo>
                  <a:close/>
                  <a:moveTo>
                    <a:pt x="57643" y="58678"/>
                  </a:moveTo>
                  <a:cubicBezTo>
                    <a:pt x="57739" y="58678"/>
                    <a:pt x="57834" y="58679"/>
                    <a:pt x="57930" y="58679"/>
                  </a:cubicBezTo>
                  <a:cubicBezTo>
                    <a:pt x="62393" y="58720"/>
                    <a:pt x="66740" y="59316"/>
                    <a:pt x="70778" y="61386"/>
                  </a:cubicBezTo>
                  <a:cubicBezTo>
                    <a:pt x="71865" y="61942"/>
                    <a:pt x="72963" y="62477"/>
                    <a:pt x="73917" y="63256"/>
                  </a:cubicBezTo>
                  <a:cubicBezTo>
                    <a:pt x="74099" y="63403"/>
                    <a:pt x="74184" y="63517"/>
                    <a:pt x="74264" y="63764"/>
                  </a:cubicBezTo>
                  <a:cubicBezTo>
                    <a:pt x="74312" y="63702"/>
                    <a:pt x="74351" y="63680"/>
                    <a:pt x="74385" y="63680"/>
                  </a:cubicBezTo>
                  <a:cubicBezTo>
                    <a:pt x="74456" y="63680"/>
                    <a:pt x="74505" y="63777"/>
                    <a:pt x="74564" y="63833"/>
                  </a:cubicBezTo>
                  <a:lnTo>
                    <a:pt x="75154" y="64354"/>
                  </a:lnTo>
                  <a:cubicBezTo>
                    <a:pt x="75398" y="64526"/>
                    <a:pt x="75673" y="64671"/>
                    <a:pt x="75763" y="64990"/>
                  </a:cubicBezTo>
                  <a:cubicBezTo>
                    <a:pt x="75764" y="64990"/>
                    <a:pt x="75765" y="64990"/>
                    <a:pt x="75766" y="64990"/>
                  </a:cubicBezTo>
                  <a:cubicBezTo>
                    <a:pt x="75851" y="64990"/>
                    <a:pt x="75899" y="65032"/>
                    <a:pt x="75914" y="65114"/>
                  </a:cubicBezTo>
                  <a:cubicBezTo>
                    <a:pt x="76026" y="65165"/>
                    <a:pt x="76177" y="65190"/>
                    <a:pt x="76083" y="65370"/>
                  </a:cubicBezTo>
                  <a:cubicBezTo>
                    <a:pt x="76121" y="65352"/>
                    <a:pt x="76150" y="65344"/>
                    <a:pt x="76173" y="65344"/>
                  </a:cubicBezTo>
                  <a:cubicBezTo>
                    <a:pt x="76234" y="65344"/>
                    <a:pt x="76246" y="65402"/>
                    <a:pt x="76230" y="65494"/>
                  </a:cubicBezTo>
                  <a:cubicBezTo>
                    <a:pt x="76264" y="65479"/>
                    <a:pt x="76291" y="65473"/>
                    <a:pt x="76312" y="65473"/>
                  </a:cubicBezTo>
                  <a:cubicBezTo>
                    <a:pt x="76374" y="65473"/>
                    <a:pt x="76391" y="65528"/>
                    <a:pt x="76380" y="65616"/>
                  </a:cubicBezTo>
                  <a:cubicBezTo>
                    <a:pt x="76407" y="65607"/>
                    <a:pt x="76430" y="65602"/>
                    <a:pt x="76449" y="65602"/>
                  </a:cubicBezTo>
                  <a:cubicBezTo>
                    <a:pt x="76515" y="65602"/>
                    <a:pt x="76537" y="65654"/>
                    <a:pt x="76530" y="65741"/>
                  </a:cubicBezTo>
                  <a:cubicBezTo>
                    <a:pt x="76533" y="65741"/>
                    <a:pt x="76535" y="65741"/>
                    <a:pt x="76537" y="65741"/>
                  </a:cubicBezTo>
                  <a:cubicBezTo>
                    <a:pt x="76670" y="65741"/>
                    <a:pt x="76715" y="65811"/>
                    <a:pt x="76687" y="65940"/>
                  </a:cubicBezTo>
                  <a:cubicBezTo>
                    <a:pt x="76604" y="65899"/>
                    <a:pt x="76532" y="65849"/>
                    <a:pt x="76526" y="65745"/>
                  </a:cubicBezTo>
                  <a:cubicBezTo>
                    <a:pt x="76514" y="65747"/>
                    <a:pt x="76503" y="65748"/>
                    <a:pt x="76493" y="65748"/>
                  </a:cubicBezTo>
                  <a:cubicBezTo>
                    <a:pt x="76419" y="65748"/>
                    <a:pt x="76381" y="65705"/>
                    <a:pt x="76376" y="65622"/>
                  </a:cubicBezTo>
                  <a:cubicBezTo>
                    <a:pt x="76364" y="65623"/>
                    <a:pt x="76353" y="65624"/>
                    <a:pt x="76343" y="65624"/>
                  </a:cubicBezTo>
                  <a:cubicBezTo>
                    <a:pt x="76270" y="65624"/>
                    <a:pt x="76232" y="65581"/>
                    <a:pt x="76227" y="65498"/>
                  </a:cubicBezTo>
                  <a:cubicBezTo>
                    <a:pt x="76216" y="65500"/>
                    <a:pt x="76205" y="65500"/>
                    <a:pt x="76196" y="65500"/>
                  </a:cubicBezTo>
                  <a:cubicBezTo>
                    <a:pt x="76122" y="65500"/>
                    <a:pt x="76083" y="65458"/>
                    <a:pt x="76078" y="65376"/>
                  </a:cubicBezTo>
                  <a:cubicBezTo>
                    <a:pt x="75934" y="65347"/>
                    <a:pt x="75808" y="65306"/>
                    <a:pt x="75912" y="65119"/>
                  </a:cubicBezTo>
                  <a:lnTo>
                    <a:pt x="75912" y="65119"/>
                  </a:lnTo>
                  <a:cubicBezTo>
                    <a:pt x="75869" y="65139"/>
                    <a:pt x="75835" y="65150"/>
                    <a:pt x="75809" y="65150"/>
                  </a:cubicBezTo>
                  <a:cubicBezTo>
                    <a:pt x="75751" y="65150"/>
                    <a:pt x="75736" y="65097"/>
                    <a:pt x="75763" y="64993"/>
                  </a:cubicBezTo>
                  <a:lnTo>
                    <a:pt x="75763" y="64993"/>
                  </a:lnTo>
                  <a:cubicBezTo>
                    <a:pt x="75728" y="64999"/>
                    <a:pt x="75695" y="65002"/>
                    <a:pt x="75665" y="65002"/>
                  </a:cubicBezTo>
                  <a:cubicBezTo>
                    <a:pt x="75350" y="65002"/>
                    <a:pt x="75228" y="64692"/>
                    <a:pt x="75015" y="64528"/>
                  </a:cubicBezTo>
                  <a:cubicBezTo>
                    <a:pt x="74848" y="64402"/>
                    <a:pt x="74653" y="64307"/>
                    <a:pt x="74551" y="64109"/>
                  </a:cubicBezTo>
                  <a:cubicBezTo>
                    <a:pt x="74425" y="64019"/>
                    <a:pt x="74196" y="64017"/>
                    <a:pt x="74263" y="63766"/>
                  </a:cubicBezTo>
                  <a:lnTo>
                    <a:pt x="74263" y="63766"/>
                  </a:lnTo>
                  <a:cubicBezTo>
                    <a:pt x="74200" y="63796"/>
                    <a:pt x="74143" y="63809"/>
                    <a:pt x="74089" y="63809"/>
                  </a:cubicBezTo>
                  <a:cubicBezTo>
                    <a:pt x="73871" y="63809"/>
                    <a:pt x="73721" y="63597"/>
                    <a:pt x="73584" y="63495"/>
                  </a:cubicBezTo>
                  <a:cubicBezTo>
                    <a:pt x="73028" y="63084"/>
                    <a:pt x="72411" y="62796"/>
                    <a:pt x="71797" y="62500"/>
                  </a:cubicBezTo>
                  <a:cubicBezTo>
                    <a:pt x="68724" y="61019"/>
                    <a:pt x="65478" y="60164"/>
                    <a:pt x="62092" y="59783"/>
                  </a:cubicBezTo>
                  <a:cubicBezTo>
                    <a:pt x="59636" y="59506"/>
                    <a:pt x="57180" y="59365"/>
                    <a:pt x="54721" y="59365"/>
                  </a:cubicBezTo>
                  <a:cubicBezTo>
                    <a:pt x="53035" y="59365"/>
                    <a:pt x="51347" y="59431"/>
                    <a:pt x="49658" y="59566"/>
                  </a:cubicBezTo>
                  <a:cubicBezTo>
                    <a:pt x="49393" y="59587"/>
                    <a:pt x="49131" y="59699"/>
                    <a:pt x="48864" y="59699"/>
                  </a:cubicBezTo>
                  <a:cubicBezTo>
                    <a:pt x="48751" y="59699"/>
                    <a:pt x="48637" y="59679"/>
                    <a:pt x="48522" y="59623"/>
                  </a:cubicBezTo>
                  <a:cubicBezTo>
                    <a:pt x="48545" y="59332"/>
                    <a:pt x="48636" y="59157"/>
                    <a:pt x="48913" y="59157"/>
                  </a:cubicBezTo>
                  <a:cubicBezTo>
                    <a:pt x="48961" y="59157"/>
                    <a:pt x="49013" y="59162"/>
                    <a:pt x="49071" y="59172"/>
                  </a:cubicBezTo>
                  <a:cubicBezTo>
                    <a:pt x="49312" y="59215"/>
                    <a:pt x="49553" y="59232"/>
                    <a:pt x="49794" y="59232"/>
                  </a:cubicBezTo>
                  <a:cubicBezTo>
                    <a:pt x="50280" y="59232"/>
                    <a:pt x="50767" y="59165"/>
                    <a:pt x="51250" y="59112"/>
                  </a:cubicBezTo>
                  <a:cubicBezTo>
                    <a:pt x="53376" y="58885"/>
                    <a:pt x="55504" y="58678"/>
                    <a:pt x="57643" y="58678"/>
                  </a:cubicBezTo>
                  <a:close/>
                  <a:moveTo>
                    <a:pt x="47718" y="65205"/>
                  </a:moveTo>
                  <a:cubicBezTo>
                    <a:pt x="47957" y="65205"/>
                    <a:pt x="48174" y="65331"/>
                    <a:pt x="48396" y="65428"/>
                  </a:cubicBezTo>
                  <a:cubicBezTo>
                    <a:pt x="48400" y="65596"/>
                    <a:pt x="48193" y="65593"/>
                    <a:pt x="48154" y="65727"/>
                  </a:cubicBezTo>
                  <a:lnTo>
                    <a:pt x="48567" y="65651"/>
                  </a:lnTo>
                  <a:cubicBezTo>
                    <a:pt x="48607" y="65671"/>
                    <a:pt x="48650" y="65685"/>
                    <a:pt x="48695" y="65691"/>
                  </a:cubicBezTo>
                  <a:cubicBezTo>
                    <a:pt x="48687" y="65783"/>
                    <a:pt x="48679" y="65874"/>
                    <a:pt x="48672" y="65967"/>
                  </a:cubicBezTo>
                  <a:lnTo>
                    <a:pt x="48672" y="65967"/>
                  </a:lnTo>
                  <a:cubicBezTo>
                    <a:pt x="48479" y="65928"/>
                    <a:pt x="48237" y="66002"/>
                    <a:pt x="48151" y="65729"/>
                  </a:cubicBezTo>
                  <a:cubicBezTo>
                    <a:pt x="48048" y="65693"/>
                    <a:pt x="47958" y="65592"/>
                    <a:pt x="47847" y="65592"/>
                  </a:cubicBezTo>
                  <a:cubicBezTo>
                    <a:pt x="47810" y="65592"/>
                    <a:pt x="47769" y="65603"/>
                    <a:pt x="47726" y="65633"/>
                  </a:cubicBezTo>
                  <a:cubicBezTo>
                    <a:pt x="47737" y="65524"/>
                    <a:pt x="47669" y="65514"/>
                    <a:pt x="47592" y="65514"/>
                  </a:cubicBezTo>
                  <a:cubicBezTo>
                    <a:pt x="47585" y="65514"/>
                    <a:pt x="47578" y="65514"/>
                    <a:pt x="47571" y="65514"/>
                  </a:cubicBezTo>
                  <a:lnTo>
                    <a:pt x="47444" y="65264"/>
                  </a:lnTo>
                  <a:cubicBezTo>
                    <a:pt x="47539" y="65222"/>
                    <a:pt x="47630" y="65205"/>
                    <a:pt x="47718" y="65205"/>
                  </a:cubicBezTo>
                  <a:close/>
                  <a:moveTo>
                    <a:pt x="82877" y="65939"/>
                  </a:moveTo>
                  <a:cubicBezTo>
                    <a:pt x="82881" y="65980"/>
                    <a:pt x="82885" y="66021"/>
                    <a:pt x="82891" y="66061"/>
                  </a:cubicBezTo>
                  <a:cubicBezTo>
                    <a:pt x="82891" y="66061"/>
                    <a:pt x="82891" y="66061"/>
                    <a:pt x="82891" y="66061"/>
                  </a:cubicBezTo>
                  <a:lnTo>
                    <a:pt x="82891" y="66061"/>
                  </a:lnTo>
                  <a:lnTo>
                    <a:pt x="82827" y="66072"/>
                  </a:lnTo>
                  <a:lnTo>
                    <a:pt x="82762" y="66078"/>
                  </a:lnTo>
                  <a:cubicBezTo>
                    <a:pt x="82800" y="66031"/>
                    <a:pt x="82838" y="65985"/>
                    <a:pt x="82877" y="65939"/>
                  </a:cubicBezTo>
                  <a:close/>
                  <a:moveTo>
                    <a:pt x="47566" y="65536"/>
                  </a:moveTo>
                  <a:cubicBezTo>
                    <a:pt x="47548" y="65627"/>
                    <a:pt x="47587" y="65648"/>
                    <a:pt x="47644" y="65648"/>
                  </a:cubicBezTo>
                  <a:cubicBezTo>
                    <a:pt x="47666" y="65648"/>
                    <a:pt x="47690" y="65645"/>
                    <a:pt x="47715" y="65641"/>
                  </a:cubicBezTo>
                  <a:lnTo>
                    <a:pt x="47716" y="65643"/>
                  </a:lnTo>
                  <a:cubicBezTo>
                    <a:pt x="47724" y="65809"/>
                    <a:pt x="47977" y="65818"/>
                    <a:pt x="47951" y="66004"/>
                  </a:cubicBezTo>
                  <a:cubicBezTo>
                    <a:pt x="47888" y="66060"/>
                    <a:pt x="47828" y="66080"/>
                    <a:pt x="47770" y="66080"/>
                  </a:cubicBezTo>
                  <a:cubicBezTo>
                    <a:pt x="47613" y="66080"/>
                    <a:pt x="47467" y="65935"/>
                    <a:pt x="47311" y="65935"/>
                  </a:cubicBezTo>
                  <a:cubicBezTo>
                    <a:pt x="47280" y="65935"/>
                    <a:pt x="47248" y="65941"/>
                    <a:pt x="47217" y="65954"/>
                  </a:cubicBezTo>
                  <a:cubicBezTo>
                    <a:pt x="47227" y="65855"/>
                    <a:pt x="47175" y="65831"/>
                    <a:pt x="47104" y="65831"/>
                  </a:cubicBezTo>
                  <a:cubicBezTo>
                    <a:pt x="47091" y="65831"/>
                    <a:pt x="47077" y="65832"/>
                    <a:pt x="47063" y="65833"/>
                  </a:cubicBezTo>
                  <a:cubicBezTo>
                    <a:pt x="47000" y="65669"/>
                    <a:pt x="46992" y="65546"/>
                    <a:pt x="47156" y="65546"/>
                  </a:cubicBezTo>
                  <a:cubicBezTo>
                    <a:pt x="47188" y="65546"/>
                    <a:pt x="47226" y="65551"/>
                    <a:pt x="47271" y="65561"/>
                  </a:cubicBezTo>
                  <a:cubicBezTo>
                    <a:pt x="47326" y="65572"/>
                    <a:pt x="47383" y="65592"/>
                    <a:pt x="47438" y="65592"/>
                  </a:cubicBezTo>
                  <a:cubicBezTo>
                    <a:pt x="47483" y="65592"/>
                    <a:pt x="47526" y="65579"/>
                    <a:pt x="47566" y="65536"/>
                  </a:cubicBezTo>
                  <a:close/>
                  <a:moveTo>
                    <a:pt x="42046" y="66086"/>
                  </a:moveTo>
                  <a:cubicBezTo>
                    <a:pt x="42054" y="66086"/>
                    <a:pt x="42061" y="66086"/>
                    <a:pt x="42068" y="66086"/>
                  </a:cubicBezTo>
                  <a:cubicBezTo>
                    <a:pt x="42104" y="66086"/>
                    <a:pt x="42139" y="66117"/>
                    <a:pt x="42175" y="66133"/>
                  </a:cubicBezTo>
                  <a:lnTo>
                    <a:pt x="42071" y="66191"/>
                  </a:lnTo>
                  <a:cubicBezTo>
                    <a:pt x="42033" y="66182"/>
                    <a:pt x="41965" y="66178"/>
                    <a:pt x="41962" y="66162"/>
                  </a:cubicBezTo>
                  <a:cubicBezTo>
                    <a:pt x="41948" y="66091"/>
                    <a:pt x="42002" y="66086"/>
                    <a:pt x="42046" y="66086"/>
                  </a:cubicBezTo>
                  <a:close/>
                  <a:moveTo>
                    <a:pt x="46127" y="65639"/>
                  </a:moveTo>
                  <a:cubicBezTo>
                    <a:pt x="46437" y="65639"/>
                    <a:pt x="46726" y="65842"/>
                    <a:pt x="47036" y="65842"/>
                  </a:cubicBezTo>
                  <a:cubicBezTo>
                    <a:pt x="47042" y="65842"/>
                    <a:pt x="47048" y="65842"/>
                    <a:pt x="47055" y="65842"/>
                  </a:cubicBezTo>
                  <a:lnTo>
                    <a:pt x="47055" y="65842"/>
                  </a:lnTo>
                  <a:cubicBezTo>
                    <a:pt x="47044" y="65944"/>
                    <a:pt x="47097" y="65967"/>
                    <a:pt x="47169" y="65967"/>
                  </a:cubicBezTo>
                  <a:cubicBezTo>
                    <a:pt x="47180" y="65967"/>
                    <a:pt x="47192" y="65967"/>
                    <a:pt x="47204" y="65966"/>
                  </a:cubicBezTo>
                  <a:lnTo>
                    <a:pt x="47204" y="65966"/>
                  </a:lnTo>
                  <a:cubicBezTo>
                    <a:pt x="47190" y="66053"/>
                    <a:pt x="47357" y="66210"/>
                    <a:pt x="47179" y="66210"/>
                  </a:cubicBezTo>
                  <a:cubicBezTo>
                    <a:pt x="47177" y="66210"/>
                    <a:pt x="47174" y="66210"/>
                    <a:pt x="47172" y="66210"/>
                  </a:cubicBezTo>
                  <a:cubicBezTo>
                    <a:pt x="46743" y="66200"/>
                    <a:pt x="46309" y="66179"/>
                    <a:pt x="45897" y="66029"/>
                  </a:cubicBezTo>
                  <a:cubicBezTo>
                    <a:pt x="45711" y="65961"/>
                    <a:pt x="45742" y="65842"/>
                    <a:pt x="45826" y="65712"/>
                  </a:cubicBezTo>
                  <a:lnTo>
                    <a:pt x="45827" y="65712"/>
                  </a:lnTo>
                  <a:cubicBezTo>
                    <a:pt x="45930" y="65659"/>
                    <a:pt x="46029" y="65639"/>
                    <a:pt x="46127" y="65639"/>
                  </a:cubicBezTo>
                  <a:close/>
                  <a:moveTo>
                    <a:pt x="49711" y="65866"/>
                  </a:moveTo>
                  <a:cubicBezTo>
                    <a:pt x="49767" y="65880"/>
                    <a:pt x="49843" y="65872"/>
                    <a:pt x="49837" y="65962"/>
                  </a:cubicBezTo>
                  <a:lnTo>
                    <a:pt x="50101" y="65886"/>
                  </a:lnTo>
                  <a:lnTo>
                    <a:pt x="51183" y="66028"/>
                  </a:lnTo>
                  <a:cubicBezTo>
                    <a:pt x="50803" y="66230"/>
                    <a:pt x="50493" y="66357"/>
                    <a:pt x="50142" y="66358"/>
                  </a:cubicBezTo>
                  <a:cubicBezTo>
                    <a:pt x="50088" y="66281"/>
                    <a:pt x="50026" y="66223"/>
                    <a:pt x="49940" y="66223"/>
                  </a:cubicBezTo>
                  <a:cubicBezTo>
                    <a:pt x="49915" y="66223"/>
                    <a:pt x="49888" y="66228"/>
                    <a:pt x="49858" y="66239"/>
                  </a:cubicBezTo>
                  <a:lnTo>
                    <a:pt x="49828" y="65971"/>
                  </a:lnTo>
                  <a:cubicBezTo>
                    <a:pt x="49762" y="65969"/>
                    <a:pt x="49720" y="65937"/>
                    <a:pt x="49711" y="65866"/>
                  </a:cubicBezTo>
                  <a:close/>
                  <a:moveTo>
                    <a:pt x="44209" y="66251"/>
                  </a:moveTo>
                  <a:lnTo>
                    <a:pt x="44209" y="66251"/>
                  </a:lnTo>
                  <a:cubicBezTo>
                    <a:pt x="44226" y="66251"/>
                    <a:pt x="44243" y="66251"/>
                    <a:pt x="44260" y="66251"/>
                  </a:cubicBezTo>
                  <a:cubicBezTo>
                    <a:pt x="44267" y="66251"/>
                    <a:pt x="44273" y="66251"/>
                    <a:pt x="44280" y="66251"/>
                  </a:cubicBezTo>
                  <a:cubicBezTo>
                    <a:pt x="44429" y="66251"/>
                    <a:pt x="44580" y="66255"/>
                    <a:pt x="44700" y="66424"/>
                  </a:cubicBezTo>
                  <a:cubicBezTo>
                    <a:pt x="44623" y="66495"/>
                    <a:pt x="44538" y="66511"/>
                    <a:pt x="44451" y="66511"/>
                  </a:cubicBezTo>
                  <a:cubicBezTo>
                    <a:pt x="44381" y="66511"/>
                    <a:pt x="44310" y="66500"/>
                    <a:pt x="44241" y="66500"/>
                  </a:cubicBezTo>
                  <a:cubicBezTo>
                    <a:pt x="44231" y="66417"/>
                    <a:pt x="44219" y="66334"/>
                    <a:pt x="44209" y="66251"/>
                  </a:cubicBezTo>
                  <a:close/>
                  <a:moveTo>
                    <a:pt x="49013" y="65930"/>
                  </a:moveTo>
                  <a:cubicBezTo>
                    <a:pt x="49146" y="65930"/>
                    <a:pt x="49276" y="65957"/>
                    <a:pt x="49403" y="66030"/>
                  </a:cubicBezTo>
                  <a:cubicBezTo>
                    <a:pt x="49520" y="66148"/>
                    <a:pt x="49646" y="66249"/>
                    <a:pt x="49819" y="66249"/>
                  </a:cubicBezTo>
                  <a:cubicBezTo>
                    <a:pt x="49830" y="66249"/>
                    <a:pt x="49841" y="66248"/>
                    <a:pt x="49853" y="66247"/>
                  </a:cubicBezTo>
                  <a:cubicBezTo>
                    <a:pt x="49856" y="66333"/>
                    <a:pt x="49860" y="66417"/>
                    <a:pt x="49863" y="66502"/>
                  </a:cubicBezTo>
                  <a:cubicBezTo>
                    <a:pt x="49753" y="66540"/>
                    <a:pt x="49647" y="66556"/>
                    <a:pt x="49543" y="66556"/>
                  </a:cubicBezTo>
                  <a:cubicBezTo>
                    <a:pt x="49282" y="66556"/>
                    <a:pt x="49036" y="66455"/>
                    <a:pt x="48795" y="66332"/>
                  </a:cubicBezTo>
                  <a:cubicBezTo>
                    <a:pt x="48717" y="66225"/>
                    <a:pt x="48599" y="66130"/>
                    <a:pt x="48679" y="65975"/>
                  </a:cubicBezTo>
                  <a:cubicBezTo>
                    <a:pt x="48791" y="65949"/>
                    <a:pt x="48903" y="65930"/>
                    <a:pt x="49013" y="65930"/>
                  </a:cubicBezTo>
                  <a:close/>
                  <a:moveTo>
                    <a:pt x="82366" y="59508"/>
                  </a:moveTo>
                  <a:lnTo>
                    <a:pt x="82366" y="59508"/>
                  </a:lnTo>
                  <a:cubicBezTo>
                    <a:pt x="82364" y="59615"/>
                    <a:pt x="82378" y="59731"/>
                    <a:pt x="82256" y="59791"/>
                  </a:cubicBezTo>
                  <a:cubicBezTo>
                    <a:pt x="82291" y="59927"/>
                    <a:pt x="82184" y="60078"/>
                    <a:pt x="82299" y="60204"/>
                  </a:cubicBezTo>
                  <a:cubicBezTo>
                    <a:pt x="82276" y="60198"/>
                    <a:pt x="82257" y="60196"/>
                    <a:pt x="82242" y="60196"/>
                  </a:cubicBezTo>
                  <a:cubicBezTo>
                    <a:pt x="82155" y="60196"/>
                    <a:pt x="82167" y="60274"/>
                    <a:pt x="82180" y="60355"/>
                  </a:cubicBezTo>
                  <a:lnTo>
                    <a:pt x="82180" y="60355"/>
                  </a:lnTo>
                  <a:cubicBezTo>
                    <a:pt x="82176" y="60355"/>
                    <a:pt x="82172" y="60355"/>
                    <a:pt x="82168" y="60355"/>
                  </a:cubicBezTo>
                  <a:cubicBezTo>
                    <a:pt x="82041" y="60355"/>
                    <a:pt x="82032" y="60500"/>
                    <a:pt x="81946" y="60550"/>
                  </a:cubicBezTo>
                  <a:cubicBezTo>
                    <a:pt x="81923" y="60608"/>
                    <a:pt x="81901" y="60666"/>
                    <a:pt x="81878" y="60725"/>
                  </a:cubicBezTo>
                  <a:cubicBezTo>
                    <a:pt x="81652" y="61264"/>
                    <a:pt x="81350" y="61776"/>
                    <a:pt x="81276" y="62372"/>
                  </a:cubicBezTo>
                  <a:cubicBezTo>
                    <a:pt x="80986" y="62645"/>
                    <a:pt x="80869" y="62996"/>
                    <a:pt x="80828" y="63381"/>
                  </a:cubicBezTo>
                  <a:cubicBezTo>
                    <a:pt x="80614" y="63626"/>
                    <a:pt x="80412" y="63877"/>
                    <a:pt x="80502" y="64237"/>
                  </a:cubicBezTo>
                  <a:cubicBezTo>
                    <a:pt x="80476" y="64229"/>
                    <a:pt x="80454" y="64226"/>
                    <a:pt x="80437" y="64226"/>
                  </a:cubicBezTo>
                  <a:cubicBezTo>
                    <a:pt x="80350" y="64226"/>
                    <a:pt x="80366" y="64311"/>
                    <a:pt x="80379" y="64391"/>
                  </a:cubicBezTo>
                  <a:cubicBezTo>
                    <a:pt x="80138" y="64626"/>
                    <a:pt x="79925" y="64872"/>
                    <a:pt x="80052" y="65244"/>
                  </a:cubicBezTo>
                  <a:cubicBezTo>
                    <a:pt x="80019" y="65231"/>
                    <a:pt x="79991" y="65225"/>
                    <a:pt x="79968" y="65225"/>
                  </a:cubicBezTo>
                  <a:cubicBezTo>
                    <a:pt x="79855" y="65225"/>
                    <a:pt x="79840" y="65362"/>
                    <a:pt x="79804" y="65442"/>
                  </a:cubicBezTo>
                  <a:cubicBezTo>
                    <a:pt x="79648" y="65788"/>
                    <a:pt x="79524" y="66150"/>
                    <a:pt x="79356" y="66491"/>
                  </a:cubicBezTo>
                  <a:cubicBezTo>
                    <a:pt x="79321" y="66562"/>
                    <a:pt x="79297" y="66588"/>
                    <a:pt x="79278" y="66588"/>
                  </a:cubicBezTo>
                  <a:cubicBezTo>
                    <a:pt x="79237" y="66588"/>
                    <a:pt x="79227" y="66454"/>
                    <a:pt x="79190" y="66431"/>
                  </a:cubicBezTo>
                  <a:cubicBezTo>
                    <a:pt x="79401" y="64980"/>
                    <a:pt x="79901" y="63631"/>
                    <a:pt x="80651" y="62374"/>
                  </a:cubicBezTo>
                  <a:cubicBezTo>
                    <a:pt x="81009" y="61776"/>
                    <a:pt x="81257" y="61115"/>
                    <a:pt x="81692" y="60560"/>
                  </a:cubicBezTo>
                  <a:lnTo>
                    <a:pt x="81782" y="60397"/>
                  </a:lnTo>
                  <a:cubicBezTo>
                    <a:pt x="81895" y="60162"/>
                    <a:pt x="81951" y="59883"/>
                    <a:pt x="82245" y="59789"/>
                  </a:cubicBezTo>
                  <a:cubicBezTo>
                    <a:pt x="82185" y="59653"/>
                    <a:pt x="82260" y="59574"/>
                    <a:pt x="82366" y="59508"/>
                  </a:cubicBezTo>
                  <a:close/>
                  <a:moveTo>
                    <a:pt x="48669" y="66601"/>
                  </a:moveTo>
                  <a:cubicBezTo>
                    <a:pt x="48737" y="66617"/>
                    <a:pt x="48852" y="66625"/>
                    <a:pt x="48858" y="66687"/>
                  </a:cubicBezTo>
                  <a:cubicBezTo>
                    <a:pt x="48851" y="66625"/>
                    <a:pt x="48737" y="66617"/>
                    <a:pt x="48667" y="66601"/>
                  </a:cubicBezTo>
                  <a:close/>
                  <a:moveTo>
                    <a:pt x="47451" y="66505"/>
                  </a:moveTo>
                  <a:cubicBezTo>
                    <a:pt x="47743" y="66505"/>
                    <a:pt x="48023" y="66570"/>
                    <a:pt x="48267" y="66820"/>
                  </a:cubicBezTo>
                  <a:lnTo>
                    <a:pt x="48268" y="66820"/>
                  </a:lnTo>
                  <a:cubicBezTo>
                    <a:pt x="48082" y="66820"/>
                    <a:pt x="47892" y="66839"/>
                    <a:pt x="47705" y="66839"/>
                  </a:cubicBezTo>
                  <a:cubicBezTo>
                    <a:pt x="47415" y="66839"/>
                    <a:pt x="47133" y="66792"/>
                    <a:pt x="46889" y="66553"/>
                  </a:cubicBezTo>
                  <a:cubicBezTo>
                    <a:pt x="47077" y="66531"/>
                    <a:pt x="47267" y="66505"/>
                    <a:pt x="47451" y="66505"/>
                  </a:cubicBezTo>
                  <a:close/>
                  <a:moveTo>
                    <a:pt x="97278" y="63743"/>
                  </a:moveTo>
                  <a:lnTo>
                    <a:pt x="97278" y="63743"/>
                  </a:lnTo>
                  <a:cubicBezTo>
                    <a:pt x="97999" y="63988"/>
                    <a:pt x="98720" y="64160"/>
                    <a:pt x="99369" y="64548"/>
                  </a:cubicBezTo>
                  <a:cubicBezTo>
                    <a:pt x="99727" y="65299"/>
                    <a:pt x="100080" y="66050"/>
                    <a:pt x="100045" y="66959"/>
                  </a:cubicBezTo>
                  <a:cubicBezTo>
                    <a:pt x="99410" y="66839"/>
                    <a:pt x="98960" y="66479"/>
                    <a:pt x="98568" y="66044"/>
                  </a:cubicBezTo>
                  <a:cubicBezTo>
                    <a:pt x="98300" y="65744"/>
                    <a:pt x="98076" y="65404"/>
                    <a:pt x="97832" y="65080"/>
                  </a:cubicBezTo>
                  <a:cubicBezTo>
                    <a:pt x="97751" y="64828"/>
                    <a:pt x="97637" y="64593"/>
                    <a:pt x="97457" y="64395"/>
                  </a:cubicBezTo>
                  <a:cubicBezTo>
                    <a:pt x="97437" y="64195"/>
                    <a:pt x="97236" y="64056"/>
                    <a:pt x="97278" y="63743"/>
                  </a:cubicBezTo>
                  <a:close/>
                  <a:moveTo>
                    <a:pt x="66385" y="33690"/>
                  </a:moveTo>
                  <a:cubicBezTo>
                    <a:pt x="66427" y="33692"/>
                    <a:pt x="66470" y="33692"/>
                    <a:pt x="66512" y="33692"/>
                  </a:cubicBezTo>
                  <a:cubicBezTo>
                    <a:pt x="66547" y="33692"/>
                    <a:pt x="66582" y="33692"/>
                    <a:pt x="66617" y="33692"/>
                  </a:cubicBezTo>
                  <a:cubicBezTo>
                    <a:pt x="66722" y="33692"/>
                    <a:pt x="66827" y="33694"/>
                    <a:pt x="66929" y="33712"/>
                  </a:cubicBezTo>
                  <a:cubicBezTo>
                    <a:pt x="69064" y="34084"/>
                    <a:pt x="71213" y="34172"/>
                    <a:pt x="73375" y="34172"/>
                  </a:cubicBezTo>
                  <a:cubicBezTo>
                    <a:pt x="73562" y="34172"/>
                    <a:pt x="73749" y="34171"/>
                    <a:pt x="73936" y="34170"/>
                  </a:cubicBezTo>
                  <a:cubicBezTo>
                    <a:pt x="73978" y="34170"/>
                    <a:pt x="74020" y="34170"/>
                    <a:pt x="74062" y="34170"/>
                  </a:cubicBezTo>
                  <a:cubicBezTo>
                    <a:pt x="76943" y="34170"/>
                    <a:pt x="79720" y="34755"/>
                    <a:pt x="82338" y="36005"/>
                  </a:cubicBezTo>
                  <a:cubicBezTo>
                    <a:pt x="83306" y="36467"/>
                    <a:pt x="84257" y="36955"/>
                    <a:pt x="85178" y="37501"/>
                  </a:cubicBezTo>
                  <a:cubicBezTo>
                    <a:pt x="86432" y="38243"/>
                    <a:pt x="87648" y="39051"/>
                    <a:pt x="88939" y="39730"/>
                  </a:cubicBezTo>
                  <a:cubicBezTo>
                    <a:pt x="89080" y="39804"/>
                    <a:pt x="89330" y="39864"/>
                    <a:pt x="89090" y="40104"/>
                  </a:cubicBezTo>
                  <a:cubicBezTo>
                    <a:pt x="89198" y="40067"/>
                    <a:pt x="89302" y="40052"/>
                    <a:pt x="89402" y="40052"/>
                  </a:cubicBezTo>
                  <a:cubicBezTo>
                    <a:pt x="89735" y="40052"/>
                    <a:pt x="90030" y="40224"/>
                    <a:pt x="90328" y="40376"/>
                  </a:cubicBezTo>
                  <a:cubicBezTo>
                    <a:pt x="90472" y="40450"/>
                    <a:pt x="90375" y="40559"/>
                    <a:pt x="90345" y="40654"/>
                  </a:cubicBezTo>
                  <a:cubicBezTo>
                    <a:pt x="90325" y="40664"/>
                    <a:pt x="90305" y="40672"/>
                    <a:pt x="90285" y="40683"/>
                  </a:cubicBezTo>
                  <a:cubicBezTo>
                    <a:pt x="90045" y="40807"/>
                    <a:pt x="89995" y="41242"/>
                    <a:pt x="89683" y="41242"/>
                  </a:cubicBezTo>
                  <a:cubicBezTo>
                    <a:pt x="89624" y="41242"/>
                    <a:pt x="89557" y="41227"/>
                    <a:pt x="89477" y="41191"/>
                  </a:cubicBezTo>
                  <a:cubicBezTo>
                    <a:pt x="89178" y="41058"/>
                    <a:pt x="88843" y="40971"/>
                    <a:pt x="88646" y="40669"/>
                  </a:cubicBezTo>
                  <a:cubicBezTo>
                    <a:pt x="88636" y="40656"/>
                    <a:pt x="88604" y="40656"/>
                    <a:pt x="88582" y="40649"/>
                  </a:cubicBezTo>
                  <a:lnTo>
                    <a:pt x="88329" y="40702"/>
                  </a:lnTo>
                  <a:lnTo>
                    <a:pt x="88090" y="40758"/>
                  </a:lnTo>
                  <a:cubicBezTo>
                    <a:pt x="88133" y="40791"/>
                    <a:pt x="88178" y="40824"/>
                    <a:pt x="88222" y="40856"/>
                  </a:cubicBezTo>
                  <a:cubicBezTo>
                    <a:pt x="88367" y="40914"/>
                    <a:pt x="88353" y="41042"/>
                    <a:pt x="88357" y="41162"/>
                  </a:cubicBezTo>
                  <a:cubicBezTo>
                    <a:pt x="88452" y="41123"/>
                    <a:pt x="88539" y="41107"/>
                    <a:pt x="88621" y="41107"/>
                  </a:cubicBezTo>
                  <a:cubicBezTo>
                    <a:pt x="88963" y="41107"/>
                    <a:pt x="89214" y="41395"/>
                    <a:pt x="89569" y="41540"/>
                  </a:cubicBezTo>
                  <a:cubicBezTo>
                    <a:pt x="89260" y="41834"/>
                    <a:pt x="89250" y="42312"/>
                    <a:pt x="88752" y="42329"/>
                  </a:cubicBezTo>
                  <a:cubicBezTo>
                    <a:pt x="88746" y="42387"/>
                    <a:pt x="88741" y="42445"/>
                    <a:pt x="88736" y="42502"/>
                  </a:cubicBezTo>
                  <a:cubicBezTo>
                    <a:pt x="88790" y="42795"/>
                    <a:pt x="88525" y="42946"/>
                    <a:pt x="88437" y="43175"/>
                  </a:cubicBezTo>
                  <a:lnTo>
                    <a:pt x="88713" y="43176"/>
                  </a:lnTo>
                  <a:cubicBezTo>
                    <a:pt x="88933" y="42912"/>
                    <a:pt x="89020" y="42807"/>
                    <a:pt x="89174" y="42807"/>
                  </a:cubicBezTo>
                  <a:cubicBezTo>
                    <a:pt x="89275" y="42807"/>
                    <a:pt x="89406" y="42854"/>
                    <a:pt x="89624" y="42931"/>
                  </a:cubicBezTo>
                  <a:cubicBezTo>
                    <a:pt x="89645" y="42938"/>
                    <a:pt x="89668" y="42940"/>
                    <a:pt x="89691" y="42940"/>
                  </a:cubicBezTo>
                  <a:cubicBezTo>
                    <a:pt x="89706" y="42940"/>
                    <a:pt x="89721" y="42939"/>
                    <a:pt x="89736" y="42939"/>
                  </a:cubicBezTo>
                  <a:cubicBezTo>
                    <a:pt x="89742" y="42939"/>
                    <a:pt x="89749" y="42939"/>
                    <a:pt x="89755" y="42940"/>
                  </a:cubicBezTo>
                  <a:cubicBezTo>
                    <a:pt x="89857" y="43163"/>
                    <a:pt x="90089" y="43240"/>
                    <a:pt x="90255" y="43391"/>
                  </a:cubicBezTo>
                  <a:cubicBezTo>
                    <a:pt x="90191" y="43991"/>
                    <a:pt x="89726" y="44406"/>
                    <a:pt x="89537" y="44948"/>
                  </a:cubicBezTo>
                  <a:cubicBezTo>
                    <a:pt x="89537" y="44948"/>
                    <a:pt x="89538" y="44949"/>
                    <a:pt x="89538" y="44949"/>
                  </a:cubicBezTo>
                  <a:lnTo>
                    <a:pt x="89538" y="44949"/>
                  </a:lnTo>
                  <a:cubicBezTo>
                    <a:pt x="89412" y="45043"/>
                    <a:pt x="89323" y="45180"/>
                    <a:pt x="89290" y="45334"/>
                  </a:cubicBezTo>
                  <a:cubicBezTo>
                    <a:pt x="89117" y="45504"/>
                    <a:pt x="89004" y="45713"/>
                    <a:pt x="88900" y="45929"/>
                  </a:cubicBezTo>
                  <a:lnTo>
                    <a:pt x="88763" y="46133"/>
                  </a:lnTo>
                  <a:lnTo>
                    <a:pt x="87136" y="48581"/>
                  </a:lnTo>
                  <a:cubicBezTo>
                    <a:pt x="86208" y="49978"/>
                    <a:pt x="85487" y="51471"/>
                    <a:pt x="85004" y="53079"/>
                  </a:cubicBezTo>
                  <a:cubicBezTo>
                    <a:pt x="84396" y="55111"/>
                    <a:pt x="83414" y="56952"/>
                    <a:pt x="82193" y="58678"/>
                  </a:cubicBezTo>
                  <a:cubicBezTo>
                    <a:pt x="81219" y="60059"/>
                    <a:pt x="80374" y="61526"/>
                    <a:pt x="79668" y="63061"/>
                  </a:cubicBezTo>
                  <a:cubicBezTo>
                    <a:pt x="79176" y="64126"/>
                    <a:pt x="78891" y="65248"/>
                    <a:pt x="79002" y="66440"/>
                  </a:cubicBezTo>
                  <a:cubicBezTo>
                    <a:pt x="78937" y="66618"/>
                    <a:pt x="79072" y="66768"/>
                    <a:pt x="79072" y="66936"/>
                  </a:cubicBezTo>
                  <a:cubicBezTo>
                    <a:pt x="79119" y="66986"/>
                    <a:pt x="79155" y="67049"/>
                    <a:pt x="79105" y="67106"/>
                  </a:cubicBezTo>
                  <a:cubicBezTo>
                    <a:pt x="79087" y="67127"/>
                    <a:pt x="79069" y="67135"/>
                    <a:pt x="79050" y="67135"/>
                  </a:cubicBezTo>
                  <a:cubicBezTo>
                    <a:pt x="79013" y="67135"/>
                    <a:pt x="78976" y="67105"/>
                    <a:pt x="78942" y="67082"/>
                  </a:cubicBezTo>
                  <a:cubicBezTo>
                    <a:pt x="78819" y="67025"/>
                    <a:pt x="78697" y="66970"/>
                    <a:pt x="78575" y="66913"/>
                  </a:cubicBezTo>
                  <a:lnTo>
                    <a:pt x="78521" y="66905"/>
                  </a:lnTo>
                  <a:cubicBezTo>
                    <a:pt x="78448" y="66794"/>
                    <a:pt x="78347" y="66721"/>
                    <a:pt x="78224" y="66674"/>
                  </a:cubicBezTo>
                  <a:cubicBezTo>
                    <a:pt x="78178" y="66580"/>
                    <a:pt x="78097" y="66507"/>
                    <a:pt x="77997" y="66471"/>
                  </a:cubicBezTo>
                  <a:cubicBezTo>
                    <a:pt x="77793" y="66180"/>
                    <a:pt x="77529" y="65953"/>
                    <a:pt x="77241" y="65748"/>
                  </a:cubicBezTo>
                  <a:lnTo>
                    <a:pt x="76236" y="64690"/>
                  </a:lnTo>
                  <a:cubicBezTo>
                    <a:pt x="76188" y="64426"/>
                    <a:pt x="76335" y="64214"/>
                    <a:pt x="76430" y="63990"/>
                  </a:cubicBezTo>
                  <a:cubicBezTo>
                    <a:pt x="76674" y="63413"/>
                    <a:pt x="76928" y="62839"/>
                    <a:pt x="77178" y="62264"/>
                  </a:cubicBezTo>
                  <a:lnTo>
                    <a:pt x="77082" y="61969"/>
                  </a:lnTo>
                  <a:cubicBezTo>
                    <a:pt x="76720" y="62560"/>
                    <a:pt x="76445" y="63195"/>
                    <a:pt x="76157" y="63824"/>
                  </a:cubicBezTo>
                  <a:cubicBezTo>
                    <a:pt x="76077" y="63999"/>
                    <a:pt x="76055" y="64223"/>
                    <a:pt x="75829" y="64301"/>
                  </a:cubicBezTo>
                  <a:cubicBezTo>
                    <a:pt x="75678" y="64174"/>
                    <a:pt x="75581" y="63976"/>
                    <a:pt x="75357" y="63944"/>
                  </a:cubicBezTo>
                  <a:lnTo>
                    <a:pt x="75226" y="63821"/>
                  </a:lnTo>
                  <a:cubicBezTo>
                    <a:pt x="75259" y="63638"/>
                    <a:pt x="75448" y="63515"/>
                    <a:pt x="75428" y="63310"/>
                  </a:cubicBezTo>
                  <a:cubicBezTo>
                    <a:pt x="75458" y="63234"/>
                    <a:pt x="75533" y="63148"/>
                    <a:pt x="75426" y="63084"/>
                  </a:cubicBezTo>
                  <a:cubicBezTo>
                    <a:pt x="75400" y="63069"/>
                    <a:pt x="75379" y="63062"/>
                    <a:pt x="75360" y="63062"/>
                  </a:cubicBezTo>
                  <a:cubicBezTo>
                    <a:pt x="75299" y="63062"/>
                    <a:pt x="75268" y="63131"/>
                    <a:pt x="75238" y="63190"/>
                  </a:cubicBezTo>
                  <a:cubicBezTo>
                    <a:pt x="75154" y="63322"/>
                    <a:pt x="75054" y="63407"/>
                    <a:pt x="74932" y="63407"/>
                  </a:cubicBezTo>
                  <a:cubicBezTo>
                    <a:pt x="74870" y="63407"/>
                    <a:pt x="74802" y="63385"/>
                    <a:pt x="74726" y="63336"/>
                  </a:cubicBezTo>
                  <a:cubicBezTo>
                    <a:pt x="74594" y="63250"/>
                    <a:pt x="74461" y="63161"/>
                    <a:pt x="74340" y="63059"/>
                  </a:cubicBezTo>
                  <a:cubicBezTo>
                    <a:pt x="73625" y="62466"/>
                    <a:pt x="72793" y="62055"/>
                    <a:pt x="72021" y="61552"/>
                  </a:cubicBezTo>
                  <a:cubicBezTo>
                    <a:pt x="68307" y="59131"/>
                    <a:pt x="64130" y="58357"/>
                    <a:pt x="59813" y="58076"/>
                  </a:cubicBezTo>
                  <a:cubicBezTo>
                    <a:pt x="59196" y="58035"/>
                    <a:pt x="58578" y="58017"/>
                    <a:pt x="57961" y="58017"/>
                  </a:cubicBezTo>
                  <a:cubicBezTo>
                    <a:pt x="56527" y="58017"/>
                    <a:pt x="55094" y="58116"/>
                    <a:pt x="53663" y="58266"/>
                  </a:cubicBezTo>
                  <a:cubicBezTo>
                    <a:pt x="52370" y="58401"/>
                    <a:pt x="51076" y="58539"/>
                    <a:pt x="49782" y="58676"/>
                  </a:cubicBezTo>
                  <a:cubicBezTo>
                    <a:pt x="49512" y="58346"/>
                    <a:pt x="49771" y="58023"/>
                    <a:pt x="49796" y="57696"/>
                  </a:cubicBezTo>
                  <a:lnTo>
                    <a:pt x="49796" y="57696"/>
                  </a:lnTo>
                  <a:lnTo>
                    <a:pt x="49555" y="57743"/>
                  </a:lnTo>
                  <a:cubicBezTo>
                    <a:pt x="49466" y="58017"/>
                    <a:pt x="49343" y="58282"/>
                    <a:pt x="49352" y="58581"/>
                  </a:cubicBezTo>
                  <a:cubicBezTo>
                    <a:pt x="49263" y="58621"/>
                    <a:pt x="49176" y="58636"/>
                    <a:pt x="49090" y="58636"/>
                  </a:cubicBezTo>
                  <a:cubicBezTo>
                    <a:pt x="48933" y="58636"/>
                    <a:pt x="48779" y="58584"/>
                    <a:pt x="48622" y="58537"/>
                  </a:cubicBezTo>
                  <a:cubicBezTo>
                    <a:pt x="48535" y="58271"/>
                    <a:pt x="48695" y="58084"/>
                    <a:pt x="48780" y="57889"/>
                  </a:cubicBezTo>
                  <a:cubicBezTo>
                    <a:pt x="49056" y="57260"/>
                    <a:pt x="49448" y="56695"/>
                    <a:pt x="49824" y="56124"/>
                  </a:cubicBezTo>
                  <a:cubicBezTo>
                    <a:pt x="50490" y="55114"/>
                    <a:pt x="51155" y="54104"/>
                    <a:pt x="51757" y="53055"/>
                  </a:cubicBezTo>
                  <a:cubicBezTo>
                    <a:pt x="52418" y="51905"/>
                    <a:pt x="52983" y="50714"/>
                    <a:pt x="53425" y="49461"/>
                  </a:cubicBezTo>
                  <a:cubicBezTo>
                    <a:pt x="54198" y="47264"/>
                    <a:pt x="55044" y="45098"/>
                    <a:pt x="56261" y="43098"/>
                  </a:cubicBezTo>
                  <a:cubicBezTo>
                    <a:pt x="56725" y="42337"/>
                    <a:pt x="57207" y="41592"/>
                    <a:pt x="57805" y="40926"/>
                  </a:cubicBezTo>
                  <a:cubicBezTo>
                    <a:pt x="58432" y="40230"/>
                    <a:pt x="58955" y="39446"/>
                    <a:pt x="59356" y="38600"/>
                  </a:cubicBezTo>
                  <a:cubicBezTo>
                    <a:pt x="59768" y="37733"/>
                    <a:pt x="60242" y="36899"/>
                    <a:pt x="60808" y="36122"/>
                  </a:cubicBezTo>
                  <a:lnTo>
                    <a:pt x="60807" y="36120"/>
                  </a:lnTo>
                  <a:cubicBezTo>
                    <a:pt x="61393" y="35315"/>
                    <a:pt x="62138" y="34702"/>
                    <a:pt x="63024" y="34257"/>
                  </a:cubicBezTo>
                  <a:lnTo>
                    <a:pt x="63024" y="34257"/>
                  </a:lnTo>
                  <a:cubicBezTo>
                    <a:pt x="63021" y="34780"/>
                    <a:pt x="62746" y="35147"/>
                    <a:pt x="62347" y="35442"/>
                  </a:cubicBezTo>
                  <a:lnTo>
                    <a:pt x="62624" y="35771"/>
                  </a:lnTo>
                  <a:cubicBezTo>
                    <a:pt x="62780" y="35856"/>
                    <a:pt x="62928" y="35959"/>
                    <a:pt x="63096" y="35959"/>
                  </a:cubicBezTo>
                  <a:cubicBezTo>
                    <a:pt x="63180" y="35959"/>
                    <a:pt x="63270" y="35933"/>
                    <a:pt x="63368" y="35867"/>
                  </a:cubicBezTo>
                  <a:cubicBezTo>
                    <a:pt x="63404" y="35843"/>
                    <a:pt x="63435" y="35832"/>
                    <a:pt x="63461" y="35832"/>
                  </a:cubicBezTo>
                  <a:cubicBezTo>
                    <a:pt x="63546" y="35832"/>
                    <a:pt x="63584" y="35943"/>
                    <a:pt x="63598" y="36047"/>
                  </a:cubicBezTo>
                  <a:cubicBezTo>
                    <a:pt x="64023" y="35595"/>
                    <a:pt x="64569" y="35487"/>
                    <a:pt x="65225" y="35474"/>
                  </a:cubicBezTo>
                  <a:lnTo>
                    <a:pt x="65225" y="35474"/>
                  </a:lnTo>
                  <a:lnTo>
                    <a:pt x="64482" y="37498"/>
                  </a:lnTo>
                  <a:lnTo>
                    <a:pt x="64604" y="37574"/>
                  </a:lnTo>
                  <a:cubicBezTo>
                    <a:pt x="64878" y="36953"/>
                    <a:pt x="65151" y="36331"/>
                    <a:pt x="65430" y="35711"/>
                  </a:cubicBezTo>
                  <a:cubicBezTo>
                    <a:pt x="65512" y="35528"/>
                    <a:pt x="65578" y="35336"/>
                    <a:pt x="65822" y="35284"/>
                  </a:cubicBezTo>
                  <a:cubicBezTo>
                    <a:pt x="66304" y="35179"/>
                    <a:pt x="66782" y="35054"/>
                    <a:pt x="67404" y="34904"/>
                  </a:cubicBezTo>
                  <a:lnTo>
                    <a:pt x="67404" y="34904"/>
                  </a:lnTo>
                  <a:cubicBezTo>
                    <a:pt x="66905" y="34955"/>
                    <a:pt x="66547" y="34993"/>
                    <a:pt x="66188" y="35026"/>
                  </a:cubicBezTo>
                  <a:cubicBezTo>
                    <a:pt x="66129" y="35031"/>
                    <a:pt x="66060" y="35052"/>
                    <a:pt x="65999" y="35052"/>
                  </a:cubicBezTo>
                  <a:cubicBezTo>
                    <a:pt x="65932" y="35052"/>
                    <a:pt x="65875" y="35027"/>
                    <a:pt x="65850" y="34931"/>
                  </a:cubicBezTo>
                  <a:cubicBezTo>
                    <a:pt x="65804" y="34752"/>
                    <a:pt x="65914" y="34618"/>
                    <a:pt x="66081" y="34568"/>
                  </a:cubicBezTo>
                  <a:cubicBezTo>
                    <a:pt x="66345" y="34491"/>
                    <a:pt x="66606" y="34379"/>
                    <a:pt x="66804" y="34379"/>
                  </a:cubicBezTo>
                  <a:cubicBezTo>
                    <a:pt x="66816" y="34379"/>
                    <a:pt x="66827" y="34379"/>
                    <a:pt x="66839" y="34380"/>
                  </a:cubicBezTo>
                  <a:cubicBezTo>
                    <a:pt x="66804" y="34348"/>
                    <a:pt x="66757" y="34339"/>
                    <a:pt x="66702" y="34339"/>
                  </a:cubicBezTo>
                  <a:cubicBezTo>
                    <a:pt x="66635" y="34339"/>
                    <a:pt x="66556" y="34352"/>
                    <a:pt x="66475" y="34352"/>
                  </a:cubicBezTo>
                  <a:cubicBezTo>
                    <a:pt x="66372" y="34352"/>
                    <a:pt x="66264" y="34331"/>
                    <a:pt x="66168" y="34240"/>
                  </a:cubicBezTo>
                  <a:cubicBezTo>
                    <a:pt x="66165" y="34033"/>
                    <a:pt x="66307" y="33874"/>
                    <a:pt x="66385" y="33690"/>
                  </a:cubicBezTo>
                  <a:close/>
                  <a:moveTo>
                    <a:pt x="13618" y="62558"/>
                  </a:moveTo>
                  <a:cubicBezTo>
                    <a:pt x="13658" y="62558"/>
                    <a:pt x="13699" y="62585"/>
                    <a:pt x="13738" y="62617"/>
                  </a:cubicBezTo>
                  <a:cubicBezTo>
                    <a:pt x="14546" y="63296"/>
                    <a:pt x="15284" y="64047"/>
                    <a:pt x="16005" y="64815"/>
                  </a:cubicBezTo>
                  <a:cubicBezTo>
                    <a:pt x="16339" y="65075"/>
                    <a:pt x="16650" y="65359"/>
                    <a:pt x="16918" y="65689"/>
                  </a:cubicBezTo>
                  <a:cubicBezTo>
                    <a:pt x="17255" y="65945"/>
                    <a:pt x="17564" y="66231"/>
                    <a:pt x="17833" y="66559"/>
                  </a:cubicBezTo>
                  <a:lnTo>
                    <a:pt x="18863" y="67485"/>
                  </a:lnTo>
                  <a:cubicBezTo>
                    <a:pt x="18332" y="67399"/>
                    <a:pt x="18332" y="67399"/>
                    <a:pt x="17717" y="66722"/>
                  </a:cubicBezTo>
                  <a:cubicBezTo>
                    <a:pt x="17371" y="66455"/>
                    <a:pt x="17045" y="66164"/>
                    <a:pt x="16769" y="65823"/>
                  </a:cubicBezTo>
                  <a:cubicBezTo>
                    <a:pt x="16441" y="65581"/>
                    <a:pt x="16146" y="65300"/>
                    <a:pt x="15889" y="64985"/>
                  </a:cubicBezTo>
                  <a:cubicBezTo>
                    <a:pt x="15092" y="64297"/>
                    <a:pt x="14321" y="63579"/>
                    <a:pt x="13588" y="62822"/>
                  </a:cubicBezTo>
                  <a:cubicBezTo>
                    <a:pt x="13532" y="62762"/>
                    <a:pt x="13457" y="62703"/>
                    <a:pt x="13528" y="62612"/>
                  </a:cubicBezTo>
                  <a:lnTo>
                    <a:pt x="13527" y="62612"/>
                  </a:lnTo>
                  <a:cubicBezTo>
                    <a:pt x="13557" y="62573"/>
                    <a:pt x="13587" y="62558"/>
                    <a:pt x="13618" y="62558"/>
                  </a:cubicBezTo>
                  <a:close/>
                  <a:moveTo>
                    <a:pt x="92744" y="41046"/>
                  </a:moveTo>
                  <a:cubicBezTo>
                    <a:pt x="92864" y="41046"/>
                    <a:pt x="92891" y="41129"/>
                    <a:pt x="92885" y="41258"/>
                  </a:cubicBezTo>
                  <a:cubicBezTo>
                    <a:pt x="92874" y="41499"/>
                    <a:pt x="92702" y="41649"/>
                    <a:pt x="92561" y="41816"/>
                  </a:cubicBezTo>
                  <a:cubicBezTo>
                    <a:pt x="92458" y="41835"/>
                    <a:pt x="92411" y="41909"/>
                    <a:pt x="92380" y="42000"/>
                  </a:cubicBezTo>
                  <a:cubicBezTo>
                    <a:pt x="92346" y="42020"/>
                    <a:pt x="92324" y="42054"/>
                    <a:pt x="92319" y="42094"/>
                  </a:cubicBezTo>
                  <a:cubicBezTo>
                    <a:pt x="92301" y="42108"/>
                    <a:pt x="92277" y="42118"/>
                    <a:pt x="92268" y="42136"/>
                  </a:cubicBezTo>
                  <a:cubicBezTo>
                    <a:pt x="92245" y="42186"/>
                    <a:pt x="92263" y="42222"/>
                    <a:pt x="92312" y="42240"/>
                  </a:cubicBezTo>
                  <a:cubicBezTo>
                    <a:pt x="92284" y="42234"/>
                    <a:pt x="92260" y="42231"/>
                    <a:pt x="92241" y="42231"/>
                  </a:cubicBezTo>
                  <a:cubicBezTo>
                    <a:pt x="92160" y="42231"/>
                    <a:pt x="92145" y="42284"/>
                    <a:pt x="92197" y="42393"/>
                  </a:cubicBezTo>
                  <a:cubicBezTo>
                    <a:pt x="92166" y="42385"/>
                    <a:pt x="92139" y="42381"/>
                    <a:pt x="92117" y="42381"/>
                  </a:cubicBezTo>
                  <a:cubicBezTo>
                    <a:pt x="92037" y="42381"/>
                    <a:pt x="92022" y="42435"/>
                    <a:pt x="92075" y="42543"/>
                  </a:cubicBezTo>
                  <a:cubicBezTo>
                    <a:pt x="92044" y="42535"/>
                    <a:pt x="92017" y="42531"/>
                    <a:pt x="91996" y="42531"/>
                  </a:cubicBezTo>
                  <a:cubicBezTo>
                    <a:pt x="91915" y="42531"/>
                    <a:pt x="91901" y="42585"/>
                    <a:pt x="91952" y="42693"/>
                  </a:cubicBezTo>
                  <a:cubicBezTo>
                    <a:pt x="91921" y="42685"/>
                    <a:pt x="91895" y="42681"/>
                    <a:pt x="91873" y="42681"/>
                  </a:cubicBezTo>
                  <a:cubicBezTo>
                    <a:pt x="91793" y="42681"/>
                    <a:pt x="91781" y="42737"/>
                    <a:pt x="91830" y="42843"/>
                  </a:cubicBezTo>
                  <a:cubicBezTo>
                    <a:pt x="91801" y="42836"/>
                    <a:pt x="91776" y="42832"/>
                    <a:pt x="91755" y="42832"/>
                  </a:cubicBezTo>
                  <a:cubicBezTo>
                    <a:pt x="91673" y="42832"/>
                    <a:pt x="91659" y="42888"/>
                    <a:pt x="91708" y="42993"/>
                  </a:cubicBezTo>
                  <a:cubicBezTo>
                    <a:pt x="91713" y="42993"/>
                    <a:pt x="91719" y="42993"/>
                    <a:pt x="91724" y="42993"/>
                  </a:cubicBezTo>
                  <a:cubicBezTo>
                    <a:pt x="91820" y="42993"/>
                    <a:pt x="91853" y="42941"/>
                    <a:pt x="91830" y="42843"/>
                  </a:cubicBezTo>
                  <a:lnTo>
                    <a:pt x="91830" y="42843"/>
                  </a:lnTo>
                  <a:cubicBezTo>
                    <a:pt x="91834" y="42843"/>
                    <a:pt x="91837" y="42843"/>
                    <a:pt x="91840" y="42843"/>
                  </a:cubicBezTo>
                  <a:cubicBezTo>
                    <a:pt x="91939" y="42843"/>
                    <a:pt x="91974" y="42791"/>
                    <a:pt x="91953" y="42693"/>
                  </a:cubicBezTo>
                  <a:lnTo>
                    <a:pt x="91953" y="42693"/>
                  </a:lnTo>
                  <a:cubicBezTo>
                    <a:pt x="91955" y="42693"/>
                    <a:pt x="91957" y="42693"/>
                    <a:pt x="91960" y="42693"/>
                  </a:cubicBezTo>
                  <a:cubicBezTo>
                    <a:pt x="92058" y="42693"/>
                    <a:pt x="92098" y="42643"/>
                    <a:pt x="92075" y="42543"/>
                  </a:cubicBezTo>
                  <a:lnTo>
                    <a:pt x="92075" y="42543"/>
                  </a:lnTo>
                  <a:cubicBezTo>
                    <a:pt x="92077" y="42543"/>
                    <a:pt x="92080" y="42543"/>
                    <a:pt x="92082" y="42543"/>
                  </a:cubicBezTo>
                  <a:cubicBezTo>
                    <a:pt x="92182" y="42543"/>
                    <a:pt x="92220" y="42492"/>
                    <a:pt x="92197" y="42393"/>
                  </a:cubicBezTo>
                  <a:lnTo>
                    <a:pt x="92197" y="42393"/>
                  </a:lnTo>
                  <a:cubicBezTo>
                    <a:pt x="92200" y="42393"/>
                    <a:pt x="92202" y="42393"/>
                    <a:pt x="92204" y="42393"/>
                  </a:cubicBezTo>
                  <a:cubicBezTo>
                    <a:pt x="92304" y="42393"/>
                    <a:pt x="92341" y="42343"/>
                    <a:pt x="92321" y="42244"/>
                  </a:cubicBezTo>
                  <a:lnTo>
                    <a:pt x="92469" y="42154"/>
                  </a:lnTo>
                  <a:cubicBezTo>
                    <a:pt x="92673" y="42192"/>
                    <a:pt x="92659" y="42348"/>
                    <a:pt x="92586" y="42458"/>
                  </a:cubicBezTo>
                  <a:cubicBezTo>
                    <a:pt x="92436" y="42685"/>
                    <a:pt x="92253" y="42888"/>
                    <a:pt x="92083" y="43100"/>
                  </a:cubicBezTo>
                  <a:cubicBezTo>
                    <a:pt x="92073" y="43143"/>
                    <a:pt x="92062" y="43184"/>
                    <a:pt x="92051" y="43226"/>
                  </a:cubicBezTo>
                  <a:lnTo>
                    <a:pt x="92186" y="43553"/>
                  </a:lnTo>
                  <a:cubicBezTo>
                    <a:pt x="92278" y="43461"/>
                    <a:pt x="92370" y="43370"/>
                    <a:pt x="92515" y="43227"/>
                  </a:cubicBezTo>
                  <a:lnTo>
                    <a:pt x="92515" y="43227"/>
                  </a:lnTo>
                  <a:cubicBezTo>
                    <a:pt x="92612" y="43571"/>
                    <a:pt x="92644" y="43853"/>
                    <a:pt x="92510" y="44141"/>
                  </a:cubicBezTo>
                  <a:cubicBezTo>
                    <a:pt x="92343" y="44356"/>
                    <a:pt x="92167" y="44565"/>
                    <a:pt x="92013" y="44786"/>
                  </a:cubicBezTo>
                  <a:cubicBezTo>
                    <a:pt x="90773" y="46565"/>
                    <a:pt x="89832" y="48509"/>
                    <a:pt x="88870" y="50441"/>
                  </a:cubicBezTo>
                  <a:cubicBezTo>
                    <a:pt x="88516" y="51026"/>
                    <a:pt x="88161" y="51612"/>
                    <a:pt x="87807" y="52197"/>
                  </a:cubicBezTo>
                  <a:cubicBezTo>
                    <a:pt x="87713" y="52481"/>
                    <a:pt x="87566" y="52734"/>
                    <a:pt x="87375" y="52964"/>
                  </a:cubicBezTo>
                  <a:lnTo>
                    <a:pt x="87199" y="53269"/>
                  </a:lnTo>
                  <a:cubicBezTo>
                    <a:pt x="87192" y="53162"/>
                    <a:pt x="87186" y="53054"/>
                    <a:pt x="87180" y="52945"/>
                  </a:cubicBezTo>
                  <a:cubicBezTo>
                    <a:pt x="87199" y="52915"/>
                    <a:pt x="87224" y="52892"/>
                    <a:pt x="87255" y="52876"/>
                  </a:cubicBezTo>
                  <a:cubicBezTo>
                    <a:pt x="87342" y="52585"/>
                    <a:pt x="87436" y="52298"/>
                    <a:pt x="87636" y="52060"/>
                  </a:cubicBezTo>
                  <a:cubicBezTo>
                    <a:pt x="88443" y="50011"/>
                    <a:pt x="89344" y="48009"/>
                    <a:pt x="90445" y="46099"/>
                  </a:cubicBezTo>
                  <a:cubicBezTo>
                    <a:pt x="90433" y="46098"/>
                    <a:pt x="90420" y="46098"/>
                    <a:pt x="90408" y="46098"/>
                  </a:cubicBezTo>
                  <a:cubicBezTo>
                    <a:pt x="90182" y="46098"/>
                    <a:pt x="90023" y="46218"/>
                    <a:pt x="89891" y="46394"/>
                  </a:cubicBezTo>
                  <a:cubicBezTo>
                    <a:pt x="89803" y="46511"/>
                    <a:pt x="89706" y="46612"/>
                    <a:pt x="89562" y="46612"/>
                  </a:cubicBezTo>
                  <a:cubicBezTo>
                    <a:pt x="89529" y="46612"/>
                    <a:pt x="89493" y="46607"/>
                    <a:pt x="89454" y="46595"/>
                  </a:cubicBezTo>
                  <a:cubicBezTo>
                    <a:pt x="89450" y="46630"/>
                    <a:pt x="89434" y="46662"/>
                    <a:pt x="89409" y="46686"/>
                  </a:cubicBezTo>
                  <a:cubicBezTo>
                    <a:pt x="89615" y="46836"/>
                    <a:pt x="89513" y="47008"/>
                    <a:pt x="89434" y="47165"/>
                  </a:cubicBezTo>
                  <a:cubicBezTo>
                    <a:pt x="87855" y="50320"/>
                    <a:pt x="86585" y="53617"/>
                    <a:pt x="84782" y="56670"/>
                  </a:cubicBezTo>
                  <a:cubicBezTo>
                    <a:pt x="82929" y="59809"/>
                    <a:pt x="81455" y="63149"/>
                    <a:pt x="80021" y="66501"/>
                  </a:cubicBezTo>
                  <a:cubicBezTo>
                    <a:pt x="79958" y="66647"/>
                    <a:pt x="79887" y="66789"/>
                    <a:pt x="79819" y="66932"/>
                  </a:cubicBezTo>
                  <a:cubicBezTo>
                    <a:pt x="79797" y="67145"/>
                    <a:pt x="79738" y="67345"/>
                    <a:pt x="79601" y="67516"/>
                  </a:cubicBezTo>
                  <a:cubicBezTo>
                    <a:pt x="79289" y="67256"/>
                    <a:pt x="79545" y="67016"/>
                    <a:pt x="79627" y="66770"/>
                  </a:cubicBezTo>
                  <a:cubicBezTo>
                    <a:pt x="79671" y="66235"/>
                    <a:pt x="79988" y="65776"/>
                    <a:pt x="80060" y="65249"/>
                  </a:cubicBezTo>
                  <a:cubicBezTo>
                    <a:pt x="80270" y="65003"/>
                    <a:pt x="80469" y="64753"/>
                    <a:pt x="80384" y="64396"/>
                  </a:cubicBezTo>
                  <a:lnTo>
                    <a:pt x="80384" y="64396"/>
                  </a:lnTo>
                  <a:cubicBezTo>
                    <a:pt x="80408" y="64402"/>
                    <a:pt x="80428" y="64405"/>
                    <a:pt x="80445" y="64405"/>
                  </a:cubicBezTo>
                  <a:cubicBezTo>
                    <a:pt x="80532" y="64405"/>
                    <a:pt x="80519" y="64323"/>
                    <a:pt x="80507" y="64241"/>
                  </a:cubicBezTo>
                  <a:cubicBezTo>
                    <a:pt x="80748" y="64005"/>
                    <a:pt x="80964" y="63758"/>
                    <a:pt x="80832" y="63381"/>
                  </a:cubicBezTo>
                  <a:cubicBezTo>
                    <a:pt x="81170" y="63144"/>
                    <a:pt x="81288" y="62878"/>
                    <a:pt x="81279" y="62376"/>
                  </a:cubicBezTo>
                  <a:lnTo>
                    <a:pt x="81279" y="62376"/>
                  </a:lnTo>
                  <a:cubicBezTo>
                    <a:pt x="81307" y="62385"/>
                    <a:pt x="81331" y="62389"/>
                    <a:pt x="81352" y="62389"/>
                  </a:cubicBezTo>
                  <a:cubicBezTo>
                    <a:pt x="81480" y="62389"/>
                    <a:pt x="81492" y="62244"/>
                    <a:pt x="81530" y="62157"/>
                  </a:cubicBezTo>
                  <a:cubicBezTo>
                    <a:pt x="81745" y="61685"/>
                    <a:pt x="81948" y="61208"/>
                    <a:pt x="82151" y="60730"/>
                  </a:cubicBezTo>
                  <a:cubicBezTo>
                    <a:pt x="82201" y="60613"/>
                    <a:pt x="82286" y="60493"/>
                    <a:pt x="82185" y="60360"/>
                  </a:cubicBezTo>
                  <a:lnTo>
                    <a:pt x="82185" y="60360"/>
                  </a:lnTo>
                  <a:cubicBezTo>
                    <a:pt x="82205" y="60364"/>
                    <a:pt x="82221" y="60366"/>
                    <a:pt x="82236" y="60366"/>
                  </a:cubicBezTo>
                  <a:cubicBezTo>
                    <a:pt x="82323" y="60366"/>
                    <a:pt x="82315" y="60288"/>
                    <a:pt x="82305" y="60210"/>
                  </a:cubicBezTo>
                  <a:cubicBezTo>
                    <a:pt x="82606" y="59884"/>
                    <a:pt x="82745" y="59476"/>
                    <a:pt x="82876" y="59065"/>
                  </a:cubicBezTo>
                  <a:cubicBezTo>
                    <a:pt x="82977" y="58721"/>
                    <a:pt x="83216" y="58452"/>
                    <a:pt x="83385" y="58146"/>
                  </a:cubicBezTo>
                  <a:cubicBezTo>
                    <a:pt x="83992" y="57044"/>
                    <a:pt x="84610" y="55949"/>
                    <a:pt x="85224" y="54850"/>
                  </a:cubicBezTo>
                  <a:cubicBezTo>
                    <a:pt x="85426" y="54660"/>
                    <a:pt x="85520" y="54408"/>
                    <a:pt x="85627" y="54162"/>
                  </a:cubicBezTo>
                  <a:cubicBezTo>
                    <a:pt x="85976" y="53600"/>
                    <a:pt x="86242" y="52996"/>
                    <a:pt x="86504" y="52391"/>
                  </a:cubicBezTo>
                  <a:cubicBezTo>
                    <a:pt x="86965" y="51326"/>
                    <a:pt x="87394" y="50246"/>
                    <a:pt x="87935" y="49219"/>
                  </a:cubicBezTo>
                  <a:cubicBezTo>
                    <a:pt x="88391" y="48354"/>
                    <a:pt x="88799" y="47462"/>
                    <a:pt x="89408" y="46686"/>
                  </a:cubicBezTo>
                  <a:cubicBezTo>
                    <a:pt x="89433" y="46662"/>
                    <a:pt x="89449" y="46629"/>
                    <a:pt x="89453" y="46594"/>
                  </a:cubicBezTo>
                  <a:cubicBezTo>
                    <a:pt x="89562" y="46355"/>
                    <a:pt x="89671" y="46117"/>
                    <a:pt x="89779" y="45881"/>
                  </a:cubicBezTo>
                  <a:cubicBezTo>
                    <a:pt x="89813" y="45833"/>
                    <a:pt x="89847" y="45787"/>
                    <a:pt x="89881" y="45740"/>
                  </a:cubicBezTo>
                  <a:cubicBezTo>
                    <a:pt x="89905" y="45726"/>
                    <a:pt x="89921" y="45702"/>
                    <a:pt x="89927" y="45675"/>
                  </a:cubicBezTo>
                  <a:cubicBezTo>
                    <a:pt x="90089" y="45531"/>
                    <a:pt x="90184" y="45347"/>
                    <a:pt x="90240" y="45140"/>
                  </a:cubicBezTo>
                  <a:cubicBezTo>
                    <a:pt x="90271" y="45100"/>
                    <a:pt x="90302" y="45061"/>
                    <a:pt x="90335" y="45022"/>
                  </a:cubicBezTo>
                  <a:cubicBezTo>
                    <a:pt x="90490" y="44886"/>
                    <a:pt x="90597" y="44716"/>
                    <a:pt x="90676" y="44528"/>
                  </a:cubicBezTo>
                  <a:cubicBezTo>
                    <a:pt x="90723" y="44460"/>
                    <a:pt x="90771" y="44392"/>
                    <a:pt x="90818" y="44324"/>
                  </a:cubicBezTo>
                  <a:cubicBezTo>
                    <a:pt x="90789" y="44249"/>
                    <a:pt x="90741" y="44212"/>
                    <a:pt x="90674" y="44212"/>
                  </a:cubicBezTo>
                  <a:cubicBezTo>
                    <a:pt x="90655" y="44212"/>
                    <a:pt x="90635" y="44215"/>
                    <a:pt x="90613" y="44221"/>
                  </a:cubicBezTo>
                  <a:cubicBezTo>
                    <a:pt x="90590" y="44288"/>
                    <a:pt x="90567" y="44355"/>
                    <a:pt x="90543" y="44421"/>
                  </a:cubicBezTo>
                  <a:lnTo>
                    <a:pt x="90597" y="44463"/>
                  </a:lnTo>
                  <a:lnTo>
                    <a:pt x="90542" y="44421"/>
                  </a:lnTo>
                  <a:cubicBezTo>
                    <a:pt x="90496" y="44472"/>
                    <a:pt x="90442" y="44509"/>
                    <a:pt x="90373" y="44509"/>
                  </a:cubicBezTo>
                  <a:cubicBezTo>
                    <a:pt x="90363" y="44509"/>
                    <a:pt x="90353" y="44509"/>
                    <a:pt x="90343" y="44507"/>
                  </a:cubicBezTo>
                  <a:lnTo>
                    <a:pt x="90343" y="44507"/>
                  </a:lnTo>
                  <a:cubicBezTo>
                    <a:pt x="90353" y="44598"/>
                    <a:pt x="90320" y="44655"/>
                    <a:pt x="90220" y="44657"/>
                  </a:cubicBezTo>
                  <a:cubicBezTo>
                    <a:pt x="90218" y="44740"/>
                    <a:pt x="90217" y="44823"/>
                    <a:pt x="90214" y="44906"/>
                  </a:cubicBezTo>
                  <a:lnTo>
                    <a:pt x="90108" y="45062"/>
                  </a:lnTo>
                  <a:cubicBezTo>
                    <a:pt x="90073" y="45081"/>
                    <a:pt x="90033" y="45092"/>
                    <a:pt x="89993" y="45096"/>
                  </a:cubicBezTo>
                  <a:cubicBezTo>
                    <a:pt x="89966" y="45240"/>
                    <a:pt x="89896" y="45350"/>
                    <a:pt x="89749" y="45398"/>
                  </a:cubicBezTo>
                  <a:cubicBezTo>
                    <a:pt x="89760" y="45445"/>
                    <a:pt x="89769" y="45493"/>
                    <a:pt x="89778" y="45540"/>
                  </a:cubicBezTo>
                  <a:cubicBezTo>
                    <a:pt x="89761" y="45574"/>
                    <a:pt x="89749" y="45611"/>
                    <a:pt x="89745" y="45647"/>
                  </a:cubicBezTo>
                  <a:lnTo>
                    <a:pt x="89637" y="45804"/>
                  </a:lnTo>
                  <a:cubicBezTo>
                    <a:pt x="89599" y="45819"/>
                    <a:pt x="89560" y="45831"/>
                    <a:pt x="89521" y="45837"/>
                  </a:cubicBezTo>
                  <a:cubicBezTo>
                    <a:pt x="89488" y="45979"/>
                    <a:pt x="89439" y="46105"/>
                    <a:pt x="89274" y="46136"/>
                  </a:cubicBezTo>
                  <a:cubicBezTo>
                    <a:pt x="89278" y="46325"/>
                    <a:pt x="89206" y="46473"/>
                    <a:pt x="89043" y="46571"/>
                  </a:cubicBezTo>
                  <a:cubicBezTo>
                    <a:pt x="89048" y="46657"/>
                    <a:pt x="89018" y="46717"/>
                    <a:pt x="88919" y="46721"/>
                  </a:cubicBezTo>
                  <a:cubicBezTo>
                    <a:pt x="88934" y="46811"/>
                    <a:pt x="88915" y="46872"/>
                    <a:pt x="88819" y="46872"/>
                  </a:cubicBezTo>
                  <a:cubicBezTo>
                    <a:pt x="88812" y="46872"/>
                    <a:pt x="88804" y="46872"/>
                    <a:pt x="88796" y="46871"/>
                  </a:cubicBezTo>
                  <a:lnTo>
                    <a:pt x="88796" y="46871"/>
                  </a:lnTo>
                  <a:cubicBezTo>
                    <a:pt x="88819" y="46961"/>
                    <a:pt x="88811" y="47027"/>
                    <a:pt x="88721" y="47027"/>
                  </a:cubicBezTo>
                  <a:cubicBezTo>
                    <a:pt x="88708" y="47027"/>
                    <a:pt x="88692" y="47025"/>
                    <a:pt x="88675" y="47022"/>
                  </a:cubicBezTo>
                  <a:lnTo>
                    <a:pt x="88675" y="47022"/>
                  </a:lnTo>
                  <a:cubicBezTo>
                    <a:pt x="88759" y="47164"/>
                    <a:pt x="88719" y="47258"/>
                    <a:pt x="88564" y="47307"/>
                  </a:cubicBezTo>
                  <a:cubicBezTo>
                    <a:pt x="88579" y="47472"/>
                    <a:pt x="88559" y="47609"/>
                    <a:pt x="88370" y="47609"/>
                  </a:cubicBezTo>
                  <a:cubicBezTo>
                    <a:pt x="88354" y="47609"/>
                    <a:pt x="88337" y="47608"/>
                    <a:pt x="88318" y="47606"/>
                  </a:cubicBezTo>
                  <a:cubicBezTo>
                    <a:pt x="88317" y="47447"/>
                    <a:pt x="88335" y="47304"/>
                    <a:pt x="88529" y="47304"/>
                  </a:cubicBezTo>
                  <a:cubicBezTo>
                    <a:pt x="88539" y="47304"/>
                    <a:pt x="88549" y="47304"/>
                    <a:pt x="88561" y="47305"/>
                  </a:cubicBezTo>
                  <a:cubicBezTo>
                    <a:pt x="88473" y="47163"/>
                    <a:pt x="88549" y="47082"/>
                    <a:pt x="88671" y="47020"/>
                  </a:cubicBezTo>
                  <a:cubicBezTo>
                    <a:pt x="88662" y="46930"/>
                    <a:pt x="88691" y="46870"/>
                    <a:pt x="88794" y="46869"/>
                  </a:cubicBezTo>
                  <a:cubicBezTo>
                    <a:pt x="88777" y="46778"/>
                    <a:pt x="88796" y="46716"/>
                    <a:pt x="88890" y="46716"/>
                  </a:cubicBezTo>
                  <a:cubicBezTo>
                    <a:pt x="88898" y="46716"/>
                    <a:pt x="88906" y="46716"/>
                    <a:pt x="88915" y="46717"/>
                  </a:cubicBezTo>
                  <a:cubicBezTo>
                    <a:pt x="88892" y="46625"/>
                    <a:pt x="88901" y="46561"/>
                    <a:pt x="88990" y="46561"/>
                  </a:cubicBezTo>
                  <a:cubicBezTo>
                    <a:pt x="89002" y="46561"/>
                    <a:pt x="89017" y="46562"/>
                    <a:pt x="89033" y="46565"/>
                  </a:cubicBezTo>
                  <a:cubicBezTo>
                    <a:pt x="88939" y="46438"/>
                    <a:pt x="89043" y="46338"/>
                    <a:pt x="89085" y="46228"/>
                  </a:cubicBezTo>
                  <a:cubicBezTo>
                    <a:pt x="89130" y="46181"/>
                    <a:pt x="89173" y="46128"/>
                    <a:pt x="89243" y="46128"/>
                  </a:cubicBezTo>
                  <a:cubicBezTo>
                    <a:pt x="89251" y="46128"/>
                    <a:pt x="89260" y="46128"/>
                    <a:pt x="89269" y="46130"/>
                  </a:cubicBezTo>
                  <a:cubicBezTo>
                    <a:pt x="89262" y="45959"/>
                    <a:pt x="89308" y="45831"/>
                    <a:pt x="89508" y="45831"/>
                  </a:cubicBezTo>
                  <a:cubicBezTo>
                    <a:pt x="89509" y="45831"/>
                    <a:pt x="89510" y="45831"/>
                    <a:pt x="89510" y="45831"/>
                  </a:cubicBezTo>
                  <a:cubicBezTo>
                    <a:pt x="89447" y="45744"/>
                    <a:pt x="89493" y="45654"/>
                    <a:pt x="89505" y="45566"/>
                  </a:cubicBezTo>
                  <a:lnTo>
                    <a:pt x="89747" y="45396"/>
                  </a:lnTo>
                  <a:lnTo>
                    <a:pt x="89776" y="45151"/>
                  </a:lnTo>
                  <a:cubicBezTo>
                    <a:pt x="89705" y="45126"/>
                    <a:pt x="89641" y="45082"/>
                    <a:pt x="89592" y="45024"/>
                  </a:cubicBezTo>
                  <a:lnTo>
                    <a:pt x="89592" y="45024"/>
                  </a:lnTo>
                  <a:cubicBezTo>
                    <a:pt x="89641" y="45081"/>
                    <a:pt x="89704" y="45125"/>
                    <a:pt x="89775" y="45150"/>
                  </a:cubicBezTo>
                  <a:cubicBezTo>
                    <a:pt x="89825" y="45122"/>
                    <a:pt x="89867" y="45063"/>
                    <a:pt x="89924" y="45063"/>
                  </a:cubicBezTo>
                  <a:cubicBezTo>
                    <a:pt x="89942" y="45063"/>
                    <a:pt x="89962" y="45069"/>
                    <a:pt x="89985" y="45084"/>
                  </a:cubicBezTo>
                  <a:cubicBezTo>
                    <a:pt x="89913" y="44863"/>
                    <a:pt x="89992" y="44721"/>
                    <a:pt x="90219" y="44656"/>
                  </a:cubicBezTo>
                  <a:lnTo>
                    <a:pt x="90220" y="44656"/>
                  </a:lnTo>
                  <a:cubicBezTo>
                    <a:pt x="90194" y="44566"/>
                    <a:pt x="90189" y="44495"/>
                    <a:pt x="90274" y="44495"/>
                  </a:cubicBezTo>
                  <a:cubicBezTo>
                    <a:pt x="90292" y="44495"/>
                    <a:pt x="90314" y="44498"/>
                    <a:pt x="90340" y="44505"/>
                  </a:cubicBezTo>
                  <a:cubicBezTo>
                    <a:pt x="90205" y="44238"/>
                    <a:pt x="90416" y="44094"/>
                    <a:pt x="90546" y="43920"/>
                  </a:cubicBezTo>
                  <a:cubicBezTo>
                    <a:pt x="90797" y="43311"/>
                    <a:pt x="91185" y="42778"/>
                    <a:pt x="91501" y="42206"/>
                  </a:cubicBezTo>
                  <a:cubicBezTo>
                    <a:pt x="91740" y="41940"/>
                    <a:pt x="91983" y="41678"/>
                    <a:pt x="92216" y="41407"/>
                  </a:cubicBezTo>
                  <a:cubicBezTo>
                    <a:pt x="92262" y="41354"/>
                    <a:pt x="92323" y="41287"/>
                    <a:pt x="92295" y="41223"/>
                  </a:cubicBezTo>
                  <a:lnTo>
                    <a:pt x="92295" y="41223"/>
                  </a:lnTo>
                  <a:cubicBezTo>
                    <a:pt x="92315" y="41232"/>
                    <a:pt x="92334" y="41235"/>
                    <a:pt x="92352" y="41235"/>
                  </a:cubicBezTo>
                  <a:cubicBezTo>
                    <a:pt x="92468" y="41235"/>
                    <a:pt x="92549" y="41081"/>
                    <a:pt x="92659" y="41056"/>
                  </a:cubicBezTo>
                  <a:cubicBezTo>
                    <a:pt x="92691" y="41049"/>
                    <a:pt x="92720" y="41046"/>
                    <a:pt x="92744" y="41046"/>
                  </a:cubicBezTo>
                  <a:close/>
                  <a:moveTo>
                    <a:pt x="78386" y="67206"/>
                  </a:moveTo>
                  <a:lnTo>
                    <a:pt x="78386" y="67206"/>
                  </a:lnTo>
                  <a:cubicBezTo>
                    <a:pt x="78475" y="67221"/>
                    <a:pt x="78572" y="67221"/>
                    <a:pt x="78614" y="67324"/>
                  </a:cubicBezTo>
                  <a:cubicBezTo>
                    <a:pt x="78650" y="67317"/>
                    <a:pt x="78685" y="67312"/>
                    <a:pt x="78719" y="67312"/>
                  </a:cubicBezTo>
                  <a:cubicBezTo>
                    <a:pt x="78795" y="67312"/>
                    <a:pt x="78860" y="67339"/>
                    <a:pt x="78897" y="67437"/>
                  </a:cubicBezTo>
                  <a:cubicBezTo>
                    <a:pt x="78934" y="67427"/>
                    <a:pt x="78969" y="67423"/>
                    <a:pt x="79002" y="67423"/>
                  </a:cubicBezTo>
                  <a:cubicBezTo>
                    <a:pt x="79160" y="67423"/>
                    <a:pt x="79266" y="67530"/>
                    <a:pt x="79356" y="67668"/>
                  </a:cubicBezTo>
                  <a:cubicBezTo>
                    <a:pt x="79268" y="67728"/>
                    <a:pt x="79197" y="67754"/>
                    <a:pt x="79138" y="67754"/>
                  </a:cubicBezTo>
                  <a:cubicBezTo>
                    <a:pt x="79006" y="67754"/>
                    <a:pt x="78940" y="67620"/>
                    <a:pt x="78893" y="67447"/>
                  </a:cubicBezTo>
                  <a:cubicBezTo>
                    <a:pt x="78850" y="67476"/>
                    <a:pt x="78814" y="67488"/>
                    <a:pt x="78783" y="67488"/>
                  </a:cubicBezTo>
                  <a:cubicBezTo>
                    <a:pt x="78704" y="67488"/>
                    <a:pt x="78657" y="67408"/>
                    <a:pt x="78608" y="67331"/>
                  </a:cubicBezTo>
                  <a:cubicBezTo>
                    <a:pt x="78512" y="67329"/>
                    <a:pt x="78444" y="67279"/>
                    <a:pt x="78386" y="67206"/>
                  </a:cubicBezTo>
                  <a:close/>
                  <a:moveTo>
                    <a:pt x="62246" y="67553"/>
                  </a:moveTo>
                  <a:lnTo>
                    <a:pt x="62246" y="67553"/>
                  </a:lnTo>
                  <a:cubicBezTo>
                    <a:pt x="62276" y="67690"/>
                    <a:pt x="62507" y="67865"/>
                    <a:pt x="62169" y="67934"/>
                  </a:cubicBezTo>
                  <a:cubicBezTo>
                    <a:pt x="61937" y="67980"/>
                    <a:pt x="61707" y="68039"/>
                    <a:pt x="61478" y="68092"/>
                  </a:cubicBezTo>
                  <a:cubicBezTo>
                    <a:pt x="61450" y="67994"/>
                    <a:pt x="61381" y="67969"/>
                    <a:pt x="61297" y="67969"/>
                  </a:cubicBezTo>
                  <a:cubicBezTo>
                    <a:pt x="61285" y="67969"/>
                    <a:pt x="61273" y="67970"/>
                    <a:pt x="61261" y="67971"/>
                  </a:cubicBezTo>
                  <a:cubicBezTo>
                    <a:pt x="61493" y="67606"/>
                    <a:pt x="61885" y="67616"/>
                    <a:pt x="62246" y="67553"/>
                  </a:cubicBezTo>
                  <a:close/>
                  <a:moveTo>
                    <a:pt x="63909" y="68117"/>
                  </a:moveTo>
                  <a:cubicBezTo>
                    <a:pt x="63889" y="68118"/>
                    <a:pt x="63867" y="68125"/>
                    <a:pt x="63848" y="68136"/>
                  </a:cubicBezTo>
                  <a:cubicBezTo>
                    <a:pt x="63867" y="68125"/>
                    <a:pt x="63888" y="68118"/>
                    <a:pt x="63909" y="68117"/>
                  </a:cubicBezTo>
                  <a:close/>
                  <a:moveTo>
                    <a:pt x="63352" y="67804"/>
                  </a:moveTo>
                  <a:cubicBezTo>
                    <a:pt x="63552" y="67804"/>
                    <a:pt x="63735" y="67902"/>
                    <a:pt x="63846" y="68136"/>
                  </a:cubicBezTo>
                  <a:lnTo>
                    <a:pt x="63269" y="68009"/>
                  </a:lnTo>
                  <a:cubicBezTo>
                    <a:pt x="63239" y="67992"/>
                    <a:pt x="63189" y="67958"/>
                    <a:pt x="63178" y="67958"/>
                  </a:cubicBezTo>
                  <a:cubicBezTo>
                    <a:pt x="63177" y="67958"/>
                    <a:pt x="63177" y="67959"/>
                    <a:pt x="63177" y="67959"/>
                  </a:cubicBezTo>
                  <a:cubicBezTo>
                    <a:pt x="63099" y="68047"/>
                    <a:pt x="63193" y="68042"/>
                    <a:pt x="63238" y="68065"/>
                  </a:cubicBezTo>
                  <a:cubicBezTo>
                    <a:pt x="63204" y="68220"/>
                    <a:pt x="63103" y="68228"/>
                    <a:pt x="62998" y="68228"/>
                  </a:cubicBezTo>
                  <a:cubicBezTo>
                    <a:pt x="62986" y="68228"/>
                    <a:pt x="62973" y="68228"/>
                    <a:pt x="62961" y="68228"/>
                  </a:cubicBezTo>
                  <a:cubicBezTo>
                    <a:pt x="62928" y="68228"/>
                    <a:pt x="62896" y="68229"/>
                    <a:pt x="62866" y="68235"/>
                  </a:cubicBezTo>
                  <a:cubicBezTo>
                    <a:pt x="62797" y="68115"/>
                    <a:pt x="62593" y="68125"/>
                    <a:pt x="62583" y="67946"/>
                  </a:cubicBezTo>
                  <a:cubicBezTo>
                    <a:pt x="62750" y="67874"/>
                    <a:pt x="62931" y="67912"/>
                    <a:pt x="63110" y="67848"/>
                  </a:cubicBezTo>
                  <a:lnTo>
                    <a:pt x="63108" y="67848"/>
                  </a:lnTo>
                  <a:cubicBezTo>
                    <a:pt x="63190" y="67820"/>
                    <a:pt x="63273" y="67804"/>
                    <a:pt x="63352" y="67804"/>
                  </a:cubicBezTo>
                  <a:close/>
                  <a:moveTo>
                    <a:pt x="79756" y="68028"/>
                  </a:moveTo>
                  <a:cubicBezTo>
                    <a:pt x="79662" y="68106"/>
                    <a:pt x="79582" y="68188"/>
                    <a:pt x="79526" y="68276"/>
                  </a:cubicBezTo>
                  <a:cubicBezTo>
                    <a:pt x="79581" y="68186"/>
                    <a:pt x="79661" y="68106"/>
                    <a:pt x="79756" y="68028"/>
                  </a:cubicBezTo>
                  <a:close/>
                  <a:moveTo>
                    <a:pt x="64022" y="68125"/>
                  </a:moveTo>
                  <a:cubicBezTo>
                    <a:pt x="64418" y="68125"/>
                    <a:pt x="64755" y="68322"/>
                    <a:pt x="65178" y="68465"/>
                  </a:cubicBezTo>
                  <a:cubicBezTo>
                    <a:pt x="65059" y="68548"/>
                    <a:pt x="64953" y="68577"/>
                    <a:pt x="64856" y="68577"/>
                  </a:cubicBezTo>
                  <a:cubicBezTo>
                    <a:pt x="64636" y="68577"/>
                    <a:pt x="64457" y="68427"/>
                    <a:pt x="64267" y="68399"/>
                  </a:cubicBezTo>
                  <a:lnTo>
                    <a:pt x="64268" y="68399"/>
                  </a:lnTo>
                  <a:lnTo>
                    <a:pt x="63973" y="68126"/>
                  </a:lnTo>
                  <a:cubicBezTo>
                    <a:pt x="63990" y="68126"/>
                    <a:pt x="64006" y="68125"/>
                    <a:pt x="64022" y="68125"/>
                  </a:cubicBezTo>
                  <a:close/>
                  <a:moveTo>
                    <a:pt x="64179" y="68622"/>
                  </a:moveTo>
                  <a:cubicBezTo>
                    <a:pt x="64176" y="68626"/>
                    <a:pt x="64172" y="68629"/>
                    <a:pt x="64168" y="68633"/>
                  </a:cubicBezTo>
                  <a:lnTo>
                    <a:pt x="64169" y="68632"/>
                  </a:lnTo>
                  <a:cubicBezTo>
                    <a:pt x="64173" y="68629"/>
                    <a:pt x="64176" y="68626"/>
                    <a:pt x="64179" y="68622"/>
                  </a:cubicBezTo>
                  <a:close/>
                  <a:moveTo>
                    <a:pt x="61505" y="68373"/>
                  </a:moveTo>
                  <a:cubicBezTo>
                    <a:pt x="61738" y="68429"/>
                    <a:pt x="62050" y="68293"/>
                    <a:pt x="62181" y="68631"/>
                  </a:cubicBezTo>
                  <a:cubicBezTo>
                    <a:pt x="62104" y="68699"/>
                    <a:pt x="62030" y="68721"/>
                    <a:pt x="61957" y="68721"/>
                  </a:cubicBezTo>
                  <a:cubicBezTo>
                    <a:pt x="61816" y="68721"/>
                    <a:pt x="61681" y="68638"/>
                    <a:pt x="61545" y="68638"/>
                  </a:cubicBezTo>
                  <a:cubicBezTo>
                    <a:pt x="61540" y="68638"/>
                    <a:pt x="61535" y="68639"/>
                    <a:pt x="61531" y="68639"/>
                  </a:cubicBezTo>
                  <a:cubicBezTo>
                    <a:pt x="61523" y="68551"/>
                    <a:pt x="61515" y="68462"/>
                    <a:pt x="61506" y="68374"/>
                  </a:cubicBezTo>
                  <a:lnTo>
                    <a:pt x="61505" y="68373"/>
                  </a:lnTo>
                  <a:close/>
                  <a:moveTo>
                    <a:pt x="62383" y="68203"/>
                  </a:moveTo>
                  <a:cubicBezTo>
                    <a:pt x="62509" y="68203"/>
                    <a:pt x="62630" y="68285"/>
                    <a:pt x="62753" y="68285"/>
                  </a:cubicBezTo>
                  <a:cubicBezTo>
                    <a:pt x="62771" y="68285"/>
                    <a:pt x="62788" y="68284"/>
                    <a:pt x="62806" y="68280"/>
                  </a:cubicBezTo>
                  <a:cubicBezTo>
                    <a:pt x="62837" y="68351"/>
                    <a:pt x="62867" y="68424"/>
                    <a:pt x="62898" y="68496"/>
                  </a:cubicBezTo>
                  <a:cubicBezTo>
                    <a:pt x="62955" y="68484"/>
                    <a:pt x="63010" y="68479"/>
                    <a:pt x="63065" y="68479"/>
                  </a:cubicBezTo>
                  <a:cubicBezTo>
                    <a:pt x="63405" y="68479"/>
                    <a:pt x="63709" y="68676"/>
                    <a:pt x="64045" y="68701"/>
                  </a:cubicBezTo>
                  <a:cubicBezTo>
                    <a:pt x="64061" y="68787"/>
                    <a:pt x="64103" y="68880"/>
                    <a:pt x="63980" y="68919"/>
                  </a:cubicBezTo>
                  <a:lnTo>
                    <a:pt x="63981" y="68919"/>
                  </a:lnTo>
                  <a:cubicBezTo>
                    <a:pt x="63798" y="68977"/>
                    <a:pt x="63615" y="69037"/>
                    <a:pt x="63421" y="69037"/>
                  </a:cubicBezTo>
                  <a:cubicBezTo>
                    <a:pt x="63391" y="69037"/>
                    <a:pt x="63359" y="69036"/>
                    <a:pt x="63328" y="69032"/>
                  </a:cubicBezTo>
                  <a:cubicBezTo>
                    <a:pt x="63292" y="68934"/>
                    <a:pt x="63231" y="68883"/>
                    <a:pt x="63143" y="68883"/>
                  </a:cubicBezTo>
                  <a:cubicBezTo>
                    <a:pt x="63123" y="68883"/>
                    <a:pt x="63101" y="68886"/>
                    <a:pt x="63077" y="68892"/>
                  </a:cubicBezTo>
                  <a:cubicBezTo>
                    <a:pt x="63072" y="68803"/>
                    <a:pt x="63021" y="68770"/>
                    <a:pt x="62942" y="68770"/>
                  </a:cubicBezTo>
                  <a:cubicBezTo>
                    <a:pt x="62937" y="68770"/>
                    <a:pt x="62932" y="68770"/>
                    <a:pt x="62926" y="68770"/>
                  </a:cubicBezTo>
                  <a:lnTo>
                    <a:pt x="62892" y="68506"/>
                  </a:lnTo>
                  <a:cubicBezTo>
                    <a:pt x="62653" y="68483"/>
                    <a:pt x="62393" y="68514"/>
                    <a:pt x="62230" y="68252"/>
                  </a:cubicBezTo>
                  <a:cubicBezTo>
                    <a:pt x="62282" y="68216"/>
                    <a:pt x="62333" y="68203"/>
                    <a:pt x="62383" y="68203"/>
                  </a:cubicBezTo>
                  <a:close/>
                  <a:moveTo>
                    <a:pt x="55010" y="59714"/>
                  </a:moveTo>
                  <a:cubicBezTo>
                    <a:pt x="58925" y="59714"/>
                    <a:pt x="62814" y="60044"/>
                    <a:pt x="66647" y="60966"/>
                  </a:cubicBezTo>
                  <a:cubicBezTo>
                    <a:pt x="68833" y="61491"/>
                    <a:pt x="70889" y="62372"/>
                    <a:pt x="72866" y="63425"/>
                  </a:cubicBezTo>
                  <a:cubicBezTo>
                    <a:pt x="73794" y="63920"/>
                    <a:pt x="74627" y="64562"/>
                    <a:pt x="75390" y="65291"/>
                  </a:cubicBezTo>
                  <a:cubicBezTo>
                    <a:pt x="75681" y="65447"/>
                    <a:pt x="75903" y="65688"/>
                    <a:pt x="76136" y="65914"/>
                  </a:cubicBezTo>
                  <a:cubicBezTo>
                    <a:pt x="76243" y="65941"/>
                    <a:pt x="76308" y="66019"/>
                    <a:pt x="76365" y="66107"/>
                  </a:cubicBezTo>
                  <a:cubicBezTo>
                    <a:pt x="76412" y="66145"/>
                    <a:pt x="76457" y="66184"/>
                    <a:pt x="76503" y="66222"/>
                  </a:cubicBezTo>
                  <a:cubicBezTo>
                    <a:pt x="76554" y="66263"/>
                    <a:pt x="76603" y="66306"/>
                    <a:pt x="76653" y="66348"/>
                  </a:cubicBezTo>
                  <a:cubicBezTo>
                    <a:pt x="76704" y="66389"/>
                    <a:pt x="76754" y="66434"/>
                    <a:pt x="76804" y="66478"/>
                  </a:cubicBezTo>
                  <a:cubicBezTo>
                    <a:pt x="76854" y="66521"/>
                    <a:pt x="76901" y="66565"/>
                    <a:pt x="76949" y="66607"/>
                  </a:cubicBezTo>
                  <a:cubicBezTo>
                    <a:pt x="77048" y="66639"/>
                    <a:pt x="77138" y="66680"/>
                    <a:pt x="77180" y="66783"/>
                  </a:cubicBezTo>
                  <a:cubicBezTo>
                    <a:pt x="77256" y="66793"/>
                    <a:pt x="77306" y="66835"/>
                    <a:pt x="77328" y="66910"/>
                  </a:cubicBezTo>
                  <a:cubicBezTo>
                    <a:pt x="77572" y="67014"/>
                    <a:pt x="77774" y="67176"/>
                    <a:pt x="77950" y="67373"/>
                  </a:cubicBezTo>
                  <a:lnTo>
                    <a:pt x="78111" y="67486"/>
                  </a:lnTo>
                  <a:cubicBezTo>
                    <a:pt x="78164" y="67523"/>
                    <a:pt x="78216" y="67558"/>
                    <a:pt x="78269" y="67595"/>
                  </a:cubicBezTo>
                  <a:cubicBezTo>
                    <a:pt x="78525" y="67736"/>
                    <a:pt x="78785" y="67872"/>
                    <a:pt x="79037" y="68019"/>
                  </a:cubicBezTo>
                  <a:cubicBezTo>
                    <a:pt x="79366" y="68208"/>
                    <a:pt x="79266" y="68333"/>
                    <a:pt x="78972" y="68429"/>
                  </a:cubicBezTo>
                  <a:cubicBezTo>
                    <a:pt x="78945" y="68437"/>
                    <a:pt x="78938" y="68505"/>
                    <a:pt x="78921" y="68544"/>
                  </a:cubicBezTo>
                  <a:cubicBezTo>
                    <a:pt x="79032" y="68615"/>
                    <a:pt x="79171" y="68664"/>
                    <a:pt x="79246" y="68762"/>
                  </a:cubicBezTo>
                  <a:cubicBezTo>
                    <a:pt x="79332" y="68873"/>
                    <a:pt x="79309" y="69024"/>
                    <a:pt x="79183" y="69118"/>
                  </a:cubicBezTo>
                  <a:cubicBezTo>
                    <a:pt x="79149" y="69143"/>
                    <a:pt x="79121" y="69153"/>
                    <a:pt x="79096" y="69153"/>
                  </a:cubicBezTo>
                  <a:cubicBezTo>
                    <a:pt x="79030" y="69153"/>
                    <a:pt x="78985" y="69083"/>
                    <a:pt x="78920" y="69030"/>
                  </a:cubicBezTo>
                  <a:cubicBezTo>
                    <a:pt x="78609" y="68778"/>
                    <a:pt x="78276" y="68553"/>
                    <a:pt x="77951" y="68320"/>
                  </a:cubicBezTo>
                  <a:cubicBezTo>
                    <a:pt x="77096" y="67807"/>
                    <a:pt x="76263" y="67251"/>
                    <a:pt x="75383" y="66786"/>
                  </a:cubicBezTo>
                  <a:cubicBezTo>
                    <a:pt x="71607" y="64786"/>
                    <a:pt x="67569" y="63522"/>
                    <a:pt x="63398" y="62687"/>
                  </a:cubicBezTo>
                  <a:cubicBezTo>
                    <a:pt x="59058" y="61818"/>
                    <a:pt x="54667" y="61348"/>
                    <a:pt x="50245" y="61153"/>
                  </a:cubicBezTo>
                  <a:cubicBezTo>
                    <a:pt x="50129" y="61148"/>
                    <a:pt x="50013" y="61146"/>
                    <a:pt x="49896" y="61146"/>
                  </a:cubicBezTo>
                  <a:cubicBezTo>
                    <a:pt x="49673" y="61146"/>
                    <a:pt x="49450" y="61152"/>
                    <a:pt x="49227" y="61152"/>
                  </a:cubicBezTo>
                  <a:cubicBezTo>
                    <a:pt x="48952" y="61152"/>
                    <a:pt x="48678" y="61143"/>
                    <a:pt x="48404" y="61100"/>
                  </a:cubicBezTo>
                  <a:cubicBezTo>
                    <a:pt x="48396" y="60712"/>
                    <a:pt x="48652" y="60685"/>
                    <a:pt x="48950" y="60680"/>
                  </a:cubicBezTo>
                  <a:cubicBezTo>
                    <a:pt x="49421" y="60670"/>
                    <a:pt x="49892" y="60666"/>
                    <a:pt x="50363" y="60666"/>
                  </a:cubicBezTo>
                  <a:cubicBezTo>
                    <a:pt x="51329" y="60666"/>
                    <a:pt x="52295" y="60686"/>
                    <a:pt x="53260" y="60733"/>
                  </a:cubicBezTo>
                  <a:cubicBezTo>
                    <a:pt x="56337" y="60880"/>
                    <a:pt x="59405" y="61118"/>
                    <a:pt x="62443" y="61661"/>
                  </a:cubicBezTo>
                  <a:cubicBezTo>
                    <a:pt x="62532" y="61677"/>
                    <a:pt x="62631" y="61717"/>
                    <a:pt x="62726" y="61717"/>
                  </a:cubicBezTo>
                  <a:cubicBezTo>
                    <a:pt x="62803" y="61717"/>
                    <a:pt x="62877" y="61691"/>
                    <a:pt x="62942" y="61605"/>
                  </a:cubicBezTo>
                  <a:cubicBezTo>
                    <a:pt x="62931" y="61215"/>
                    <a:pt x="62596" y="61303"/>
                    <a:pt x="62387" y="61261"/>
                  </a:cubicBezTo>
                  <a:cubicBezTo>
                    <a:pt x="61093" y="60999"/>
                    <a:pt x="59784" y="60826"/>
                    <a:pt x="58471" y="60699"/>
                  </a:cubicBezTo>
                  <a:cubicBezTo>
                    <a:pt x="56053" y="60468"/>
                    <a:pt x="53633" y="60290"/>
                    <a:pt x="51205" y="60290"/>
                  </a:cubicBezTo>
                  <a:cubicBezTo>
                    <a:pt x="50561" y="60290"/>
                    <a:pt x="49916" y="60302"/>
                    <a:pt x="49270" y="60330"/>
                  </a:cubicBezTo>
                  <a:cubicBezTo>
                    <a:pt x="49242" y="60331"/>
                    <a:pt x="49214" y="60332"/>
                    <a:pt x="49186" y="60332"/>
                  </a:cubicBezTo>
                  <a:cubicBezTo>
                    <a:pt x="49093" y="60332"/>
                    <a:pt x="49000" y="60326"/>
                    <a:pt x="48908" y="60326"/>
                  </a:cubicBezTo>
                  <a:cubicBezTo>
                    <a:pt x="48869" y="60326"/>
                    <a:pt x="48830" y="60327"/>
                    <a:pt x="48792" y="60330"/>
                  </a:cubicBezTo>
                  <a:cubicBezTo>
                    <a:pt x="48777" y="60331"/>
                    <a:pt x="48762" y="60331"/>
                    <a:pt x="48749" y="60331"/>
                  </a:cubicBezTo>
                  <a:cubicBezTo>
                    <a:pt x="48446" y="60331"/>
                    <a:pt x="48519" y="60116"/>
                    <a:pt x="48550" y="59922"/>
                  </a:cubicBezTo>
                  <a:cubicBezTo>
                    <a:pt x="49939" y="59864"/>
                    <a:pt x="51329" y="59791"/>
                    <a:pt x="52720" y="59749"/>
                  </a:cubicBezTo>
                  <a:cubicBezTo>
                    <a:pt x="53484" y="59726"/>
                    <a:pt x="54247" y="59714"/>
                    <a:pt x="55010" y="59714"/>
                  </a:cubicBezTo>
                  <a:close/>
                  <a:moveTo>
                    <a:pt x="62512" y="68728"/>
                  </a:moveTo>
                  <a:cubicBezTo>
                    <a:pt x="62581" y="68728"/>
                    <a:pt x="62664" y="68781"/>
                    <a:pt x="62735" y="68788"/>
                  </a:cubicBezTo>
                  <a:cubicBezTo>
                    <a:pt x="62746" y="68789"/>
                    <a:pt x="62757" y="68789"/>
                    <a:pt x="62768" y="68789"/>
                  </a:cubicBezTo>
                  <a:cubicBezTo>
                    <a:pt x="62818" y="68789"/>
                    <a:pt x="62870" y="68780"/>
                    <a:pt x="62922" y="68776"/>
                  </a:cubicBezTo>
                  <a:lnTo>
                    <a:pt x="62922" y="68776"/>
                  </a:lnTo>
                  <a:cubicBezTo>
                    <a:pt x="62919" y="68875"/>
                    <a:pt x="62976" y="68901"/>
                    <a:pt x="63056" y="68901"/>
                  </a:cubicBezTo>
                  <a:cubicBezTo>
                    <a:pt x="63061" y="68901"/>
                    <a:pt x="63066" y="68901"/>
                    <a:pt x="63072" y="68901"/>
                  </a:cubicBezTo>
                  <a:cubicBezTo>
                    <a:pt x="63104" y="68994"/>
                    <a:pt x="63173" y="69026"/>
                    <a:pt x="63261" y="69026"/>
                  </a:cubicBezTo>
                  <a:cubicBezTo>
                    <a:pt x="63270" y="69026"/>
                    <a:pt x="63279" y="69026"/>
                    <a:pt x="63289" y="69025"/>
                  </a:cubicBezTo>
                  <a:lnTo>
                    <a:pt x="63289" y="69025"/>
                  </a:lnTo>
                  <a:cubicBezTo>
                    <a:pt x="63211" y="69147"/>
                    <a:pt x="63109" y="69186"/>
                    <a:pt x="62996" y="69186"/>
                  </a:cubicBezTo>
                  <a:cubicBezTo>
                    <a:pt x="62941" y="69186"/>
                    <a:pt x="62884" y="69177"/>
                    <a:pt x="62826" y="69164"/>
                  </a:cubicBezTo>
                  <a:lnTo>
                    <a:pt x="62827" y="69164"/>
                  </a:lnTo>
                  <a:cubicBezTo>
                    <a:pt x="62774" y="69101"/>
                    <a:pt x="62714" y="69069"/>
                    <a:pt x="62646" y="69069"/>
                  </a:cubicBezTo>
                  <a:cubicBezTo>
                    <a:pt x="62613" y="69069"/>
                    <a:pt x="62577" y="69077"/>
                    <a:pt x="62539" y="69092"/>
                  </a:cubicBezTo>
                  <a:cubicBezTo>
                    <a:pt x="62488" y="69001"/>
                    <a:pt x="62378" y="68890"/>
                    <a:pt x="62401" y="68827"/>
                  </a:cubicBezTo>
                  <a:cubicBezTo>
                    <a:pt x="62427" y="68752"/>
                    <a:pt x="62467" y="68728"/>
                    <a:pt x="62512" y="68728"/>
                  </a:cubicBezTo>
                  <a:close/>
                  <a:moveTo>
                    <a:pt x="85712" y="55867"/>
                  </a:moveTo>
                  <a:lnTo>
                    <a:pt x="85712" y="55867"/>
                  </a:lnTo>
                  <a:cubicBezTo>
                    <a:pt x="85718" y="55944"/>
                    <a:pt x="85695" y="56004"/>
                    <a:pt x="85610" y="56026"/>
                  </a:cubicBezTo>
                  <a:cubicBezTo>
                    <a:pt x="85630" y="56141"/>
                    <a:pt x="85604" y="56243"/>
                    <a:pt x="85508" y="56318"/>
                  </a:cubicBezTo>
                  <a:cubicBezTo>
                    <a:pt x="85482" y="56378"/>
                    <a:pt x="85456" y="56438"/>
                    <a:pt x="85429" y="56498"/>
                  </a:cubicBezTo>
                  <a:lnTo>
                    <a:pt x="85290" y="56765"/>
                  </a:lnTo>
                  <a:cubicBezTo>
                    <a:pt x="85263" y="56823"/>
                    <a:pt x="85238" y="56883"/>
                    <a:pt x="85211" y="56942"/>
                  </a:cubicBezTo>
                  <a:cubicBezTo>
                    <a:pt x="85161" y="57030"/>
                    <a:pt x="85113" y="57118"/>
                    <a:pt x="85065" y="57205"/>
                  </a:cubicBezTo>
                  <a:cubicBezTo>
                    <a:pt x="85039" y="57265"/>
                    <a:pt x="85015" y="57325"/>
                    <a:pt x="84989" y="57386"/>
                  </a:cubicBezTo>
                  <a:cubicBezTo>
                    <a:pt x="84941" y="57474"/>
                    <a:pt x="84894" y="57563"/>
                    <a:pt x="84845" y="57652"/>
                  </a:cubicBezTo>
                  <a:cubicBezTo>
                    <a:pt x="84821" y="57711"/>
                    <a:pt x="84796" y="57770"/>
                    <a:pt x="84771" y="57830"/>
                  </a:cubicBezTo>
                  <a:cubicBezTo>
                    <a:pt x="84697" y="57981"/>
                    <a:pt x="84625" y="58132"/>
                    <a:pt x="84551" y="58283"/>
                  </a:cubicBezTo>
                  <a:cubicBezTo>
                    <a:pt x="84438" y="58524"/>
                    <a:pt x="84324" y="58765"/>
                    <a:pt x="84210" y="59006"/>
                  </a:cubicBezTo>
                  <a:cubicBezTo>
                    <a:pt x="84147" y="59124"/>
                    <a:pt x="84083" y="59243"/>
                    <a:pt x="84020" y="59361"/>
                  </a:cubicBezTo>
                  <a:cubicBezTo>
                    <a:pt x="83704" y="60100"/>
                    <a:pt x="83398" y="60843"/>
                    <a:pt x="83003" y="61545"/>
                  </a:cubicBezTo>
                  <a:lnTo>
                    <a:pt x="82853" y="61890"/>
                  </a:lnTo>
                  <a:lnTo>
                    <a:pt x="82734" y="62167"/>
                  </a:lnTo>
                  <a:cubicBezTo>
                    <a:pt x="82440" y="63019"/>
                    <a:pt x="81967" y="63798"/>
                    <a:pt x="81712" y="64666"/>
                  </a:cubicBezTo>
                  <a:cubicBezTo>
                    <a:pt x="81771" y="64747"/>
                    <a:pt x="81821" y="64778"/>
                    <a:pt x="81864" y="64778"/>
                  </a:cubicBezTo>
                  <a:cubicBezTo>
                    <a:pt x="81944" y="64778"/>
                    <a:pt x="81997" y="64668"/>
                    <a:pt x="82038" y="64584"/>
                  </a:cubicBezTo>
                  <a:cubicBezTo>
                    <a:pt x="82253" y="64144"/>
                    <a:pt x="82440" y="63691"/>
                    <a:pt x="82659" y="63253"/>
                  </a:cubicBezTo>
                  <a:cubicBezTo>
                    <a:pt x="82732" y="63108"/>
                    <a:pt x="82727" y="62863"/>
                    <a:pt x="82972" y="62863"/>
                  </a:cubicBezTo>
                  <a:cubicBezTo>
                    <a:pt x="82986" y="62863"/>
                    <a:pt x="83001" y="62864"/>
                    <a:pt x="83016" y="62866"/>
                  </a:cubicBezTo>
                  <a:cubicBezTo>
                    <a:pt x="83149" y="63050"/>
                    <a:pt x="83030" y="63218"/>
                    <a:pt x="82958" y="63371"/>
                  </a:cubicBezTo>
                  <a:cubicBezTo>
                    <a:pt x="82217" y="64950"/>
                    <a:pt x="81511" y="66547"/>
                    <a:pt x="80608" y="68042"/>
                  </a:cubicBezTo>
                  <a:cubicBezTo>
                    <a:pt x="80308" y="68538"/>
                    <a:pt x="80035" y="69070"/>
                    <a:pt x="79526" y="69407"/>
                  </a:cubicBezTo>
                  <a:lnTo>
                    <a:pt x="79526" y="69407"/>
                  </a:lnTo>
                  <a:lnTo>
                    <a:pt x="79497" y="68808"/>
                  </a:lnTo>
                  <a:cubicBezTo>
                    <a:pt x="79760" y="68707"/>
                    <a:pt x="79972" y="68549"/>
                    <a:pt x="80085" y="68279"/>
                  </a:cubicBezTo>
                  <a:cubicBezTo>
                    <a:pt x="80273" y="68054"/>
                    <a:pt x="80433" y="67814"/>
                    <a:pt x="80538" y="67539"/>
                  </a:cubicBezTo>
                  <a:cubicBezTo>
                    <a:pt x="80596" y="67452"/>
                    <a:pt x="80669" y="67370"/>
                    <a:pt x="80598" y="67257"/>
                  </a:cubicBezTo>
                  <a:cubicBezTo>
                    <a:pt x="80556" y="67224"/>
                    <a:pt x="80524" y="67210"/>
                    <a:pt x="80498" y="67210"/>
                  </a:cubicBezTo>
                  <a:cubicBezTo>
                    <a:pt x="80434" y="67210"/>
                    <a:pt x="80410" y="67297"/>
                    <a:pt x="80377" y="67363"/>
                  </a:cubicBezTo>
                  <a:cubicBezTo>
                    <a:pt x="80340" y="67382"/>
                    <a:pt x="80305" y="67405"/>
                    <a:pt x="80273" y="67433"/>
                  </a:cubicBezTo>
                  <a:lnTo>
                    <a:pt x="79917" y="68134"/>
                  </a:lnTo>
                  <a:cubicBezTo>
                    <a:pt x="79914" y="68135"/>
                    <a:pt x="79911" y="68135"/>
                    <a:pt x="79908" y="68135"/>
                  </a:cubicBezTo>
                  <a:cubicBezTo>
                    <a:pt x="79835" y="68135"/>
                    <a:pt x="79788" y="68093"/>
                    <a:pt x="79756" y="68028"/>
                  </a:cubicBezTo>
                  <a:cubicBezTo>
                    <a:pt x="79871" y="67778"/>
                    <a:pt x="79986" y="67526"/>
                    <a:pt x="80100" y="67275"/>
                  </a:cubicBezTo>
                  <a:cubicBezTo>
                    <a:pt x="80815" y="65476"/>
                    <a:pt x="81652" y="63735"/>
                    <a:pt x="82528" y="62010"/>
                  </a:cubicBezTo>
                  <a:cubicBezTo>
                    <a:pt x="82568" y="61926"/>
                    <a:pt x="82608" y="61842"/>
                    <a:pt x="82649" y="61758"/>
                  </a:cubicBezTo>
                  <a:cubicBezTo>
                    <a:pt x="82710" y="61635"/>
                    <a:pt x="82771" y="61513"/>
                    <a:pt x="82832" y="61389"/>
                  </a:cubicBezTo>
                  <a:cubicBezTo>
                    <a:pt x="83117" y="60640"/>
                    <a:pt x="83513" y="59945"/>
                    <a:pt x="83865" y="59228"/>
                  </a:cubicBezTo>
                  <a:cubicBezTo>
                    <a:pt x="83883" y="59091"/>
                    <a:pt x="83953" y="58979"/>
                    <a:pt x="84036" y="58874"/>
                  </a:cubicBezTo>
                  <a:cubicBezTo>
                    <a:pt x="84124" y="58622"/>
                    <a:pt x="84225" y="58377"/>
                    <a:pt x="84394" y="58166"/>
                  </a:cubicBezTo>
                  <a:cubicBezTo>
                    <a:pt x="84431" y="58002"/>
                    <a:pt x="84508" y="57851"/>
                    <a:pt x="84620" y="57726"/>
                  </a:cubicBezTo>
                  <a:cubicBezTo>
                    <a:pt x="84651" y="57669"/>
                    <a:pt x="84684" y="57612"/>
                    <a:pt x="84714" y="57555"/>
                  </a:cubicBezTo>
                  <a:cubicBezTo>
                    <a:pt x="84760" y="57466"/>
                    <a:pt x="84806" y="57377"/>
                    <a:pt x="84851" y="57289"/>
                  </a:cubicBezTo>
                  <a:cubicBezTo>
                    <a:pt x="84883" y="57232"/>
                    <a:pt x="84914" y="57175"/>
                    <a:pt x="84947" y="57119"/>
                  </a:cubicBezTo>
                  <a:cubicBezTo>
                    <a:pt x="84992" y="57030"/>
                    <a:pt x="85038" y="56942"/>
                    <a:pt x="85084" y="56853"/>
                  </a:cubicBezTo>
                  <a:cubicBezTo>
                    <a:pt x="85116" y="56797"/>
                    <a:pt x="85149" y="56740"/>
                    <a:pt x="85181" y="56683"/>
                  </a:cubicBezTo>
                  <a:cubicBezTo>
                    <a:pt x="85230" y="56596"/>
                    <a:pt x="85279" y="56511"/>
                    <a:pt x="85328" y="56425"/>
                  </a:cubicBezTo>
                  <a:cubicBezTo>
                    <a:pt x="85362" y="56370"/>
                    <a:pt x="85397" y="56313"/>
                    <a:pt x="85430" y="56257"/>
                  </a:cubicBezTo>
                  <a:cubicBezTo>
                    <a:pt x="85456" y="56157"/>
                    <a:pt x="85472" y="56051"/>
                    <a:pt x="85590" y="56012"/>
                  </a:cubicBezTo>
                  <a:cubicBezTo>
                    <a:pt x="85591" y="55929"/>
                    <a:pt x="85621" y="55871"/>
                    <a:pt x="85712" y="55867"/>
                  </a:cubicBezTo>
                  <a:close/>
                  <a:moveTo>
                    <a:pt x="61518" y="68649"/>
                  </a:moveTo>
                  <a:lnTo>
                    <a:pt x="61518" y="68649"/>
                  </a:lnTo>
                  <a:cubicBezTo>
                    <a:pt x="61425" y="68750"/>
                    <a:pt x="61607" y="68917"/>
                    <a:pt x="61415" y="69021"/>
                  </a:cubicBezTo>
                  <a:cubicBezTo>
                    <a:pt x="61505" y="68983"/>
                    <a:pt x="61591" y="68969"/>
                    <a:pt x="61675" y="68969"/>
                  </a:cubicBezTo>
                  <a:cubicBezTo>
                    <a:pt x="61936" y="68969"/>
                    <a:pt x="62176" y="69107"/>
                    <a:pt x="62426" y="69107"/>
                  </a:cubicBezTo>
                  <a:cubicBezTo>
                    <a:pt x="62463" y="69107"/>
                    <a:pt x="62499" y="69104"/>
                    <a:pt x="62536" y="69097"/>
                  </a:cubicBezTo>
                  <a:lnTo>
                    <a:pt x="62560" y="69358"/>
                  </a:lnTo>
                  <a:cubicBezTo>
                    <a:pt x="62326" y="69501"/>
                    <a:pt x="62086" y="69622"/>
                    <a:pt x="61815" y="69622"/>
                  </a:cubicBezTo>
                  <a:cubicBezTo>
                    <a:pt x="61752" y="69622"/>
                    <a:pt x="61688" y="69615"/>
                    <a:pt x="61622" y="69601"/>
                  </a:cubicBezTo>
                  <a:lnTo>
                    <a:pt x="61623" y="69601"/>
                  </a:lnTo>
                  <a:cubicBezTo>
                    <a:pt x="61540" y="69523"/>
                    <a:pt x="61459" y="69439"/>
                    <a:pt x="61358" y="69439"/>
                  </a:cubicBezTo>
                  <a:cubicBezTo>
                    <a:pt x="61311" y="69439"/>
                    <a:pt x="61260" y="69457"/>
                    <a:pt x="61203" y="69503"/>
                  </a:cubicBezTo>
                  <a:cubicBezTo>
                    <a:pt x="61108" y="69212"/>
                    <a:pt x="61079" y="69126"/>
                    <a:pt x="60864" y="69126"/>
                  </a:cubicBezTo>
                  <a:cubicBezTo>
                    <a:pt x="60775" y="69126"/>
                    <a:pt x="60654" y="69141"/>
                    <a:pt x="60484" y="69162"/>
                  </a:cubicBezTo>
                  <a:lnTo>
                    <a:pt x="60715" y="68729"/>
                  </a:lnTo>
                  <a:lnTo>
                    <a:pt x="61518" y="68649"/>
                  </a:lnTo>
                  <a:close/>
                  <a:moveTo>
                    <a:pt x="48404" y="61433"/>
                  </a:moveTo>
                  <a:lnTo>
                    <a:pt x="48404" y="61433"/>
                  </a:lnTo>
                  <a:cubicBezTo>
                    <a:pt x="50135" y="61482"/>
                    <a:pt x="51864" y="61587"/>
                    <a:pt x="53591" y="61734"/>
                  </a:cubicBezTo>
                  <a:cubicBezTo>
                    <a:pt x="57184" y="62041"/>
                    <a:pt x="60766" y="62434"/>
                    <a:pt x="64283" y="63258"/>
                  </a:cubicBezTo>
                  <a:cubicBezTo>
                    <a:pt x="68115" y="64156"/>
                    <a:pt x="71843" y="65353"/>
                    <a:pt x="75331" y="67218"/>
                  </a:cubicBezTo>
                  <a:cubicBezTo>
                    <a:pt x="76621" y="67907"/>
                    <a:pt x="77776" y="68817"/>
                    <a:pt x="79085" y="69473"/>
                  </a:cubicBezTo>
                  <a:cubicBezTo>
                    <a:pt x="79350" y="69606"/>
                    <a:pt x="79299" y="69840"/>
                    <a:pt x="79303" y="70064"/>
                  </a:cubicBezTo>
                  <a:cubicBezTo>
                    <a:pt x="79259" y="70088"/>
                    <a:pt x="79220" y="70098"/>
                    <a:pt x="79184" y="70098"/>
                  </a:cubicBezTo>
                  <a:cubicBezTo>
                    <a:pt x="79059" y="70098"/>
                    <a:pt x="78982" y="69975"/>
                    <a:pt x="78891" y="69918"/>
                  </a:cubicBezTo>
                  <a:cubicBezTo>
                    <a:pt x="78144" y="69434"/>
                    <a:pt x="77394" y="68955"/>
                    <a:pt x="76666" y="68445"/>
                  </a:cubicBezTo>
                  <a:cubicBezTo>
                    <a:pt x="75214" y="67427"/>
                    <a:pt x="73612" y="66717"/>
                    <a:pt x="71966" y="66089"/>
                  </a:cubicBezTo>
                  <a:cubicBezTo>
                    <a:pt x="68545" y="64785"/>
                    <a:pt x="65001" y="63923"/>
                    <a:pt x="61436" y="63132"/>
                  </a:cubicBezTo>
                  <a:cubicBezTo>
                    <a:pt x="60034" y="62822"/>
                    <a:pt x="58628" y="62533"/>
                    <a:pt x="57186" y="62481"/>
                  </a:cubicBezTo>
                  <a:cubicBezTo>
                    <a:pt x="55340" y="62213"/>
                    <a:pt x="53484" y="62111"/>
                    <a:pt x="51622" y="62111"/>
                  </a:cubicBezTo>
                  <a:cubicBezTo>
                    <a:pt x="51501" y="62111"/>
                    <a:pt x="51381" y="62111"/>
                    <a:pt x="51261" y="62112"/>
                  </a:cubicBezTo>
                  <a:cubicBezTo>
                    <a:pt x="50950" y="62114"/>
                    <a:pt x="50639" y="62114"/>
                    <a:pt x="50328" y="62114"/>
                  </a:cubicBezTo>
                  <a:cubicBezTo>
                    <a:pt x="49705" y="62114"/>
                    <a:pt x="49079" y="62112"/>
                    <a:pt x="48443" y="62112"/>
                  </a:cubicBezTo>
                  <a:cubicBezTo>
                    <a:pt x="48321" y="61876"/>
                    <a:pt x="48413" y="61650"/>
                    <a:pt x="48404" y="61433"/>
                  </a:cubicBezTo>
                  <a:close/>
                  <a:moveTo>
                    <a:pt x="92815" y="45105"/>
                  </a:moveTo>
                  <a:cubicBezTo>
                    <a:pt x="93100" y="45105"/>
                    <a:pt x="93104" y="45375"/>
                    <a:pt x="93189" y="45570"/>
                  </a:cubicBezTo>
                  <a:cubicBezTo>
                    <a:pt x="92819" y="46033"/>
                    <a:pt x="92471" y="46510"/>
                    <a:pt x="92256" y="47069"/>
                  </a:cubicBezTo>
                  <a:cubicBezTo>
                    <a:pt x="92260" y="47073"/>
                    <a:pt x="92263" y="47075"/>
                    <a:pt x="92267" y="47079"/>
                  </a:cubicBezTo>
                  <a:cubicBezTo>
                    <a:pt x="92262" y="47076"/>
                    <a:pt x="92259" y="47074"/>
                    <a:pt x="92255" y="47072"/>
                  </a:cubicBezTo>
                  <a:cubicBezTo>
                    <a:pt x="91613" y="47777"/>
                    <a:pt x="91177" y="48617"/>
                    <a:pt x="90703" y="49433"/>
                  </a:cubicBezTo>
                  <a:lnTo>
                    <a:pt x="89884" y="50665"/>
                  </a:lnTo>
                  <a:cubicBezTo>
                    <a:pt x="89884" y="50759"/>
                    <a:pt x="89835" y="50847"/>
                    <a:pt x="89753" y="50896"/>
                  </a:cubicBezTo>
                  <a:cubicBezTo>
                    <a:pt x="89717" y="50934"/>
                    <a:pt x="89682" y="50971"/>
                    <a:pt x="89647" y="51007"/>
                  </a:cubicBezTo>
                  <a:cubicBezTo>
                    <a:pt x="89537" y="51415"/>
                    <a:pt x="89344" y="51776"/>
                    <a:pt x="89056" y="52083"/>
                  </a:cubicBezTo>
                  <a:cubicBezTo>
                    <a:pt x="89070" y="52278"/>
                    <a:pt x="88991" y="52424"/>
                    <a:pt x="88825" y="52522"/>
                  </a:cubicBezTo>
                  <a:cubicBezTo>
                    <a:pt x="88829" y="52604"/>
                    <a:pt x="88823" y="52678"/>
                    <a:pt x="88729" y="52678"/>
                  </a:cubicBezTo>
                  <a:cubicBezTo>
                    <a:pt x="88721" y="52678"/>
                    <a:pt x="88713" y="52677"/>
                    <a:pt x="88705" y="52676"/>
                  </a:cubicBezTo>
                  <a:lnTo>
                    <a:pt x="88705" y="52676"/>
                  </a:lnTo>
                  <a:cubicBezTo>
                    <a:pt x="88767" y="52810"/>
                    <a:pt x="88729" y="52906"/>
                    <a:pt x="88588" y="52963"/>
                  </a:cubicBezTo>
                  <a:cubicBezTo>
                    <a:pt x="88646" y="53092"/>
                    <a:pt x="88624" y="53191"/>
                    <a:pt x="88480" y="53243"/>
                  </a:cubicBezTo>
                  <a:cubicBezTo>
                    <a:pt x="88520" y="53368"/>
                    <a:pt x="88489" y="53466"/>
                    <a:pt x="88374" y="53532"/>
                  </a:cubicBezTo>
                  <a:cubicBezTo>
                    <a:pt x="88376" y="53616"/>
                    <a:pt x="88355" y="53683"/>
                    <a:pt x="88254" y="53683"/>
                  </a:cubicBezTo>
                  <a:cubicBezTo>
                    <a:pt x="88253" y="53683"/>
                    <a:pt x="88252" y="53683"/>
                    <a:pt x="88251" y="53683"/>
                  </a:cubicBezTo>
                  <a:lnTo>
                    <a:pt x="88251" y="53683"/>
                  </a:lnTo>
                  <a:cubicBezTo>
                    <a:pt x="88294" y="53808"/>
                    <a:pt x="88286" y="53914"/>
                    <a:pt x="88143" y="53968"/>
                  </a:cubicBezTo>
                  <a:cubicBezTo>
                    <a:pt x="88174" y="54089"/>
                    <a:pt x="88154" y="54191"/>
                    <a:pt x="88034" y="54254"/>
                  </a:cubicBezTo>
                  <a:cubicBezTo>
                    <a:pt x="88034" y="54340"/>
                    <a:pt x="88015" y="54407"/>
                    <a:pt x="87912" y="54407"/>
                  </a:cubicBezTo>
                  <a:cubicBezTo>
                    <a:pt x="87951" y="54530"/>
                    <a:pt x="87945" y="54637"/>
                    <a:pt x="87803" y="54692"/>
                  </a:cubicBezTo>
                  <a:cubicBezTo>
                    <a:pt x="87831" y="54812"/>
                    <a:pt x="87821" y="54917"/>
                    <a:pt x="87694" y="54978"/>
                  </a:cubicBezTo>
                  <a:cubicBezTo>
                    <a:pt x="87713" y="55094"/>
                    <a:pt x="87688" y="55194"/>
                    <a:pt x="87585" y="55264"/>
                  </a:cubicBezTo>
                  <a:cubicBezTo>
                    <a:pt x="87571" y="55443"/>
                    <a:pt x="87532" y="55608"/>
                    <a:pt x="87354" y="55700"/>
                  </a:cubicBezTo>
                  <a:cubicBezTo>
                    <a:pt x="87379" y="55819"/>
                    <a:pt x="87373" y="55927"/>
                    <a:pt x="87245" y="55988"/>
                  </a:cubicBezTo>
                  <a:cubicBezTo>
                    <a:pt x="87247" y="56070"/>
                    <a:pt x="87236" y="56140"/>
                    <a:pt x="87139" y="56140"/>
                  </a:cubicBezTo>
                  <a:cubicBezTo>
                    <a:pt x="87134" y="56140"/>
                    <a:pt x="87128" y="56139"/>
                    <a:pt x="87122" y="56139"/>
                  </a:cubicBezTo>
                  <a:lnTo>
                    <a:pt x="87122" y="56139"/>
                  </a:lnTo>
                  <a:cubicBezTo>
                    <a:pt x="87216" y="56422"/>
                    <a:pt x="87053" y="56628"/>
                    <a:pt x="86914" y="56842"/>
                  </a:cubicBezTo>
                  <a:cubicBezTo>
                    <a:pt x="86855" y="56960"/>
                    <a:pt x="86880" y="57145"/>
                    <a:pt x="86679" y="57149"/>
                  </a:cubicBezTo>
                  <a:cubicBezTo>
                    <a:pt x="86800" y="57319"/>
                    <a:pt x="86567" y="57507"/>
                    <a:pt x="86699" y="57676"/>
                  </a:cubicBezTo>
                  <a:cubicBezTo>
                    <a:pt x="86715" y="57681"/>
                    <a:pt x="86729" y="57683"/>
                    <a:pt x="86743" y="57683"/>
                  </a:cubicBezTo>
                  <a:cubicBezTo>
                    <a:pt x="86851" y="57683"/>
                    <a:pt x="86888" y="57550"/>
                    <a:pt x="86984" y="57525"/>
                  </a:cubicBezTo>
                  <a:cubicBezTo>
                    <a:pt x="86980" y="57416"/>
                    <a:pt x="86992" y="57310"/>
                    <a:pt x="87092" y="57240"/>
                  </a:cubicBezTo>
                  <a:cubicBezTo>
                    <a:pt x="87094" y="57132"/>
                    <a:pt x="87125" y="57035"/>
                    <a:pt x="87201" y="56954"/>
                  </a:cubicBezTo>
                  <a:cubicBezTo>
                    <a:pt x="87233" y="56785"/>
                    <a:pt x="87279" y="56623"/>
                    <a:pt x="87432" y="56518"/>
                  </a:cubicBezTo>
                  <a:cubicBezTo>
                    <a:pt x="87434" y="56409"/>
                    <a:pt x="87441" y="56301"/>
                    <a:pt x="87540" y="56230"/>
                  </a:cubicBezTo>
                  <a:cubicBezTo>
                    <a:pt x="87548" y="56153"/>
                    <a:pt x="87574" y="56089"/>
                    <a:pt x="87663" y="56080"/>
                  </a:cubicBezTo>
                  <a:cubicBezTo>
                    <a:pt x="87628" y="55848"/>
                    <a:pt x="87679" y="55650"/>
                    <a:pt x="87881" y="55509"/>
                  </a:cubicBezTo>
                  <a:cubicBezTo>
                    <a:pt x="87865" y="55393"/>
                    <a:pt x="87877" y="55288"/>
                    <a:pt x="87990" y="55220"/>
                  </a:cubicBezTo>
                  <a:cubicBezTo>
                    <a:pt x="87994" y="55139"/>
                    <a:pt x="88017" y="55076"/>
                    <a:pt x="88112" y="55070"/>
                  </a:cubicBezTo>
                  <a:cubicBezTo>
                    <a:pt x="88085" y="54950"/>
                    <a:pt x="88078" y="54839"/>
                    <a:pt x="88221" y="54785"/>
                  </a:cubicBezTo>
                  <a:cubicBezTo>
                    <a:pt x="88218" y="54699"/>
                    <a:pt x="88240" y="54633"/>
                    <a:pt x="88344" y="54633"/>
                  </a:cubicBezTo>
                  <a:cubicBezTo>
                    <a:pt x="88300" y="54507"/>
                    <a:pt x="88292" y="54395"/>
                    <a:pt x="88454" y="54349"/>
                  </a:cubicBezTo>
                  <a:cubicBezTo>
                    <a:pt x="88410" y="54222"/>
                    <a:pt x="88416" y="54116"/>
                    <a:pt x="88564" y="54063"/>
                  </a:cubicBezTo>
                  <a:cubicBezTo>
                    <a:pt x="88555" y="53980"/>
                    <a:pt x="88560" y="53909"/>
                    <a:pt x="88651" y="53909"/>
                  </a:cubicBezTo>
                  <a:cubicBezTo>
                    <a:pt x="88662" y="53909"/>
                    <a:pt x="88674" y="53910"/>
                    <a:pt x="88687" y="53913"/>
                  </a:cubicBezTo>
                  <a:cubicBezTo>
                    <a:pt x="88596" y="53660"/>
                    <a:pt x="88685" y="53475"/>
                    <a:pt x="88908" y="53341"/>
                  </a:cubicBezTo>
                  <a:cubicBezTo>
                    <a:pt x="89064" y="52569"/>
                    <a:pt x="89529" y="51947"/>
                    <a:pt x="89916" y="51287"/>
                  </a:cubicBezTo>
                  <a:cubicBezTo>
                    <a:pt x="89940" y="51220"/>
                    <a:pt x="89966" y="51156"/>
                    <a:pt x="90048" y="51156"/>
                  </a:cubicBezTo>
                  <a:cubicBezTo>
                    <a:pt x="90052" y="51156"/>
                    <a:pt x="90057" y="51156"/>
                    <a:pt x="90061" y="51156"/>
                  </a:cubicBezTo>
                  <a:cubicBezTo>
                    <a:pt x="90078" y="50938"/>
                    <a:pt x="90082" y="50708"/>
                    <a:pt x="90368" y="50708"/>
                  </a:cubicBezTo>
                  <a:cubicBezTo>
                    <a:pt x="90386" y="50708"/>
                    <a:pt x="90405" y="50709"/>
                    <a:pt x="90425" y="50711"/>
                  </a:cubicBezTo>
                  <a:cubicBezTo>
                    <a:pt x="90243" y="50624"/>
                    <a:pt x="90367" y="50497"/>
                    <a:pt x="90415" y="50403"/>
                  </a:cubicBezTo>
                  <a:cubicBezTo>
                    <a:pt x="90560" y="50125"/>
                    <a:pt x="90721" y="49854"/>
                    <a:pt x="90876" y="49582"/>
                  </a:cubicBezTo>
                  <a:cubicBezTo>
                    <a:pt x="91337" y="48856"/>
                    <a:pt x="91800" y="48131"/>
                    <a:pt x="92254" y="47401"/>
                  </a:cubicBezTo>
                  <a:cubicBezTo>
                    <a:pt x="92304" y="47322"/>
                    <a:pt x="92411" y="47217"/>
                    <a:pt x="92321" y="47123"/>
                  </a:cubicBezTo>
                  <a:lnTo>
                    <a:pt x="92321" y="47123"/>
                  </a:lnTo>
                  <a:cubicBezTo>
                    <a:pt x="92335" y="47129"/>
                    <a:pt x="92349" y="47132"/>
                    <a:pt x="92361" y="47132"/>
                  </a:cubicBezTo>
                  <a:cubicBezTo>
                    <a:pt x="92425" y="47132"/>
                    <a:pt x="92472" y="47058"/>
                    <a:pt x="92506" y="47008"/>
                  </a:cubicBezTo>
                  <a:cubicBezTo>
                    <a:pt x="92753" y="46639"/>
                    <a:pt x="93062" y="46311"/>
                    <a:pt x="93248" y="45900"/>
                  </a:cubicBezTo>
                  <a:cubicBezTo>
                    <a:pt x="93323" y="45854"/>
                    <a:pt x="93387" y="45833"/>
                    <a:pt x="93443" y="45833"/>
                  </a:cubicBezTo>
                  <a:cubicBezTo>
                    <a:pt x="93566" y="45833"/>
                    <a:pt x="93644" y="45937"/>
                    <a:pt x="93700" y="46093"/>
                  </a:cubicBezTo>
                  <a:lnTo>
                    <a:pt x="93699" y="46093"/>
                  </a:lnTo>
                  <a:lnTo>
                    <a:pt x="93857" y="46122"/>
                  </a:lnTo>
                  <a:cubicBezTo>
                    <a:pt x="94091" y="46141"/>
                    <a:pt x="94358" y="46106"/>
                    <a:pt x="94408" y="46442"/>
                  </a:cubicBezTo>
                  <a:lnTo>
                    <a:pt x="93885" y="46458"/>
                  </a:lnTo>
                  <a:cubicBezTo>
                    <a:pt x="93877" y="46511"/>
                    <a:pt x="93870" y="46564"/>
                    <a:pt x="93863" y="46617"/>
                  </a:cubicBezTo>
                  <a:cubicBezTo>
                    <a:pt x="94067" y="46690"/>
                    <a:pt x="94028" y="46870"/>
                    <a:pt x="94044" y="47026"/>
                  </a:cubicBezTo>
                  <a:cubicBezTo>
                    <a:pt x="93944" y="47028"/>
                    <a:pt x="93911" y="47086"/>
                    <a:pt x="93922" y="47179"/>
                  </a:cubicBezTo>
                  <a:cubicBezTo>
                    <a:pt x="93723" y="47408"/>
                    <a:pt x="93416" y="47260"/>
                    <a:pt x="93189" y="47385"/>
                  </a:cubicBezTo>
                  <a:cubicBezTo>
                    <a:pt x="93304" y="47525"/>
                    <a:pt x="93564" y="47523"/>
                    <a:pt x="93571" y="47770"/>
                  </a:cubicBezTo>
                  <a:cubicBezTo>
                    <a:pt x="93631" y="47731"/>
                    <a:pt x="93694" y="47719"/>
                    <a:pt x="93758" y="47719"/>
                  </a:cubicBezTo>
                  <a:cubicBezTo>
                    <a:pt x="93861" y="47719"/>
                    <a:pt x="93967" y="47750"/>
                    <a:pt x="94070" y="47750"/>
                  </a:cubicBezTo>
                  <a:cubicBezTo>
                    <a:pt x="94130" y="47750"/>
                    <a:pt x="94188" y="47740"/>
                    <a:pt x="94245" y="47707"/>
                  </a:cubicBezTo>
                  <a:lnTo>
                    <a:pt x="94245" y="47707"/>
                  </a:lnTo>
                  <a:cubicBezTo>
                    <a:pt x="94229" y="47772"/>
                    <a:pt x="94253" y="47815"/>
                    <a:pt x="94323" y="47835"/>
                  </a:cubicBezTo>
                  <a:lnTo>
                    <a:pt x="94191" y="48123"/>
                  </a:lnTo>
                  <a:cubicBezTo>
                    <a:pt x="94188" y="48123"/>
                    <a:pt x="94186" y="48123"/>
                    <a:pt x="94184" y="48123"/>
                  </a:cubicBezTo>
                  <a:cubicBezTo>
                    <a:pt x="94068" y="48123"/>
                    <a:pt x="93950" y="48155"/>
                    <a:pt x="93835" y="48155"/>
                  </a:cubicBezTo>
                  <a:cubicBezTo>
                    <a:pt x="93753" y="48155"/>
                    <a:pt x="93671" y="48139"/>
                    <a:pt x="93593" y="48084"/>
                  </a:cubicBezTo>
                  <a:lnTo>
                    <a:pt x="93593" y="48084"/>
                  </a:lnTo>
                  <a:cubicBezTo>
                    <a:pt x="93637" y="48158"/>
                    <a:pt x="93670" y="48240"/>
                    <a:pt x="93724" y="48303"/>
                  </a:cubicBezTo>
                  <a:cubicBezTo>
                    <a:pt x="93997" y="48626"/>
                    <a:pt x="93987" y="48660"/>
                    <a:pt x="93545" y="48855"/>
                  </a:cubicBezTo>
                  <a:cubicBezTo>
                    <a:pt x="93299" y="48717"/>
                    <a:pt x="93069" y="48523"/>
                    <a:pt x="92783" y="48523"/>
                  </a:cubicBezTo>
                  <a:cubicBezTo>
                    <a:pt x="92709" y="48523"/>
                    <a:pt x="92632" y="48536"/>
                    <a:pt x="92551" y="48565"/>
                  </a:cubicBezTo>
                  <a:cubicBezTo>
                    <a:pt x="92544" y="48435"/>
                    <a:pt x="92491" y="48304"/>
                    <a:pt x="92560" y="48173"/>
                  </a:cubicBezTo>
                  <a:cubicBezTo>
                    <a:pt x="92607" y="48084"/>
                    <a:pt x="92591" y="47996"/>
                    <a:pt x="92493" y="47956"/>
                  </a:cubicBezTo>
                  <a:cubicBezTo>
                    <a:pt x="92470" y="47947"/>
                    <a:pt x="92449" y="47943"/>
                    <a:pt x="92428" y="47943"/>
                  </a:cubicBezTo>
                  <a:cubicBezTo>
                    <a:pt x="92361" y="47943"/>
                    <a:pt x="92304" y="47986"/>
                    <a:pt x="92262" y="48045"/>
                  </a:cubicBezTo>
                  <a:cubicBezTo>
                    <a:pt x="92118" y="48247"/>
                    <a:pt x="91984" y="48454"/>
                    <a:pt x="91837" y="48655"/>
                  </a:cubicBezTo>
                  <a:cubicBezTo>
                    <a:pt x="91349" y="49326"/>
                    <a:pt x="91000" y="50091"/>
                    <a:pt x="90445" y="50717"/>
                  </a:cubicBezTo>
                  <a:lnTo>
                    <a:pt x="90431" y="50707"/>
                  </a:lnTo>
                  <a:lnTo>
                    <a:pt x="90426" y="50707"/>
                  </a:lnTo>
                  <a:lnTo>
                    <a:pt x="90431" y="50711"/>
                  </a:lnTo>
                  <a:cubicBezTo>
                    <a:pt x="90411" y="50937"/>
                    <a:pt x="90388" y="51160"/>
                    <a:pt x="90093" y="51160"/>
                  </a:cubicBezTo>
                  <a:cubicBezTo>
                    <a:pt x="90088" y="51160"/>
                    <a:pt x="90083" y="51160"/>
                    <a:pt x="90077" y="51160"/>
                  </a:cubicBezTo>
                  <a:lnTo>
                    <a:pt x="90077" y="51160"/>
                  </a:lnTo>
                  <a:cubicBezTo>
                    <a:pt x="90220" y="51238"/>
                    <a:pt x="90120" y="51334"/>
                    <a:pt x="90084" y="51424"/>
                  </a:cubicBezTo>
                  <a:cubicBezTo>
                    <a:pt x="89772" y="52012"/>
                    <a:pt x="89462" y="52600"/>
                    <a:pt x="89147" y="53187"/>
                  </a:cubicBezTo>
                  <a:cubicBezTo>
                    <a:pt x="89108" y="53259"/>
                    <a:pt x="89073" y="53356"/>
                    <a:pt x="88979" y="53356"/>
                  </a:cubicBezTo>
                  <a:cubicBezTo>
                    <a:pt x="88959" y="53356"/>
                    <a:pt x="88936" y="53351"/>
                    <a:pt x="88910" y="53341"/>
                  </a:cubicBezTo>
                  <a:lnTo>
                    <a:pt x="88910" y="53341"/>
                  </a:lnTo>
                  <a:cubicBezTo>
                    <a:pt x="89020" y="53601"/>
                    <a:pt x="88873" y="53764"/>
                    <a:pt x="88691" y="53911"/>
                  </a:cubicBezTo>
                  <a:cubicBezTo>
                    <a:pt x="88700" y="53997"/>
                    <a:pt x="88689" y="54066"/>
                    <a:pt x="88594" y="54066"/>
                  </a:cubicBezTo>
                  <a:cubicBezTo>
                    <a:pt x="88587" y="54066"/>
                    <a:pt x="88579" y="54066"/>
                    <a:pt x="88571" y="54065"/>
                  </a:cubicBezTo>
                  <a:lnTo>
                    <a:pt x="88571" y="54065"/>
                  </a:lnTo>
                  <a:cubicBezTo>
                    <a:pt x="88634" y="54198"/>
                    <a:pt x="88599" y="54292"/>
                    <a:pt x="88460" y="54349"/>
                  </a:cubicBezTo>
                  <a:cubicBezTo>
                    <a:pt x="88496" y="54472"/>
                    <a:pt x="88457" y="54566"/>
                    <a:pt x="88350" y="54635"/>
                  </a:cubicBezTo>
                  <a:cubicBezTo>
                    <a:pt x="88348" y="54717"/>
                    <a:pt x="88322" y="54778"/>
                    <a:pt x="88229" y="54786"/>
                  </a:cubicBezTo>
                  <a:cubicBezTo>
                    <a:pt x="88264" y="54909"/>
                    <a:pt x="88242" y="55010"/>
                    <a:pt x="88120" y="55071"/>
                  </a:cubicBezTo>
                  <a:cubicBezTo>
                    <a:pt x="88120" y="55155"/>
                    <a:pt x="88103" y="55224"/>
                    <a:pt x="88001" y="55224"/>
                  </a:cubicBezTo>
                  <a:cubicBezTo>
                    <a:pt x="88000" y="55224"/>
                    <a:pt x="87999" y="55224"/>
                    <a:pt x="87998" y="55224"/>
                  </a:cubicBezTo>
                  <a:lnTo>
                    <a:pt x="87998" y="55224"/>
                  </a:lnTo>
                  <a:cubicBezTo>
                    <a:pt x="88043" y="55350"/>
                    <a:pt x="88027" y="55453"/>
                    <a:pt x="87888" y="55509"/>
                  </a:cubicBezTo>
                  <a:cubicBezTo>
                    <a:pt x="87920" y="55738"/>
                    <a:pt x="87811" y="55914"/>
                    <a:pt x="87670" y="56077"/>
                  </a:cubicBezTo>
                  <a:cubicBezTo>
                    <a:pt x="87664" y="56157"/>
                    <a:pt x="87639" y="56221"/>
                    <a:pt x="87547" y="56231"/>
                  </a:cubicBezTo>
                  <a:cubicBezTo>
                    <a:pt x="87568" y="56349"/>
                    <a:pt x="87561" y="56455"/>
                    <a:pt x="87439" y="56518"/>
                  </a:cubicBezTo>
                  <a:cubicBezTo>
                    <a:pt x="87448" y="56709"/>
                    <a:pt x="87389" y="56864"/>
                    <a:pt x="87208" y="56953"/>
                  </a:cubicBezTo>
                  <a:cubicBezTo>
                    <a:pt x="87225" y="57069"/>
                    <a:pt x="87237" y="57184"/>
                    <a:pt x="87098" y="57240"/>
                  </a:cubicBezTo>
                  <a:cubicBezTo>
                    <a:pt x="87115" y="57355"/>
                    <a:pt x="87119" y="57466"/>
                    <a:pt x="86990" y="57526"/>
                  </a:cubicBezTo>
                  <a:cubicBezTo>
                    <a:pt x="87010" y="57723"/>
                    <a:pt x="86965" y="57885"/>
                    <a:pt x="86759" y="57963"/>
                  </a:cubicBezTo>
                  <a:cubicBezTo>
                    <a:pt x="86826" y="58084"/>
                    <a:pt x="86788" y="58188"/>
                    <a:pt x="86705" y="58282"/>
                  </a:cubicBezTo>
                  <a:cubicBezTo>
                    <a:pt x="86687" y="58387"/>
                    <a:pt x="86675" y="58494"/>
                    <a:pt x="86590" y="58572"/>
                  </a:cubicBezTo>
                  <a:cubicBezTo>
                    <a:pt x="86545" y="58882"/>
                    <a:pt x="86396" y="59150"/>
                    <a:pt x="86241" y="59416"/>
                  </a:cubicBezTo>
                  <a:cubicBezTo>
                    <a:pt x="86215" y="59477"/>
                    <a:pt x="86191" y="59538"/>
                    <a:pt x="86166" y="59599"/>
                  </a:cubicBezTo>
                  <a:cubicBezTo>
                    <a:pt x="86119" y="59800"/>
                    <a:pt x="86056" y="59992"/>
                    <a:pt x="85924" y="60154"/>
                  </a:cubicBezTo>
                  <a:cubicBezTo>
                    <a:pt x="85899" y="60210"/>
                    <a:pt x="85874" y="60266"/>
                    <a:pt x="85848" y="60322"/>
                  </a:cubicBezTo>
                  <a:cubicBezTo>
                    <a:pt x="85719" y="60711"/>
                    <a:pt x="85569" y="61092"/>
                    <a:pt x="85336" y="61433"/>
                  </a:cubicBezTo>
                  <a:cubicBezTo>
                    <a:pt x="84846" y="62591"/>
                    <a:pt x="84330" y="63734"/>
                    <a:pt x="83613" y="64773"/>
                  </a:cubicBezTo>
                  <a:cubicBezTo>
                    <a:pt x="83621" y="64814"/>
                    <a:pt x="83608" y="64855"/>
                    <a:pt x="83580" y="64887"/>
                  </a:cubicBezTo>
                  <a:cubicBezTo>
                    <a:pt x="83559" y="65022"/>
                    <a:pt x="83490" y="65129"/>
                    <a:pt x="83383" y="65212"/>
                  </a:cubicBezTo>
                  <a:cubicBezTo>
                    <a:pt x="83360" y="65349"/>
                    <a:pt x="83279" y="65471"/>
                    <a:pt x="83160" y="65544"/>
                  </a:cubicBezTo>
                  <a:cubicBezTo>
                    <a:pt x="83117" y="65708"/>
                    <a:pt x="83067" y="65865"/>
                    <a:pt x="82881" y="65922"/>
                  </a:cubicBezTo>
                  <a:lnTo>
                    <a:pt x="82843" y="65649"/>
                  </a:lnTo>
                  <a:lnTo>
                    <a:pt x="82843" y="65649"/>
                  </a:lnTo>
                  <a:cubicBezTo>
                    <a:pt x="82853" y="65651"/>
                    <a:pt x="82862" y="65652"/>
                    <a:pt x="82870" y="65652"/>
                  </a:cubicBezTo>
                  <a:cubicBezTo>
                    <a:pt x="82981" y="65652"/>
                    <a:pt x="83014" y="65519"/>
                    <a:pt x="83107" y="65490"/>
                  </a:cubicBezTo>
                  <a:lnTo>
                    <a:pt x="83072" y="65213"/>
                  </a:lnTo>
                  <a:lnTo>
                    <a:pt x="83072" y="65213"/>
                  </a:lnTo>
                  <a:cubicBezTo>
                    <a:pt x="83090" y="65219"/>
                    <a:pt x="83106" y="65222"/>
                    <a:pt x="83121" y="65222"/>
                  </a:cubicBezTo>
                  <a:cubicBezTo>
                    <a:pt x="83184" y="65222"/>
                    <a:pt x="83225" y="65173"/>
                    <a:pt x="83266" y="65124"/>
                  </a:cubicBezTo>
                  <a:cubicBezTo>
                    <a:pt x="83304" y="65055"/>
                    <a:pt x="83342" y="64985"/>
                    <a:pt x="83379" y="64914"/>
                  </a:cubicBezTo>
                  <a:cubicBezTo>
                    <a:pt x="83420" y="64843"/>
                    <a:pt x="83460" y="64770"/>
                    <a:pt x="83501" y="64697"/>
                  </a:cubicBezTo>
                  <a:cubicBezTo>
                    <a:pt x="84060" y="63563"/>
                    <a:pt x="84620" y="62429"/>
                    <a:pt x="85180" y="61295"/>
                  </a:cubicBezTo>
                  <a:cubicBezTo>
                    <a:pt x="85186" y="61147"/>
                    <a:pt x="85325" y="61021"/>
                    <a:pt x="85250" y="60860"/>
                  </a:cubicBezTo>
                  <a:cubicBezTo>
                    <a:pt x="85537" y="60748"/>
                    <a:pt x="85503" y="60406"/>
                    <a:pt x="85700" y="60229"/>
                  </a:cubicBezTo>
                  <a:cubicBezTo>
                    <a:pt x="85725" y="60169"/>
                    <a:pt x="85750" y="60111"/>
                    <a:pt x="85774" y="60052"/>
                  </a:cubicBezTo>
                  <a:cubicBezTo>
                    <a:pt x="85823" y="59940"/>
                    <a:pt x="85868" y="59827"/>
                    <a:pt x="85823" y="59702"/>
                  </a:cubicBezTo>
                  <a:cubicBezTo>
                    <a:pt x="85947" y="59700"/>
                    <a:pt x="85967" y="59567"/>
                    <a:pt x="86050" y="59514"/>
                  </a:cubicBezTo>
                  <a:cubicBezTo>
                    <a:pt x="86076" y="59454"/>
                    <a:pt x="86102" y="59395"/>
                    <a:pt x="86129" y="59336"/>
                  </a:cubicBezTo>
                  <a:cubicBezTo>
                    <a:pt x="86230" y="59052"/>
                    <a:pt x="86291" y="58746"/>
                    <a:pt x="86516" y="58520"/>
                  </a:cubicBezTo>
                  <a:cubicBezTo>
                    <a:pt x="86521" y="58412"/>
                    <a:pt x="86531" y="58304"/>
                    <a:pt x="86645" y="58247"/>
                  </a:cubicBezTo>
                  <a:lnTo>
                    <a:pt x="86611" y="57970"/>
                  </a:lnTo>
                  <a:lnTo>
                    <a:pt x="86759" y="57965"/>
                  </a:lnTo>
                  <a:lnTo>
                    <a:pt x="86718" y="57682"/>
                  </a:lnTo>
                  <a:cubicBezTo>
                    <a:pt x="86516" y="57713"/>
                    <a:pt x="86459" y="57799"/>
                    <a:pt x="86602" y="57961"/>
                  </a:cubicBezTo>
                  <a:cubicBezTo>
                    <a:pt x="86571" y="57945"/>
                    <a:pt x="86545" y="57939"/>
                    <a:pt x="86523" y="57939"/>
                  </a:cubicBezTo>
                  <a:cubicBezTo>
                    <a:pt x="86438" y="57939"/>
                    <a:pt x="86414" y="58042"/>
                    <a:pt x="86378" y="58108"/>
                  </a:cubicBezTo>
                  <a:cubicBezTo>
                    <a:pt x="86250" y="58348"/>
                    <a:pt x="86133" y="58595"/>
                    <a:pt x="86012" y="58839"/>
                  </a:cubicBezTo>
                  <a:cubicBezTo>
                    <a:pt x="86017" y="58877"/>
                    <a:pt x="86002" y="58915"/>
                    <a:pt x="85973" y="58940"/>
                  </a:cubicBezTo>
                  <a:lnTo>
                    <a:pt x="85847" y="59213"/>
                  </a:lnTo>
                  <a:cubicBezTo>
                    <a:pt x="85862" y="59378"/>
                    <a:pt x="85607" y="59525"/>
                    <a:pt x="85815" y="59703"/>
                  </a:cubicBezTo>
                  <a:cubicBezTo>
                    <a:pt x="85478" y="59919"/>
                    <a:pt x="85250" y="60381"/>
                    <a:pt x="85246" y="60857"/>
                  </a:cubicBezTo>
                  <a:cubicBezTo>
                    <a:pt x="85216" y="60837"/>
                    <a:pt x="85191" y="60829"/>
                    <a:pt x="85169" y="60829"/>
                  </a:cubicBezTo>
                  <a:cubicBezTo>
                    <a:pt x="85113" y="60829"/>
                    <a:pt x="85078" y="60884"/>
                    <a:pt x="85051" y="60939"/>
                  </a:cubicBezTo>
                  <a:cubicBezTo>
                    <a:pt x="84379" y="62269"/>
                    <a:pt x="83710" y="63601"/>
                    <a:pt x="83041" y="64933"/>
                  </a:cubicBezTo>
                  <a:cubicBezTo>
                    <a:pt x="82996" y="65022"/>
                    <a:pt x="82920" y="65134"/>
                    <a:pt x="83067" y="65213"/>
                  </a:cubicBezTo>
                  <a:cubicBezTo>
                    <a:pt x="82769" y="65240"/>
                    <a:pt x="82755" y="65419"/>
                    <a:pt x="82837" y="65647"/>
                  </a:cubicBezTo>
                  <a:cubicBezTo>
                    <a:pt x="82810" y="65641"/>
                    <a:pt x="82787" y="65638"/>
                    <a:pt x="82767" y="65638"/>
                  </a:cubicBezTo>
                  <a:cubicBezTo>
                    <a:pt x="82609" y="65638"/>
                    <a:pt x="82625" y="65811"/>
                    <a:pt x="82576" y="65917"/>
                  </a:cubicBezTo>
                  <a:lnTo>
                    <a:pt x="81672" y="67396"/>
                  </a:lnTo>
                  <a:cubicBezTo>
                    <a:pt x="81649" y="67454"/>
                    <a:pt x="81630" y="67517"/>
                    <a:pt x="81565" y="67517"/>
                  </a:cubicBezTo>
                  <a:cubicBezTo>
                    <a:pt x="81551" y="67517"/>
                    <a:pt x="81536" y="67514"/>
                    <a:pt x="81519" y="67509"/>
                  </a:cubicBezTo>
                  <a:lnTo>
                    <a:pt x="81482" y="67724"/>
                  </a:lnTo>
                  <a:cubicBezTo>
                    <a:pt x="81434" y="67798"/>
                    <a:pt x="81394" y="67882"/>
                    <a:pt x="81288" y="67882"/>
                  </a:cubicBezTo>
                  <a:cubicBezTo>
                    <a:pt x="81286" y="67882"/>
                    <a:pt x="81285" y="67882"/>
                    <a:pt x="81283" y="67882"/>
                  </a:cubicBezTo>
                  <a:lnTo>
                    <a:pt x="81271" y="68012"/>
                  </a:lnTo>
                  <a:lnTo>
                    <a:pt x="80961" y="68462"/>
                  </a:lnTo>
                  <a:cubicBezTo>
                    <a:pt x="81012" y="68467"/>
                    <a:pt x="81063" y="68471"/>
                    <a:pt x="81113" y="68476"/>
                  </a:cubicBezTo>
                  <a:cubicBezTo>
                    <a:pt x="81121" y="68476"/>
                    <a:pt x="81130" y="68477"/>
                    <a:pt x="81139" y="68477"/>
                  </a:cubicBezTo>
                  <a:cubicBezTo>
                    <a:pt x="81172" y="68477"/>
                    <a:pt x="81204" y="68474"/>
                    <a:pt x="81236" y="68468"/>
                  </a:cubicBezTo>
                  <a:lnTo>
                    <a:pt x="81236" y="68468"/>
                  </a:lnTo>
                  <a:cubicBezTo>
                    <a:pt x="81202" y="68474"/>
                    <a:pt x="81166" y="68478"/>
                    <a:pt x="81131" y="68478"/>
                  </a:cubicBezTo>
                  <a:cubicBezTo>
                    <a:pt x="81124" y="68478"/>
                    <a:pt x="81118" y="68477"/>
                    <a:pt x="81111" y="68477"/>
                  </a:cubicBezTo>
                  <a:lnTo>
                    <a:pt x="81111" y="68477"/>
                  </a:lnTo>
                  <a:cubicBezTo>
                    <a:pt x="81226" y="68538"/>
                    <a:pt x="81258" y="68635"/>
                    <a:pt x="81201" y="68747"/>
                  </a:cubicBezTo>
                  <a:cubicBezTo>
                    <a:pt x="81075" y="68995"/>
                    <a:pt x="80995" y="69272"/>
                    <a:pt x="80779" y="69470"/>
                  </a:cubicBezTo>
                  <a:cubicBezTo>
                    <a:pt x="80754" y="69496"/>
                    <a:pt x="80729" y="69509"/>
                    <a:pt x="80703" y="69509"/>
                  </a:cubicBezTo>
                  <a:cubicBezTo>
                    <a:pt x="80696" y="69509"/>
                    <a:pt x="80690" y="69508"/>
                    <a:pt x="80683" y="69507"/>
                  </a:cubicBezTo>
                  <a:lnTo>
                    <a:pt x="80683" y="69507"/>
                  </a:lnTo>
                  <a:cubicBezTo>
                    <a:pt x="80780" y="69614"/>
                    <a:pt x="80612" y="69723"/>
                    <a:pt x="80637" y="69829"/>
                  </a:cubicBezTo>
                  <a:cubicBezTo>
                    <a:pt x="80564" y="69874"/>
                    <a:pt x="80530" y="69941"/>
                    <a:pt x="80527" y="70025"/>
                  </a:cubicBezTo>
                  <a:cubicBezTo>
                    <a:pt x="80412" y="70138"/>
                    <a:pt x="80331" y="70281"/>
                    <a:pt x="80294" y="70438"/>
                  </a:cubicBezTo>
                  <a:cubicBezTo>
                    <a:pt x="80174" y="70533"/>
                    <a:pt x="80105" y="70664"/>
                    <a:pt x="80066" y="70805"/>
                  </a:cubicBezTo>
                  <a:cubicBezTo>
                    <a:pt x="80053" y="70854"/>
                    <a:pt x="80052" y="70893"/>
                    <a:pt x="80063" y="70921"/>
                  </a:cubicBezTo>
                  <a:cubicBezTo>
                    <a:pt x="80004" y="70948"/>
                    <a:pt x="79952" y="70961"/>
                    <a:pt x="79909" y="70961"/>
                  </a:cubicBezTo>
                  <a:cubicBezTo>
                    <a:pt x="79778" y="70961"/>
                    <a:pt x="79718" y="70841"/>
                    <a:pt x="79715" y="70629"/>
                  </a:cubicBezTo>
                  <a:cubicBezTo>
                    <a:pt x="79714" y="70542"/>
                    <a:pt x="79732" y="70454"/>
                    <a:pt x="79741" y="70367"/>
                  </a:cubicBezTo>
                  <a:cubicBezTo>
                    <a:pt x="79734" y="70282"/>
                    <a:pt x="79729" y="70198"/>
                    <a:pt x="79722" y="70115"/>
                  </a:cubicBezTo>
                  <a:cubicBezTo>
                    <a:pt x="79518" y="70006"/>
                    <a:pt x="79578" y="69821"/>
                    <a:pt x="79586" y="69651"/>
                  </a:cubicBezTo>
                  <a:cubicBezTo>
                    <a:pt x="79732" y="69641"/>
                    <a:pt x="79842" y="69500"/>
                    <a:pt x="79992" y="69500"/>
                  </a:cubicBezTo>
                  <a:cubicBezTo>
                    <a:pt x="80015" y="69500"/>
                    <a:pt x="80039" y="69504"/>
                    <a:pt x="80065" y="69511"/>
                  </a:cubicBezTo>
                  <a:cubicBezTo>
                    <a:pt x="80025" y="69406"/>
                    <a:pt x="80057" y="69360"/>
                    <a:pt x="80145" y="69360"/>
                  </a:cubicBezTo>
                  <a:cubicBezTo>
                    <a:pt x="80158" y="69360"/>
                    <a:pt x="80172" y="69361"/>
                    <a:pt x="80187" y="69362"/>
                  </a:cubicBezTo>
                  <a:cubicBezTo>
                    <a:pt x="80153" y="69260"/>
                    <a:pt x="80179" y="69209"/>
                    <a:pt x="80268" y="69209"/>
                  </a:cubicBezTo>
                  <a:cubicBezTo>
                    <a:pt x="80281" y="69209"/>
                    <a:pt x="80294" y="69210"/>
                    <a:pt x="80309" y="69212"/>
                  </a:cubicBezTo>
                  <a:cubicBezTo>
                    <a:pt x="80277" y="69114"/>
                    <a:pt x="80295" y="69057"/>
                    <a:pt x="80381" y="69057"/>
                  </a:cubicBezTo>
                  <a:cubicBezTo>
                    <a:pt x="80396" y="69057"/>
                    <a:pt x="80413" y="69059"/>
                    <a:pt x="80432" y="69062"/>
                  </a:cubicBezTo>
                  <a:cubicBezTo>
                    <a:pt x="80396" y="68963"/>
                    <a:pt x="80409" y="68904"/>
                    <a:pt x="80493" y="68904"/>
                  </a:cubicBezTo>
                  <a:cubicBezTo>
                    <a:pt x="80511" y="68904"/>
                    <a:pt x="80531" y="68906"/>
                    <a:pt x="80554" y="68911"/>
                  </a:cubicBezTo>
                  <a:cubicBezTo>
                    <a:pt x="80517" y="68812"/>
                    <a:pt x="80525" y="68751"/>
                    <a:pt x="80608" y="68751"/>
                  </a:cubicBezTo>
                  <a:cubicBezTo>
                    <a:pt x="80626" y="68751"/>
                    <a:pt x="80646" y="68753"/>
                    <a:pt x="80671" y="68759"/>
                  </a:cubicBezTo>
                  <a:cubicBezTo>
                    <a:pt x="80540" y="68604"/>
                    <a:pt x="80665" y="68541"/>
                    <a:pt x="80787" y="68475"/>
                  </a:cubicBezTo>
                  <a:lnTo>
                    <a:pt x="80785" y="68475"/>
                  </a:lnTo>
                  <a:cubicBezTo>
                    <a:pt x="80801" y="68215"/>
                    <a:pt x="80972" y="68040"/>
                    <a:pt x="81128" y="67856"/>
                  </a:cubicBezTo>
                  <a:cubicBezTo>
                    <a:pt x="81152" y="67837"/>
                    <a:pt x="81175" y="67829"/>
                    <a:pt x="81196" y="67829"/>
                  </a:cubicBezTo>
                  <a:cubicBezTo>
                    <a:pt x="81208" y="67829"/>
                    <a:pt x="81218" y="67831"/>
                    <a:pt x="81229" y="67835"/>
                  </a:cubicBezTo>
                  <a:cubicBezTo>
                    <a:pt x="81133" y="67720"/>
                    <a:pt x="81242" y="67621"/>
                    <a:pt x="81332" y="67569"/>
                  </a:cubicBezTo>
                  <a:cubicBezTo>
                    <a:pt x="81348" y="67560"/>
                    <a:pt x="81363" y="67556"/>
                    <a:pt x="81378" y="67556"/>
                  </a:cubicBezTo>
                  <a:cubicBezTo>
                    <a:pt x="81441" y="67556"/>
                    <a:pt x="81486" y="67635"/>
                    <a:pt x="81482" y="67724"/>
                  </a:cubicBezTo>
                  <a:lnTo>
                    <a:pt x="81518" y="67509"/>
                  </a:lnTo>
                  <a:cubicBezTo>
                    <a:pt x="81291" y="67343"/>
                    <a:pt x="81487" y="67216"/>
                    <a:pt x="81559" y="67077"/>
                  </a:cubicBezTo>
                  <a:cubicBezTo>
                    <a:pt x="82857" y="64359"/>
                    <a:pt x="84128" y="61628"/>
                    <a:pt x="85661" y="59030"/>
                  </a:cubicBezTo>
                  <a:cubicBezTo>
                    <a:pt x="85696" y="58960"/>
                    <a:pt x="85730" y="58891"/>
                    <a:pt x="85765" y="58820"/>
                  </a:cubicBezTo>
                  <a:cubicBezTo>
                    <a:pt x="85801" y="58751"/>
                    <a:pt x="85836" y="58679"/>
                    <a:pt x="85872" y="58608"/>
                  </a:cubicBezTo>
                  <a:cubicBezTo>
                    <a:pt x="86103" y="58103"/>
                    <a:pt x="86308" y="57584"/>
                    <a:pt x="86665" y="57148"/>
                  </a:cubicBezTo>
                  <a:cubicBezTo>
                    <a:pt x="86622" y="56982"/>
                    <a:pt x="86738" y="56867"/>
                    <a:pt x="86795" y="56733"/>
                  </a:cubicBezTo>
                  <a:cubicBezTo>
                    <a:pt x="86868" y="56515"/>
                    <a:pt x="86929" y="56290"/>
                    <a:pt x="87117" y="56134"/>
                  </a:cubicBezTo>
                  <a:cubicBezTo>
                    <a:pt x="87114" y="56049"/>
                    <a:pt x="87134" y="55981"/>
                    <a:pt x="87235" y="55981"/>
                  </a:cubicBezTo>
                  <a:cubicBezTo>
                    <a:pt x="87236" y="55981"/>
                    <a:pt x="87237" y="55981"/>
                    <a:pt x="87238" y="55981"/>
                  </a:cubicBezTo>
                  <a:cubicBezTo>
                    <a:pt x="87199" y="55857"/>
                    <a:pt x="87206" y="55750"/>
                    <a:pt x="87347" y="55696"/>
                  </a:cubicBezTo>
                  <a:cubicBezTo>
                    <a:pt x="87316" y="55494"/>
                    <a:pt x="87374" y="55338"/>
                    <a:pt x="87578" y="55261"/>
                  </a:cubicBezTo>
                  <a:cubicBezTo>
                    <a:pt x="87538" y="55136"/>
                    <a:pt x="87533" y="55024"/>
                    <a:pt x="87687" y="54973"/>
                  </a:cubicBezTo>
                  <a:cubicBezTo>
                    <a:pt x="87656" y="54852"/>
                    <a:pt x="87657" y="54742"/>
                    <a:pt x="87795" y="54687"/>
                  </a:cubicBezTo>
                  <a:cubicBezTo>
                    <a:pt x="87770" y="54568"/>
                    <a:pt x="87779" y="54462"/>
                    <a:pt x="87905" y="54401"/>
                  </a:cubicBezTo>
                  <a:cubicBezTo>
                    <a:pt x="87903" y="54318"/>
                    <a:pt x="87918" y="54248"/>
                    <a:pt x="88017" y="54248"/>
                  </a:cubicBezTo>
                  <a:cubicBezTo>
                    <a:pt x="88020" y="54248"/>
                    <a:pt x="88023" y="54248"/>
                    <a:pt x="88026" y="54248"/>
                  </a:cubicBezTo>
                  <a:cubicBezTo>
                    <a:pt x="87975" y="54120"/>
                    <a:pt x="87977" y="54012"/>
                    <a:pt x="88136" y="53965"/>
                  </a:cubicBezTo>
                  <a:cubicBezTo>
                    <a:pt x="88093" y="53838"/>
                    <a:pt x="88097" y="53730"/>
                    <a:pt x="88245" y="53678"/>
                  </a:cubicBezTo>
                  <a:cubicBezTo>
                    <a:pt x="88236" y="53595"/>
                    <a:pt x="88239" y="53523"/>
                    <a:pt x="88330" y="53523"/>
                  </a:cubicBezTo>
                  <a:cubicBezTo>
                    <a:pt x="88341" y="53523"/>
                    <a:pt x="88352" y="53524"/>
                    <a:pt x="88365" y="53526"/>
                  </a:cubicBezTo>
                  <a:cubicBezTo>
                    <a:pt x="88288" y="53387"/>
                    <a:pt x="88302" y="53284"/>
                    <a:pt x="88479" y="53242"/>
                  </a:cubicBezTo>
                  <a:cubicBezTo>
                    <a:pt x="88408" y="53108"/>
                    <a:pt x="88420" y="53004"/>
                    <a:pt x="88584" y="52959"/>
                  </a:cubicBezTo>
                  <a:cubicBezTo>
                    <a:pt x="88548" y="52835"/>
                    <a:pt x="88570" y="52732"/>
                    <a:pt x="88691" y="52667"/>
                  </a:cubicBezTo>
                  <a:cubicBezTo>
                    <a:pt x="88690" y="52586"/>
                    <a:pt x="88696" y="52513"/>
                    <a:pt x="88792" y="52513"/>
                  </a:cubicBezTo>
                  <a:cubicBezTo>
                    <a:pt x="88798" y="52513"/>
                    <a:pt x="88806" y="52513"/>
                    <a:pt x="88813" y="52514"/>
                  </a:cubicBezTo>
                  <a:cubicBezTo>
                    <a:pt x="88773" y="52306"/>
                    <a:pt x="88752" y="52109"/>
                    <a:pt x="89048" y="52080"/>
                  </a:cubicBezTo>
                  <a:cubicBezTo>
                    <a:pt x="88990" y="51543"/>
                    <a:pt x="89357" y="51173"/>
                    <a:pt x="89574" y="50744"/>
                  </a:cubicBezTo>
                  <a:cubicBezTo>
                    <a:pt x="89570" y="50710"/>
                    <a:pt x="89585" y="50676"/>
                    <a:pt x="89611" y="50654"/>
                  </a:cubicBezTo>
                  <a:cubicBezTo>
                    <a:pt x="89611" y="50548"/>
                    <a:pt x="89672" y="50473"/>
                    <a:pt x="89739" y="50402"/>
                  </a:cubicBezTo>
                  <a:cubicBezTo>
                    <a:pt x="90136" y="49408"/>
                    <a:pt x="90708" y="48502"/>
                    <a:pt x="91171" y="47540"/>
                  </a:cubicBezTo>
                  <a:lnTo>
                    <a:pt x="91524" y="46949"/>
                  </a:lnTo>
                  <a:cubicBezTo>
                    <a:pt x="91549" y="46939"/>
                    <a:pt x="91563" y="46914"/>
                    <a:pt x="91559" y="46888"/>
                  </a:cubicBezTo>
                  <a:cubicBezTo>
                    <a:pt x="91953" y="46291"/>
                    <a:pt x="92484" y="45787"/>
                    <a:pt x="92754" y="45108"/>
                  </a:cubicBezTo>
                  <a:cubicBezTo>
                    <a:pt x="92775" y="45106"/>
                    <a:pt x="92796" y="45105"/>
                    <a:pt x="92815" y="45105"/>
                  </a:cubicBezTo>
                  <a:close/>
                  <a:moveTo>
                    <a:pt x="68636" y="65293"/>
                  </a:moveTo>
                  <a:cubicBezTo>
                    <a:pt x="68703" y="65318"/>
                    <a:pt x="68784" y="65329"/>
                    <a:pt x="68787" y="65424"/>
                  </a:cubicBezTo>
                  <a:cubicBezTo>
                    <a:pt x="68832" y="65419"/>
                    <a:pt x="68879" y="65409"/>
                    <a:pt x="68922" y="65409"/>
                  </a:cubicBezTo>
                  <a:cubicBezTo>
                    <a:pt x="68987" y="65409"/>
                    <a:pt x="69044" y="65432"/>
                    <a:pt x="69071" y="65532"/>
                  </a:cubicBezTo>
                  <a:cubicBezTo>
                    <a:pt x="69122" y="65517"/>
                    <a:pt x="69174" y="65502"/>
                    <a:pt x="69219" y="65502"/>
                  </a:cubicBezTo>
                  <a:cubicBezTo>
                    <a:pt x="69284" y="65502"/>
                    <a:pt x="69337" y="65533"/>
                    <a:pt x="69358" y="65645"/>
                  </a:cubicBezTo>
                  <a:cubicBezTo>
                    <a:pt x="69422" y="65632"/>
                    <a:pt x="69483" y="65627"/>
                    <a:pt x="69543" y="65627"/>
                  </a:cubicBezTo>
                  <a:cubicBezTo>
                    <a:pt x="69886" y="65627"/>
                    <a:pt x="70181" y="65809"/>
                    <a:pt x="70487" y="65946"/>
                  </a:cubicBezTo>
                  <a:cubicBezTo>
                    <a:pt x="72618" y="66626"/>
                    <a:pt x="74655" y="67503"/>
                    <a:pt x="76491" y="68803"/>
                  </a:cubicBezTo>
                  <a:cubicBezTo>
                    <a:pt x="77344" y="69406"/>
                    <a:pt x="78186" y="70031"/>
                    <a:pt x="79139" y="70475"/>
                  </a:cubicBezTo>
                  <a:cubicBezTo>
                    <a:pt x="79373" y="70585"/>
                    <a:pt x="79486" y="70745"/>
                    <a:pt x="79501" y="70997"/>
                  </a:cubicBezTo>
                  <a:cubicBezTo>
                    <a:pt x="79512" y="71155"/>
                    <a:pt x="79543" y="71312"/>
                    <a:pt x="79565" y="71469"/>
                  </a:cubicBezTo>
                  <a:cubicBezTo>
                    <a:pt x="79506" y="71500"/>
                    <a:pt x="79451" y="71513"/>
                    <a:pt x="79399" y="71513"/>
                  </a:cubicBezTo>
                  <a:cubicBezTo>
                    <a:pt x="79178" y="71513"/>
                    <a:pt x="79007" y="71287"/>
                    <a:pt x="78785" y="71287"/>
                  </a:cubicBezTo>
                  <a:cubicBezTo>
                    <a:pt x="78774" y="71287"/>
                    <a:pt x="78763" y="71288"/>
                    <a:pt x="78751" y="71289"/>
                  </a:cubicBezTo>
                  <a:cubicBezTo>
                    <a:pt x="78265" y="71106"/>
                    <a:pt x="77816" y="70850"/>
                    <a:pt x="77387" y="70563"/>
                  </a:cubicBezTo>
                  <a:cubicBezTo>
                    <a:pt x="76362" y="69880"/>
                    <a:pt x="75338" y="69196"/>
                    <a:pt x="74328" y="68492"/>
                  </a:cubicBezTo>
                  <a:cubicBezTo>
                    <a:pt x="73109" y="67644"/>
                    <a:pt x="71817" y="66921"/>
                    <a:pt x="70516" y="66210"/>
                  </a:cubicBezTo>
                  <a:cubicBezTo>
                    <a:pt x="70110" y="66066"/>
                    <a:pt x="69698" y="65932"/>
                    <a:pt x="69357" y="65653"/>
                  </a:cubicBezTo>
                  <a:cubicBezTo>
                    <a:pt x="69328" y="65658"/>
                    <a:pt x="69300" y="65661"/>
                    <a:pt x="69273" y="65661"/>
                  </a:cubicBezTo>
                  <a:cubicBezTo>
                    <a:pt x="69189" y="65661"/>
                    <a:pt x="69116" y="65631"/>
                    <a:pt x="69066" y="65543"/>
                  </a:cubicBezTo>
                  <a:cubicBezTo>
                    <a:pt x="69044" y="65545"/>
                    <a:pt x="69021" y="65547"/>
                    <a:pt x="68999" y="65547"/>
                  </a:cubicBezTo>
                  <a:cubicBezTo>
                    <a:pt x="68911" y="65547"/>
                    <a:pt x="68833" y="65524"/>
                    <a:pt x="68780" y="65435"/>
                  </a:cubicBezTo>
                  <a:cubicBezTo>
                    <a:pt x="68764" y="65436"/>
                    <a:pt x="68749" y="65437"/>
                    <a:pt x="68734" y="65437"/>
                  </a:cubicBezTo>
                  <a:cubicBezTo>
                    <a:pt x="68618" y="65437"/>
                    <a:pt x="68515" y="65395"/>
                    <a:pt x="68419" y="65325"/>
                  </a:cubicBezTo>
                  <a:lnTo>
                    <a:pt x="68636" y="65293"/>
                  </a:lnTo>
                  <a:close/>
                  <a:moveTo>
                    <a:pt x="32079" y="70123"/>
                  </a:moveTo>
                  <a:cubicBezTo>
                    <a:pt x="32392" y="70282"/>
                    <a:pt x="32535" y="70582"/>
                    <a:pt x="32699" y="70865"/>
                  </a:cubicBezTo>
                  <a:cubicBezTo>
                    <a:pt x="32906" y="71148"/>
                    <a:pt x="33175" y="71387"/>
                    <a:pt x="33321" y="71707"/>
                  </a:cubicBezTo>
                  <a:cubicBezTo>
                    <a:pt x="33214" y="71925"/>
                    <a:pt x="32988" y="71943"/>
                    <a:pt x="32822" y="72048"/>
                  </a:cubicBezTo>
                  <a:cubicBezTo>
                    <a:pt x="32747" y="72096"/>
                    <a:pt x="32680" y="72117"/>
                    <a:pt x="32617" y="72117"/>
                  </a:cubicBezTo>
                  <a:cubicBezTo>
                    <a:pt x="32501" y="72117"/>
                    <a:pt x="32400" y="72044"/>
                    <a:pt x="32298" y="71931"/>
                  </a:cubicBezTo>
                  <a:cubicBezTo>
                    <a:pt x="32120" y="71734"/>
                    <a:pt x="31982" y="71558"/>
                    <a:pt x="32199" y="71310"/>
                  </a:cubicBezTo>
                  <a:lnTo>
                    <a:pt x="32199" y="71310"/>
                  </a:lnTo>
                  <a:cubicBezTo>
                    <a:pt x="32118" y="71351"/>
                    <a:pt x="32035" y="71385"/>
                    <a:pt x="31953" y="71385"/>
                  </a:cubicBezTo>
                  <a:cubicBezTo>
                    <a:pt x="31889" y="71385"/>
                    <a:pt x="31825" y="71364"/>
                    <a:pt x="31764" y="71308"/>
                  </a:cubicBezTo>
                  <a:cubicBezTo>
                    <a:pt x="31523" y="71088"/>
                    <a:pt x="31337" y="70811"/>
                    <a:pt x="31057" y="70627"/>
                  </a:cubicBezTo>
                  <a:cubicBezTo>
                    <a:pt x="31018" y="70602"/>
                    <a:pt x="31068" y="70509"/>
                    <a:pt x="31134" y="70475"/>
                  </a:cubicBezTo>
                  <a:lnTo>
                    <a:pt x="31134" y="70475"/>
                  </a:lnTo>
                  <a:cubicBezTo>
                    <a:pt x="31134" y="70475"/>
                    <a:pt x="31134" y="70475"/>
                    <a:pt x="31134" y="70475"/>
                  </a:cubicBezTo>
                  <a:cubicBezTo>
                    <a:pt x="31479" y="70439"/>
                    <a:pt x="31793" y="70319"/>
                    <a:pt x="32079" y="70123"/>
                  </a:cubicBezTo>
                  <a:close/>
                  <a:moveTo>
                    <a:pt x="29153" y="71297"/>
                  </a:moveTo>
                  <a:cubicBezTo>
                    <a:pt x="29299" y="71297"/>
                    <a:pt x="29431" y="71369"/>
                    <a:pt x="29551" y="71550"/>
                  </a:cubicBezTo>
                  <a:cubicBezTo>
                    <a:pt x="29599" y="71621"/>
                    <a:pt x="29647" y="71765"/>
                    <a:pt x="29756" y="71765"/>
                  </a:cubicBezTo>
                  <a:cubicBezTo>
                    <a:pt x="29790" y="71765"/>
                    <a:pt x="29830" y="71750"/>
                    <a:pt x="29879" y="71715"/>
                  </a:cubicBezTo>
                  <a:lnTo>
                    <a:pt x="29879" y="71715"/>
                  </a:lnTo>
                  <a:cubicBezTo>
                    <a:pt x="29737" y="71827"/>
                    <a:pt x="29886" y="71897"/>
                    <a:pt x="29930" y="71984"/>
                  </a:cubicBezTo>
                  <a:lnTo>
                    <a:pt x="29929" y="71984"/>
                  </a:lnTo>
                  <a:cubicBezTo>
                    <a:pt x="29926" y="72024"/>
                    <a:pt x="29922" y="72063"/>
                    <a:pt x="29918" y="72102"/>
                  </a:cubicBezTo>
                  <a:cubicBezTo>
                    <a:pt x="29638" y="72146"/>
                    <a:pt x="29377" y="72246"/>
                    <a:pt x="29122" y="72366"/>
                  </a:cubicBezTo>
                  <a:cubicBezTo>
                    <a:pt x="28648" y="72325"/>
                    <a:pt x="28454" y="72009"/>
                    <a:pt x="28362" y="71592"/>
                  </a:cubicBezTo>
                  <a:cubicBezTo>
                    <a:pt x="28507" y="71531"/>
                    <a:pt x="28660" y="71482"/>
                    <a:pt x="28798" y="71407"/>
                  </a:cubicBezTo>
                  <a:cubicBezTo>
                    <a:pt x="28925" y="71338"/>
                    <a:pt x="29043" y="71297"/>
                    <a:pt x="29153" y="71297"/>
                  </a:cubicBezTo>
                  <a:close/>
                  <a:moveTo>
                    <a:pt x="30488" y="70712"/>
                  </a:moveTo>
                  <a:cubicBezTo>
                    <a:pt x="30797" y="70847"/>
                    <a:pt x="30954" y="71127"/>
                    <a:pt x="31138" y="71383"/>
                  </a:cubicBezTo>
                  <a:cubicBezTo>
                    <a:pt x="31353" y="71769"/>
                    <a:pt x="31815" y="71949"/>
                    <a:pt x="31991" y="72373"/>
                  </a:cubicBezTo>
                  <a:cubicBezTo>
                    <a:pt x="31610" y="72611"/>
                    <a:pt x="31384" y="72742"/>
                    <a:pt x="31207" y="72742"/>
                  </a:cubicBezTo>
                  <a:cubicBezTo>
                    <a:pt x="30980" y="72742"/>
                    <a:pt x="30832" y="72529"/>
                    <a:pt x="30540" y="72053"/>
                  </a:cubicBezTo>
                  <a:lnTo>
                    <a:pt x="30540" y="72053"/>
                  </a:lnTo>
                  <a:cubicBezTo>
                    <a:pt x="30657" y="72021"/>
                    <a:pt x="30739" y="71961"/>
                    <a:pt x="30729" y="71824"/>
                  </a:cubicBezTo>
                  <a:lnTo>
                    <a:pt x="30729" y="71824"/>
                  </a:lnTo>
                  <a:lnTo>
                    <a:pt x="30326" y="71932"/>
                  </a:lnTo>
                  <a:lnTo>
                    <a:pt x="30174" y="71816"/>
                  </a:lnTo>
                  <a:cubicBezTo>
                    <a:pt x="30128" y="71741"/>
                    <a:pt x="30091" y="71640"/>
                    <a:pt x="30015" y="71640"/>
                  </a:cubicBezTo>
                  <a:cubicBezTo>
                    <a:pt x="29982" y="71640"/>
                    <a:pt x="29942" y="71658"/>
                    <a:pt x="29891" y="71707"/>
                  </a:cubicBezTo>
                  <a:cubicBezTo>
                    <a:pt x="30100" y="71425"/>
                    <a:pt x="29603" y="71349"/>
                    <a:pt x="29721" y="71073"/>
                  </a:cubicBezTo>
                  <a:lnTo>
                    <a:pt x="30488" y="70712"/>
                  </a:lnTo>
                  <a:close/>
                  <a:moveTo>
                    <a:pt x="29943" y="72257"/>
                  </a:moveTo>
                  <a:lnTo>
                    <a:pt x="29943" y="72258"/>
                  </a:lnTo>
                  <a:cubicBezTo>
                    <a:pt x="30394" y="72258"/>
                    <a:pt x="30482" y="72655"/>
                    <a:pt x="30712" y="72909"/>
                  </a:cubicBezTo>
                  <a:cubicBezTo>
                    <a:pt x="30384" y="73149"/>
                    <a:pt x="30136" y="73295"/>
                    <a:pt x="29925" y="73295"/>
                  </a:cubicBezTo>
                  <a:cubicBezTo>
                    <a:pt x="29675" y="73295"/>
                    <a:pt x="29477" y="73090"/>
                    <a:pt x="29261" y="72593"/>
                  </a:cubicBezTo>
                  <a:cubicBezTo>
                    <a:pt x="29474" y="72450"/>
                    <a:pt x="29758" y="72456"/>
                    <a:pt x="29943" y="72257"/>
                  </a:cubicBezTo>
                  <a:close/>
                  <a:moveTo>
                    <a:pt x="14125" y="58744"/>
                  </a:moveTo>
                  <a:lnTo>
                    <a:pt x="14138" y="58969"/>
                  </a:lnTo>
                  <a:cubicBezTo>
                    <a:pt x="14753" y="59044"/>
                    <a:pt x="15356" y="59200"/>
                    <a:pt x="15982" y="59206"/>
                  </a:cubicBezTo>
                  <a:lnTo>
                    <a:pt x="15981" y="59206"/>
                  </a:lnTo>
                  <a:cubicBezTo>
                    <a:pt x="15982" y="59206"/>
                    <a:pt x="15984" y="59206"/>
                    <a:pt x="15985" y="59206"/>
                  </a:cubicBezTo>
                  <a:cubicBezTo>
                    <a:pt x="16054" y="59206"/>
                    <a:pt x="16130" y="59196"/>
                    <a:pt x="16205" y="59196"/>
                  </a:cubicBezTo>
                  <a:cubicBezTo>
                    <a:pt x="16347" y="59196"/>
                    <a:pt x="16482" y="59231"/>
                    <a:pt x="16540" y="59433"/>
                  </a:cubicBezTo>
                  <a:lnTo>
                    <a:pt x="16497" y="59417"/>
                  </a:lnTo>
                  <a:cubicBezTo>
                    <a:pt x="16493" y="59516"/>
                    <a:pt x="16490" y="59617"/>
                    <a:pt x="16486" y="59717"/>
                  </a:cubicBezTo>
                  <a:cubicBezTo>
                    <a:pt x="16616" y="59634"/>
                    <a:pt x="16761" y="59567"/>
                    <a:pt x="16847" y="59426"/>
                  </a:cubicBezTo>
                  <a:lnTo>
                    <a:pt x="17341" y="59337"/>
                  </a:lnTo>
                  <a:cubicBezTo>
                    <a:pt x="17516" y="59434"/>
                    <a:pt x="17712" y="59430"/>
                    <a:pt x="17903" y="59454"/>
                  </a:cubicBezTo>
                  <a:cubicBezTo>
                    <a:pt x="18039" y="59470"/>
                    <a:pt x="18079" y="59548"/>
                    <a:pt x="18042" y="59675"/>
                  </a:cubicBezTo>
                  <a:cubicBezTo>
                    <a:pt x="18067" y="59785"/>
                    <a:pt x="18137" y="59846"/>
                    <a:pt x="18244" y="59868"/>
                  </a:cubicBezTo>
                  <a:lnTo>
                    <a:pt x="18357" y="59746"/>
                  </a:lnTo>
                  <a:cubicBezTo>
                    <a:pt x="18543" y="59603"/>
                    <a:pt x="18757" y="59570"/>
                    <a:pt x="18980" y="59570"/>
                  </a:cubicBezTo>
                  <a:cubicBezTo>
                    <a:pt x="18992" y="59570"/>
                    <a:pt x="19003" y="59570"/>
                    <a:pt x="19015" y="59570"/>
                  </a:cubicBezTo>
                  <a:cubicBezTo>
                    <a:pt x="19157" y="59641"/>
                    <a:pt x="19379" y="59637"/>
                    <a:pt x="19319" y="59897"/>
                  </a:cubicBezTo>
                  <a:lnTo>
                    <a:pt x="19352" y="59924"/>
                  </a:lnTo>
                  <a:cubicBezTo>
                    <a:pt x="19394" y="60009"/>
                    <a:pt x="19444" y="60040"/>
                    <a:pt x="19496" y="60040"/>
                  </a:cubicBezTo>
                  <a:cubicBezTo>
                    <a:pt x="19556" y="60040"/>
                    <a:pt x="19619" y="59999"/>
                    <a:pt x="19675" y="59956"/>
                  </a:cubicBezTo>
                  <a:cubicBezTo>
                    <a:pt x="19846" y="59825"/>
                    <a:pt x="20028" y="59749"/>
                    <a:pt x="20232" y="59749"/>
                  </a:cubicBezTo>
                  <a:cubicBezTo>
                    <a:pt x="20272" y="59749"/>
                    <a:pt x="20314" y="59752"/>
                    <a:pt x="20356" y="59759"/>
                  </a:cubicBezTo>
                  <a:cubicBezTo>
                    <a:pt x="20595" y="59889"/>
                    <a:pt x="20862" y="59887"/>
                    <a:pt x="21119" y="59924"/>
                  </a:cubicBezTo>
                  <a:cubicBezTo>
                    <a:pt x="21165" y="60053"/>
                    <a:pt x="20992" y="60087"/>
                    <a:pt x="21002" y="60199"/>
                  </a:cubicBezTo>
                  <a:lnTo>
                    <a:pt x="21208" y="60355"/>
                  </a:lnTo>
                  <a:lnTo>
                    <a:pt x="21208" y="60355"/>
                  </a:lnTo>
                  <a:lnTo>
                    <a:pt x="21000" y="60201"/>
                  </a:lnTo>
                  <a:cubicBezTo>
                    <a:pt x="20849" y="60300"/>
                    <a:pt x="20758" y="60496"/>
                    <a:pt x="20544" y="60496"/>
                  </a:cubicBezTo>
                  <a:cubicBezTo>
                    <a:pt x="20527" y="60496"/>
                    <a:pt x="20510" y="60495"/>
                    <a:pt x="20491" y="60493"/>
                  </a:cubicBezTo>
                  <a:cubicBezTo>
                    <a:pt x="20131" y="60443"/>
                    <a:pt x="19761" y="60441"/>
                    <a:pt x="19411" y="60355"/>
                  </a:cubicBezTo>
                  <a:cubicBezTo>
                    <a:pt x="19211" y="60306"/>
                    <a:pt x="19532" y="60009"/>
                    <a:pt x="19293" y="59903"/>
                  </a:cubicBezTo>
                  <a:lnTo>
                    <a:pt x="19293" y="59903"/>
                  </a:lnTo>
                  <a:cubicBezTo>
                    <a:pt x="19024" y="60079"/>
                    <a:pt x="18818" y="60307"/>
                    <a:pt x="18687" y="60614"/>
                  </a:cubicBezTo>
                  <a:cubicBezTo>
                    <a:pt x="19829" y="60638"/>
                    <a:pt x="20917" y="60907"/>
                    <a:pt x="22029" y="60951"/>
                  </a:cubicBezTo>
                  <a:cubicBezTo>
                    <a:pt x="22046" y="61035"/>
                    <a:pt x="22063" y="61119"/>
                    <a:pt x="22081" y="61202"/>
                  </a:cubicBezTo>
                  <a:cubicBezTo>
                    <a:pt x="22084" y="61202"/>
                    <a:pt x="22087" y="61203"/>
                    <a:pt x="22090" y="61203"/>
                  </a:cubicBezTo>
                  <a:cubicBezTo>
                    <a:pt x="22188" y="61203"/>
                    <a:pt x="22253" y="61146"/>
                    <a:pt x="22299" y="61060"/>
                  </a:cubicBezTo>
                  <a:lnTo>
                    <a:pt x="22058" y="60961"/>
                  </a:lnTo>
                  <a:lnTo>
                    <a:pt x="22298" y="61059"/>
                  </a:lnTo>
                  <a:cubicBezTo>
                    <a:pt x="22367" y="61037"/>
                    <a:pt x="22435" y="61029"/>
                    <a:pt x="22503" y="61029"/>
                  </a:cubicBezTo>
                  <a:cubicBezTo>
                    <a:pt x="22670" y="61029"/>
                    <a:pt x="22836" y="61077"/>
                    <a:pt x="23003" y="61077"/>
                  </a:cubicBezTo>
                  <a:cubicBezTo>
                    <a:pt x="23005" y="61077"/>
                    <a:pt x="23008" y="61077"/>
                    <a:pt x="23011" y="61077"/>
                  </a:cubicBezTo>
                  <a:cubicBezTo>
                    <a:pt x="23154" y="61112"/>
                    <a:pt x="23297" y="61144"/>
                    <a:pt x="23438" y="61186"/>
                  </a:cubicBezTo>
                  <a:cubicBezTo>
                    <a:pt x="23648" y="61249"/>
                    <a:pt x="23550" y="61361"/>
                    <a:pt x="23477" y="61466"/>
                  </a:cubicBezTo>
                  <a:lnTo>
                    <a:pt x="23776" y="61492"/>
                  </a:lnTo>
                  <a:cubicBezTo>
                    <a:pt x="23903" y="61335"/>
                    <a:pt x="24047" y="61293"/>
                    <a:pt x="24198" y="61293"/>
                  </a:cubicBezTo>
                  <a:cubicBezTo>
                    <a:pt x="24366" y="61293"/>
                    <a:pt x="24541" y="61345"/>
                    <a:pt x="24709" y="61345"/>
                  </a:cubicBezTo>
                  <a:cubicBezTo>
                    <a:pt x="24754" y="61345"/>
                    <a:pt x="24799" y="61341"/>
                    <a:pt x="24843" y="61332"/>
                  </a:cubicBezTo>
                  <a:cubicBezTo>
                    <a:pt x="25024" y="61480"/>
                    <a:pt x="25220" y="61516"/>
                    <a:pt x="25422" y="61516"/>
                  </a:cubicBezTo>
                  <a:cubicBezTo>
                    <a:pt x="25596" y="61516"/>
                    <a:pt x="25774" y="61489"/>
                    <a:pt x="25948" y="61485"/>
                  </a:cubicBezTo>
                  <a:cubicBezTo>
                    <a:pt x="26359" y="61606"/>
                    <a:pt x="26783" y="61639"/>
                    <a:pt x="27208" y="61656"/>
                  </a:cubicBezTo>
                  <a:cubicBezTo>
                    <a:pt x="27217" y="61917"/>
                    <a:pt x="26979" y="62041"/>
                    <a:pt x="26884" y="62245"/>
                  </a:cubicBezTo>
                  <a:cubicBezTo>
                    <a:pt x="26893" y="62243"/>
                    <a:pt x="26902" y="62242"/>
                    <a:pt x="26910" y="62242"/>
                  </a:cubicBezTo>
                  <a:cubicBezTo>
                    <a:pt x="26954" y="62242"/>
                    <a:pt x="26984" y="62266"/>
                    <a:pt x="27002" y="62312"/>
                  </a:cubicBezTo>
                  <a:cubicBezTo>
                    <a:pt x="27128" y="62188"/>
                    <a:pt x="27313" y="62129"/>
                    <a:pt x="27393" y="61956"/>
                  </a:cubicBezTo>
                  <a:cubicBezTo>
                    <a:pt x="27578" y="61825"/>
                    <a:pt x="27775" y="61744"/>
                    <a:pt x="27991" y="61744"/>
                  </a:cubicBezTo>
                  <a:cubicBezTo>
                    <a:pt x="28052" y="61744"/>
                    <a:pt x="28114" y="61750"/>
                    <a:pt x="28177" y="61763"/>
                  </a:cubicBezTo>
                  <a:cubicBezTo>
                    <a:pt x="28324" y="61794"/>
                    <a:pt x="28471" y="61821"/>
                    <a:pt x="28616" y="61858"/>
                  </a:cubicBezTo>
                  <a:cubicBezTo>
                    <a:pt x="28847" y="61917"/>
                    <a:pt x="28800" y="62046"/>
                    <a:pt x="28691" y="62187"/>
                  </a:cubicBezTo>
                  <a:lnTo>
                    <a:pt x="28938" y="62194"/>
                  </a:lnTo>
                  <a:cubicBezTo>
                    <a:pt x="29111" y="62038"/>
                    <a:pt x="29309" y="61948"/>
                    <a:pt x="29542" y="61948"/>
                  </a:cubicBezTo>
                  <a:cubicBezTo>
                    <a:pt x="29556" y="61948"/>
                    <a:pt x="29570" y="61948"/>
                    <a:pt x="29584" y="61949"/>
                  </a:cubicBezTo>
                  <a:cubicBezTo>
                    <a:pt x="29678" y="61976"/>
                    <a:pt x="29776" y="62029"/>
                    <a:pt x="29868" y="62029"/>
                  </a:cubicBezTo>
                  <a:cubicBezTo>
                    <a:pt x="29877" y="62029"/>
                    <a:pt x="29885" y="62029"/>
                    <a:pt x="29893" y="62028"/>
                  </a:cubicBezTo>
                  <a:cubicBezTo>
                    <a:pt x="29924" y="62024"/>
                    <a:pt x="29951" y="62022"/>
                    <a:pt x="29976" y="62022"/>
                  </a:cubicBezTo>
                  <a:cubicBezTo>
                    <a:pt x="30259" y="62022"/>
                    <a:pt x="30210" y="62240"/>
                    <a:pt x="30197" y="62440"/>
                  </a:cubicBezTo>
                  <a:cubicBezTo>
                    <a:pt x="30475" y="62296"/>
                    <a:pt x="30755" y="62179"/>
                    <a:pt x="31059" y="62179"/>
                  </a:cubicBezTo>
                  <a:cubicBezTo>
                    <a:pt x="31169" y="62179"/>
                    <a:pt x="31283" y="62195"/>
                    <a:pt x="31400" y="62230"/>
                  </a:cubicBezTo>
                  <a:cubicBezTo>
                    <a:pt x="31579" y="62283"/>
                    <a:pt x="31670" y="62328"/>
                    <a:pt x="31591" y="62553"/>
                  </a:cubicBezTo>
                  <a:cubicBezTo>
                    <a:pt x="31571" y="62614"/>
                    <a:pt x="31573" y="62651"/>
                    <a:pt x="31609" y="62651"/>
                  </a:cubicBezTo>
                  <a:cubicBezTo>
                    <a:pt x="31648" y="62651"/>
                    <a:pt x="31726" y="62608"/>
                    <a:pt x="31857" y="62509"/>
                  </a:cubicBezTo>
                  <a:cubicBezTo>
                    <a:pt x="32021" y="62425"/>
                    <a:pt x="32188" y="62351"/>
                    <a:pt x="32376" y="62339"/>
                  </a:cubicBezTo>
                  <a:cubicBezTo>
                    <a:pt x="32592" y="62383"/>
                    <a:pt x="32810" y="62429"/>
                    <a:pt x="33027" y="62467"/>
                  </a:cubicBezTo>
                  <a:cubicBezTo>
                    <a:pt x="33153" y="62489"/>
                    <a:pt x="33230" y="62545"/>
                    <a:pt x="33221" y="62684"/>
                  </a:cubicBezTo>
                  <a:cubicBezTo>
                    <a:pt x="33246" y="62787"/>
                    <a:pt x="33313" y="62846"/>
                    <a:pt x="33418" y="62861"/>
                  </a:cubicBezTo>
                  <a:cubicBezTo>
                    <a:pt x="33547" y="62776"/>
                    <a:pt x="33669" y="62741"/>
                    <a:pt x="33787" y="62741"/>
                  </a:cubicBezTo>
                  <a:cubicBezTo>
                    <a:pt x="33999" y="62741"/>
                    <a:pt x="34195" y="62856"/>
                    <a:pt x="34389" y="62996"/>
                  </a:cubicBezTo>
                  <a:lnTo>
                    <a:pt x="34384" y="63003"/>
                  </a:lnTo>
                  <a:lnTo>
                    <a:pt x="34566" y="63139"/>
                  </a:lnTo>
                  <a:cubicBezTo>
                    <a:pt x="34765" y="62958"/>
                    <a:pt x="34991" y="62874"/>
                    <a:pt x="35240" y="62874"/>
                  </a:cubicBezTo>
                  <a:cubicBezTo>
                    <a:pt x="35315" y="62874"/>
                    <a:pt x="35392" y="62882"/>
                    <a:pt x="35472" y="62897"/>
                  </a:cubicBezTo>
                  <a:cubicBezTo>
                    <a:pt x="35611" y="62924"/>
                    <a:pt x="35619" y="63032"/>
                    <a:pt x="35627" y="63141"/>
                  </a:cubicBezTo>
                  <a:cubicBezTo>
                    <a:pt x="35527" y="63211"/>
                    <a:pt x="35472" y="63297"/>
                    <a:pt x="35513" y="63423"/>
                  </a:cubicBezTo>
                  <a:cubicBezTo>
                    <a:pt x="35379" y="63481"/>
                    <a:pt x="35316" y="63566"/>
                    <a:pt x="35400" y="63706"/>
                  </a:cubicBezTo>
                  <a:cubicBezTo>
                    <a:pt x="35390" y="63704"/>
                    <a:pt x="35381" y="63704"/>
                    <a:pt x="35373" y="63704"/>
                  </a:cubicBezTo>
                  <a:cubicBezTo>
                    <a:pt x="35273" y="63704"/>
                    <a:pt x="35248" y="63794"/>
                    <a:pt x="35213" y="63872"/>
                  </a:cubicBezTo>
                  <a:cubicBezTo>
                    <a:pt x="35249" y="63886"/>
                    <a:pt x="35280" y="63892"/>
                    <a:pt x="35305" y="63892"/>
                  </a:cubicBezTo>
                  <a:cubicBezTo>
                    <a:pt x="35390" y="63892"/>
                    <a:pt x="35413" y="63818"/>
                    <a:pt x="35410" y="63714"/>
                  </a:cubicBezTo>
                  <a:cubicBezTo>
                    <a:pt x="35567" y="63664"/>
                    <a:pt x="35645" y="63583"/>
                    <a:pt x="35517" y="63425"/>
                  </a:cubicBezTo>
                  <a:lnTo>
                    <a:pt x="35517" y="63425"/>
                  </a:lnTo>
                  <a:cubicBezTo>
                    <a:pt x="35544" y="63431"/>
                    <a:pt x="35568" y="63434"/>
                    <a:pt x="35590" y="63434"/>
                  </a:cubicBezTo>
                  <a:cubicBezTo>
                    <a:pt x="35756" y="63434"/>
                    <a:pt x="35752" y="63265"/>
                    <a:pt x="35795" y="63143"/>
                  </a:cubicBezTo>
                  <a:cubicBezTo>
                    <a:pt x="35875" y="63085"/>
                    <a:pt x="35946" y="62960"/>
                    <a:pt x="36036" y="62960"/>
                  </a:cubicBezTo>
                  <a:cubicBezTo>
                    <a:pt x="36081" y="62960"/>
                    <a:pt x="36131" y="62992"/>
                    <a:pt x="36191" y="63080"/>
                  </a:cubicBezTo>
                  <a:lnTo>
                    <a:pt x="36397" y="63183"/>
                  </a:lnTo>
                  <a:lnTo>
                    <a:pt x="36852" y="63039"/>
                  </a:lnTo>
                  <a:lnTo>
                    <a:pt x="36852" y="63039"/>
                  </a:lnTo>
                  <a:cubicBezTo>
                    <a:pt x="36859" y="63401"/>
                    <a:pt x="36546" y="63654"/>
                    <a:pt x="36521" y="64005"/>
                  </a:cubicBezTo>
                  <a:lnTo>
                    <a:pt x="35863" y="64068"/>
                  </a:lnTo>
                  <a:cubicBezTo>
                    <a:pt x="35813" y="64082"/>
                    <a:pt x="35765" y="64088"/>
                    <a:pt x="35718" y="64088"/>
                  </a:cubicBezTo>
                  <a:cubicBezTo>
                    <a:pt x="35524" y="64088"/>
                    <a:pt x="35361" y="63979"/>
                    <a:pt x="35198" y="63872"/>
                  </a:cubicBezTo>
                  <a:cubicBezTo>
                    <a:pt x="35071" y="64007"/>
                    <a:pt x="34930" y="64042"/>
                    <a:pt x="34784" y="64042"/>
                  </a:cubicBezTo>
                  <a:cubicBezTo>
                    <a:pt x="34631" y="64042"/>
                    <a:pt x="34472" y="64003"/>
                    <a:pt x="34319" y="64003"/>
                  </a:cubicBezTo>
                  <a:cubicBezTo>
                    <a:pt x="34280" y="64003"/>
                    <a:pt x="34242" y="64006"/>
                    <a:pt x="34204" y="64012"/>
                  </a:cubicBezTo>
                  <a:cubicBezTo>
                    <a:pt x="34160" y="63988"/>
                    <a:pt x="34108" y="63985"/>
                    <a:pt x="34055" y="63985"/>
                  </a:cubicBezTo>
                  <a:cubicBezTo>
                    <a:pt x="34039" y="63985"/>
                    <a:pt x="34024" y="63985"/>
                    <a:pt x="34008" y="63985"/>
                  </a:cubicBezTo>
                  <a:cubicBezTo>
                    <a:pt x="33914" y="63985"/>
                    <a:pt x="33824" y="63976"/>
                    <a:pt x="33775" y="63856"/>
                  </a:cubicBezTo>
                  <a:cubicBezTo>
                    <a:pt x="33699" y="63924"/>
                    <a:pt x="33557" y="63930"/>
                    <a:pt x="33549" y="64060"/>
                  </a:cubicBezTo>
                  <a:cubicBezTo>
                    <a:pt x="33538" y="64218"/>
                    <a:pt x="33688" y="64199"/>
                    <a:pt x="33777" y="64223"/>
                  </a:cubicBezTo>
                  <a:cubicBezTo>
                    <a:pt x="33841" y="64240"/>
                    <a:pt x="33908" y="64241"/>
                    <a:pt x="33976" y="64241"/>
                  </a:cubicBezTo>
                  <a:cubicBezTo>
                    <a:pt x="33986" y="64241"/>
                    <a:pt x="33997" y="64241"/>
                    <a:pt x="34007" y="64241"/>
                  </a:cubicBezTo>
                  <a:cubicBezTo>
                    <a:pt x="34036" y="64241"/>
                    <a:pt x="34065" y="64241"/>
                    <a:pt x="34093" y="64243"/>
                  </a:cubicBezTo>
                  <a:lnTo>
                    <a:pt x="34783" y="64352"/>
                  </a:lnTo>
                  <a:cubicBezTo>
                    <a:pt x="34884" y="64394"/>
                    <a:pt x="34985" y="64408"/>
                    <a:pt x="35088" y="64408"/>
                  </a:cubicBezTo>
                  <a:cubicBezTo>
                    <a:pt x="35280" y="64408"/>
                    <a:pt x="35474" y="64359"/>
                    <a:pt x="35667" y="64359"/>
                  </a:cubicBezTo>
                  <a:cubicBezTo>
                    <a:pt x="35719" y="64359"/>
                    <a:pt x="35772" y="64363"/>
                    <a:pt x="35824" y="64372"/>
                  </a:cubicBezTo>
                  <a:cubicBezTo>
                    <a:pt x="36046" y="64411"/>
                    <a:pt x="36290" y="64382"/>
                    <a:pt x="36348" y="64686"/>
                  </a:cubicBezTo>
                  <a:cubicBezTo>
                    <a:pt x="36388" y="64630"/>
                    <a:pt x="36421" y="64535"/>
                    <a:pt x="36469" y="64528"/>
                  </a:cubicBezTo>
                  <a:cubicBezTo>
                    <a:pt x="36687" y="64496"/>
                    <a:pt x="36908" y="64457"/>
                    <a:pt x="37124" y="64457"/>
                  </a:cubicBezTo>
                  <a:cubicBezTo>
                    <a:pt x="37381" y="64457"/>
                    <a:pt x="37631" y="64512"/>
                    <a:pt x="37863" y="64703"/>
                  </a:cubicBezTo>
                  <a:cubicBezTo>
                    <a:pt x="37888" y="64688"/>
                    <a:pt x="37917" y="64679"/>
                    <a:pt x="37947" y="64679"/>
                  </a:cubicBezTo>
                  <a:cubicBezTo>
                    <a:pt x="37957" y="64679"/>
                    <a:pt x="37967" y="64680"/>
                    <a:pt x="37977" y="64682"/>
                  </a:cubicBezTo>
                  <a:cubicBezTo>
                    <a:pt x="38083" y="64579"/>
                    <a:pt x="38199" y="64543"/>
                    <a:pt x="38316" y="64543"/>
                  </a:cubicBezTo>
                  <a:cubicBezTo>
                    <a:pt x="38459" y="64543"/>
                    <a:pt x="38602" y="64597"/>
                    <a:pt x="38728" y="64643"/>
                  </a:cubicBezTo>
                  <a:cubicBezTo>
                    <a:pt x="38852" y="64689"/>
                    <a:pt x="38963" y="64702"/>
                    <a:pt x="39077" y="64702"/>
                  </a:cubicBezTo>
                  <a:cubicBezTo>
                    <a:pt x="39128" y="64702"/>
                    <a:pt x="39180" y="64700"/>
                    <a:pt x="39233" y="64696"/>
                  </a:cubicBezTo>
                  <a:cubicBezTo>
                    <a:pt x="39273" y="64705"/>
                    <a:pt x="39313" y="64708"/>
                    <a:pt x="39354" y="64708"/>
                  </a:cubicBezTo>
                  <a:cubicBezTo>
                    <a:pt x="39505" y="64708"/>
                    <a:pt x="39665" y="64662"/>
                    <a:pt x="39817" y="64662"/>
                  </a:cubicBezTo>
                  <a:cubicBezTo>
                    <a:pt x="39962" y="64662"/>
                    <a:pt x="40099" y="64704"/>
                    <a:pt x="40214" y="64872"/>
                  </a:cubicBezTo>
                  <a:cubicBezTo>
                    <a:pt x="40276" y="64847"/>
                    <a:pt x="40335" y="64837"/>
                    <a:pt x="40392" y="64837"/>
                  </a:cubicBezTo>
                  <a:cubicBezTo>
                    <a:pt x="40555" y="64837"/>
                    <a:pt x="40702" y="64919"/>
                    <a:pt x="40850" y="64992"/>
                  </a:cubicBezTo>
                  <a:cubicBezTo>
                    <a:pt x="41015" y="65106"/>
                    <a:pt x="41122" y="65339"/>
                    <a:pt x="41343" y="65339"/>
                  </a:cubicBezTo>
                  <a:cubicBezTo>
                    <a:pt x="41387" y="65339"/>
                    <a:pt x="41435" y="65330"/>
                    <a:pt x="41488" y="65309"/>
                  </a:cubicBezTo>
                  <a:lnTo>
                    <a:pt x="41488" y="65309"/>
                  </a:lnTo>
                  <a:cubicBezTo>
                    <a:pt x="41383" y="65562"/>
                    <a:pt x="41693" y="65601"/>
                    <a:pt x="41755" y="65858"/>
                  </a:cubicBezTo>
                  <a:cubicBezTo>
                    <a:pt x="40871" y="65795"/>
                    <a:pt x="40016" y="65719"/>
                    <a:pt x="39167" y="65553"/>
                  </a:cubicBezTo>
                  <a:lnTo>
                    <a:pt x="39023" y="65511"/>
                  </a:lnTo>
                  <a:cubicBezTo>
                    <a:pt x="38929" y="65534"/>
                    <a:pt x="38836" y="65543"/>
                    <a:pt x="38743" y="65543"/>
                  </a:cubicBezTo>
                  <a:cubicBezTo>
                    <a:pt x="38475" y="65543"/>
                    <a:pt x="38209" y="65470"/>
                    <a:pt x="37942" y="65466"/>
                  </a:cubicBezTo>
                  <a:cubicBezTo>
                    <a:pt x="37801" y="65464"/>
                    <a:pt x="37543" y="65431"/>
                    <a:pt x="37620" y="65145"/>
                  </a:cubicBezTo>
                  <a:lnTo>
                    <a:pt x="37620" y="65145"/>
                  </a:lnTo>
                  <a:cubicBezTo>
                    <a:pt x="37548" y="65306"/>
                    <a:pt x="37431" y="65365"/>
                    <a:pt x="37279" y="65365"/>
                  </a:cubicBezTo>
                  <a:cubicBezTo>
                    <a:pt x="37249" y="65365"/>
                    <a:pt x="37217" y="65363"/>
                    <a:pt x="37184" y="65359"/>
                  </a:cubicBezTo>
                  <a:cubicBezTo>
                    <a:pt x="36877" y="65316"/>
                    <a:pt x="36569" y="65285"/>
                    <a:pt x="36261" y="65249"/>
                  </a:cubicBezTo>
                  <a:cubicBezTo>
                    <a:pt x="35700" y="65164"/>
                    <a:pt x="35108" y="65294"/>
                    <a:pt x="34575" y="65010"/>
                  </a:cubicBezTo>
                  <a:lnTo>
                    <a:pt x="33713" y="65168"/>
                  </a:lnTo>
                  <a:cubicBezTo>
                    <a:pt x="34003" y="65339"/>
                    <a:pt x="34285" y="65406"/>
                    <a:pt x="34571" y="65429"/>
                  </a:cubicBezTo>
                  <a:cubicBezTo>
                    <a:pt x="36431" y="65580"/>
                    <a:pt x="38298" y="65655"/>
                    <a:pt x="40122" y="66103"/>
                  </a:cubicBezTo>
                  <a:cubicBezTo>
                    <a:pt x="40409" y="66173"/>
                    <a:pt x="40702" y="66220"/>
                    <a:pt x="40994" y="66268"/>
                  </a:cubicBezTo>
                  <a:cubicBezTo>
                    <a:pt x="41263" y="66313"/>
                    <a:pt x="41536" y="66343"/>
                    <a:pt x="41807" y="66381"/>
                  </a:cubicBezTo>
                  <a:cubicBezTo>
                    <a:pt x="42100" y="66424"/>
                    <a:pt x="42507" y="66367"/>
                    <a:pt x="42656" y="66538"/>
                  </a:cubicBezTo>
                  <a:cubicBezTo>
                    <a:pt x="42854" y="66764"/>
                    <a:pt x="43109" y="66723"/>
                    <a:pt x="43296" y="66869"/>
                  </a:cubicBezTo>
                  <a:cubicBezTo>
                    <a:pt x="43295" y="66763"/>
                    <a:pt x="43318" y="66670"/>
                    <a:pt x="43433" y="66629"/>
                  </a:cubicBezTo>
                  <a:lnTo>
                    <a:pt x="44254" y="66661"/>
                  </a:lnTo>
                  <a:cubicBezTo>
                    <a:pt x="44436" y="66686"/>
                    <a:pt x="44613" y="66753"/>
                    <a:pt x="44798" y="66753"/>
                  </a:cubicBezTo>
                  <a:cubicBezTo>
                    <a:pt x="44847" y="66753"/>
                    <a:pt x="44897" y="66748"/>
                    <a:pt x="44947" y="66737"/>
                  </a:cubicBezTo>
                  <a:cubicBezTo>
                    <a:pt x="45244" y="66837"/>
                    <a:pt x="45498" y="67054"/>
                    <a:pt x="45832" y="67054"/>
                  </a:cubicBezTo>
                  <a:lnTo>
                    <a:pt x="45954" y="67209"/>
                  </a:lnTo>
                  <a:cubicBezTo>
                    <a:pt x="45979" y="67180"/>
                    <a:pt x="46028" y="67151"/>
                    <a:pt x="46025" y="67125"/>
                  </a:cubicBezTo>
                  <a:cubicBezTo>
                    <a:pt x="46021" y="67070"/>
                    <a:pt x="45989" y="67055"/>
                    <a:pt x="45949" y="67055"/>
                  </a:cubicBezTo>
                  <a:cubicBezTo>
                    <a:pt x="45932" y="67055"/>
                    <a:pt x="45915" y="67057"/>
                    <a:pt x="45897" y="67061"/>
                  </a:cubicBezTo>
                  <a:cubicBezTo>
                    <a:pt x="45950" y="66926"/>
                    <a:pt x="46199" y="66920"/>
                    <a:pt x="46128" y="66680"/>
                  </a:cubicBezTo>
                  <a:cubicBezTo>
                    <a:pt x="45826" y="66587"/>
                    <a:pt x="45473" y="66629"/>
                    <a:pt x="45183" y="66442"/>
                  </a:cubicBezTo>
                  <a:cubicBezTo>
                    <a:pt x="45367" y="66337"/>
                    <a:pt x="45509" y="66282"/>
                    <a:pt x="45647" y="66282"/>
                  </a:cubicBezTo>
                  <a:cubicBezTo>
                    <a:pt x="45833" y="66282"/>
                    <a:pt x="46013" y="66383"/>
                    <a:pt x="46283" y="66599"/>
                  </a:cubicBezTo>
                  <a:cubicBezTo>
                    <a:pt x="46087" y="66756"/>
                    <a:pt x="46162" y="66869"/>
                    <a:pt x="46353" y="66928"/>
                  </a:cubicBezTo>
                  <a:cubicBezTo>
                    <a:pt x="46654" y="67022"/>
                    <a:pt x="46988" y="66955"/>
                    <a:pt x="47319" y="67123"/>
                  </a:cubicBezTo>
                  <a:cubicBezTo>
                    <a:pt x="47086" y="67317"/>
                    <a:pt x="46845" y="67392"/>
                    <a:pt x="46595" y="67392"/>
                  </a:cubicBezTo>
                  <a:cubicBezTo>
                    <a:pt x="46444" y="67392"/>
                    <a:pt x="46291" y="67365"/>
                    <a:pt x="46134" y="67320"/>
                  </a:cubicBezTo>
                  <a:lnTo>
                    <a:pt x="46134" y="67320"/>
                  </a:lnTo>
                  <a:cubicBezTo>
                    <a:pt x="46181" y="67470"/>
                    <a:pt x="46079" y="67527"/>
                    <a:pt x="45969" y="67553"/>
                  </a:cubicBezTo>
                  <a:cubicBezTo>
                    <a:pt x="45486" y="67665"/>
                    <a:pt x="45002" y="67766"/>
                    <a:pt x="44517" y="67871"/>
                  </a:cubicBezTo>
                  <a:lnTo>
                    <a:pt x="44400" y="67924"/>
                  </a:lnTo>
                  <a:cubicBezTo>
                    <a:pt x="42362" y="68501"/>
                    <a:pt x="40316" y="69046"/>
                    <a:pt x="38312" y="69735"/>
                  </a:cubicBezTo>
                  <a:cubicBezTo>
                    <a:pt x="37343" y="70068"/>
                    <a:pt x="36374" y="70404"/>
                    <a:pt x="35440" y="70831"/>
                  </a:cubicBezTo>
                  <a:cubicBezTo>
                    <a:pt x="35320" y="70886"/>
                    <a:pt x="35214" y="70917"/>
                    <a:pt x="35119" y="70917"/>
                  </a:cubicBezTo>
                  <a:cubicBezTo>
                    <a:pt x="34962" y="70917"/>
                    <a:pt x="34834" y="70830"/>
                    <a:pt x="34717" y="70618"/>
                  </a:cubicBezTo>
                  <a:cubicBezTo>
                    <a:pt x="34531" y="70285"/>
                    <a:pt x="34279" y="69987"/>
                    <a:pt x="34057" y="69674"/>
                  </a:cubicBezTo>
                  <a:cubicBezTo>
                    <a:pt x="33894" y="69601"/>
                    <a:pt x="33927" y="69412"/>
                    <a:pt x="33836" y="69297"/>
                  </a:cubicBezTo>
                  <a:cubicBezTo>
                    <a:pt x="33740" y="69212"/>
                    <a:pt x="33649" y="69121"/>
                    <a:pt x="33546" y="69045"/>
                  </a:cubicBezTo>
                  <a:cubicBezTo>
                    <a:pt x="33486" y="69001"/>
                    <a:pt x="33431" y="68977"/>
                    <a:pt x="33384" y="68977"/>
                  </a:cubicBezTo>
                  <a:cubicBezTo>
                    <a:pt x="33309" y="68977"/>
                    <a:pt x="33253" y="69035"/>
                    <a:pt x="33222" y="69159"/>
                  </a:cubicBezTo>
                  <a:cubicBezTo>
                    <a:pt x="33252" y="69410"/>
                    <a:pt x="33166" y="69571"/>
                    <a:pt x="32899" y="69616"/>
                  </a:cubicBezTo>
                  <a:cubicBezTo>
                    <a:pt x="32779" y="69637"/>
                    <a:pt x="32635" y="69628"/>
                    <a:pt x="32579" y="69781"/>
                  </a:cubicBezTo>
                  <a:lnTo>
                    <a:pt x="32720" y="69888"/>
                  </a:lnTo>
                  <a:cubicBezTo>
                    <a:pt x="32974" y="69867"/>
                    <a:pt x="33189" y="69735"/>
                    <a:pt x="33416" y="69636"/>
                  </a:cubicBezTo>
                  <a:cubicBezTo>
                    <a:pt x="33725" y="69892"/>
                    <a:pt x="33973" y="70190"/>
                    <a:pt x="34063" y="70595"/>
                  </a:cubicBezTo>
                  <a:cubicBezTo>
                    <a:pt x="34301" y="70700"/>
                    <a:pt x="34467" y="70872"/>
                    <a:pt x="34559" y="71102"/>
                  </a:cubicBezTo>
                  <a:cubicBezTo>
                    <a:pt x="34533" y="71160"/>
                    <a:pt x="34526" y="71214"/>
                    <a:pt x="34497" y="71231"/>
                  </a:cubicBezTo>
                  <a:cubicBezTo>
                    <a:pt x="34183" y="71412"/>
                    <a:pt x="34000" y="71517"/>
                    <a:pt x="33863" y="71517"/>
                  </a:cubicBezTo>
                  <a:cubicBezTo>
                    <a:pt x="33674" y="71517"/>
                    <a:pt x="33572" y="71316"/>
                    <a:pt x="33329" y="70835"/>
                  </a:cubicBezTo>
                  <a:cubicBezTo>
                    <a:pt x="33082" y="70749"/>
                    <a:pt x="32974" y="70503"/>
                    <a:pt x="32780" y="70350"/>
                  </a:cubicBezTo>
                  <a:cubicBezTo>
                    <a:pt x="32639" y="70238"/>
                    <a:pt x="32549" y="70067"/>
                    <a:pt x="32720" y="69889"/>
                  </a:cubicBezTo>
                  <a:lnTo>
                    <a:pt x="32579" y="69783"/>
                  </a:lnTo>
                  <a:cubicBezTo>
                    <a:pt x="32539" y="69800"/>
                    <a:pt x="32503" y="69808"/>
                    <a:pt x="32472" y="69808"/>
                  </a:cubicBezTo>
                  <a:cubicBezTo>
                    <a:pt x="32318" y="69808"/>
                    <a:pt x="32259" y="69629"/>
                    <a:pt x="32144" y="69555"/>
                  </a:cubicBezTo>
                  <a:cubicBezTo>
                    <a:pt x="32064" y="69366"/>
                    <a:pt x="31925" y="69244"/>
                    <a:pt x="31734" y="69172"/>
                  </a:cubicBezTo>
                  <a:lnTo>
                    <a:pt x="31734" y="69172"/>
                  </a:lnTo>
                  <a:cubicBezTo>
                    <a:pt x="31763" y="69334"/>
                    <a:pt x="31796" y="69480"/>
                    <a:pt x="31924" y="69578"/>
                  </a:cubicBezTo>
                  <a:cubicBezTo>
                    <a:pt x="31978" y="69718"/>
                    <a:pt x="32104" y="69858"/>
                    <a:pt x="31918" y="69995"/>
                  </a:cubicBezTo>
                  <a:cubicBezTo>
                    <a:pt x="31621" y="70002"/>
                    <a:pt x="31368" y="70136"/>
                    <a:pt x="31117" y="70277"/>
                  </a:cubicBezTo>
                  <a:cubicBezTo>
                    <a:pt x="31117" y="70277"/>
                    <a:pt x="31117" y="70277"/>
                    <a:pt x="31117" y="70277"/>
                  </a:cubicBezTo>
                  <a:lnTo>
                    <a:pt x="31117" y="70277"/>
                  </a:lnTo>
                  <a:cubicBezTo>
                    <a:pt x="31074" y="70293"/>
                    <a:pt x="31035" y="70300"/>
                    <a:pt x="30998" y="70300"/>
                  </a:cubicBezTo>
                  <a:cubicBezTo>
                    <a:pt x="30879" y="70300"/>
                    <a:pt x="30788" y="70227"/>
                    <a:pt x="30704" y="70128"/>
                  </a:cubicBezTo>
                  <a:cubicBezTo>
                    <a:pt x="30148" y="69474"/>
                    <a:pt x="29591" y="68823"/>
                    <a:pt x="28972" y="68228"/>
                  </a:cubicBezTo>
                  <a:cubicBezTo>
                    <a:pt x="28826" y="67855"/>
                    <a:pt x="28491" y="67640"/>
                    <a:pt x="28238" y="67356"/>
                  </a:cubicBezTo>
                  <a:lnTo>
                    <a:pt x="28101" y="67477"/>
                  </a:lnTo>
                  <a:cubicBezTo>
                    <a:pt x="28340" y="67793"/>
                    <a:pt x="28501" y="68167"/>
                    <a:pt x="28814" y="68428"/>
                  </a:cubicBezTo>
                  <a:cubicBezTo>
                    <a:pt x="29209" y="69107"/>
                    <a:pt x="29769" y="69661"/>
                    <a:pt x="30230" y="70290"/>
                  </a:cubicBezTo>
                  <a:cubicBezTo>
                    <a:pt x="30079" y="70791"/>
                    <a:pt x="29671" y="70804"/>
                    <a:pt x="29255" y="70805"/>
                  </a:cubicBezTo>
                  <a:cubicBezTo>
                    <a:pt x="29146" y="70594"/>
                    <a:pt x="28956" y="70455"/>
                    <a:pt x="28787" y="70301"/>
                  </a:cubicBezTo>
                  <a:lnTo>
                    <a:pt x="28544" y="70319"/>
                  </a:lnTo>
                  <a:cubicBezTo>
                    <a:pt x="28686" y="70492"/>
                    <a:pt x="28775" y="70708"/>
                    <a:pt x="28969" y="70840"/>
                  </a:cubicBezTo>
                  <a:cubicBezTo>
                    <a:pt x="28992" y="71009"/>
                    <a:pt x="28888" y="71078"/>
                    <a:pt x="28748" y="71120"/>
                  </a:cubicBezTo>
                  <a:cubicBezTo>
                    <a:pt x="28600" y="71166"/>
                    <a:pt x="28452" y="71216"/>
                    <a:pt x="28335" y="71328"/>
                  </a:cubicBezTo>
                  <a:cubicBezTo>
                    <a:pt x="28287" y="71344"/>
                    <a:pt x="28244" y="71352"/>
                    <a:pt x="28205" y="71352"/>
                  </a:cubicBezTo>
                  <a:cubicBezTo>
                    <a:pt x="27981" y="71352"/>
                    <a:pt x="27871" y="71123"/>
                    <a:pt x="27703" y="71012"/>
                  </a:cubicBezTo>
                  <a:cubicBezTo>
                    <a:pt x="27606" y="70905"/>
                    <a:pt x="27524" y="70685"/>
                    <a:pt x="27392" y="70685"/>
                  </a:cubicBezTo>
                  <a:cubicBezTo>
                    <a:pt x="27358" y="70685"/>
                    <a:pt x="27322" y="70700"/>
                    <a:pt x="27280" y="70734"/>
                  </a:cubicBezTo>
                  <a:cubicBezTo>
                    <a:pt x="27065" y="70911"/>
                    <a:pt x="27354" y="71056"/>
                    <a:pt x="27474" y="71192"/>
                  </a:cubicBezTo>
                  <a:cubicBezTo>
                    <a:pt x="27496" y="71355"/>
                    <a:pt x="27737" y="71485"/>
                    <a:pt x="27545" y="71679"/>
                  </a:cubicBezTo>
                  <a:cubicBezTo>
                    <a:pt x="27421" y="71684"/>
                    <a:pt x="27282" y="71745"/>
                    <a:pt x="27308" y="71860"/>
                  </a:cubicBezTo>
                  <a:cubicBezTo>
                    <a:pt x="27324" y="71928"/>
                    <a:pt x="27360" y="71953"/>
                    <a:pt x="27403" y="71953"/>
                  </a:cubicBezTo>
                  <a:cubicBezTo>
                    <a:pt x="27455" y="71953"/>
                    <a:pt x="27519" y="71917"/>
                    <a:pt x="27571" y="71880"/>
                  </a:cubicBezTo>
                  <a:cubicBezTo>
                    <a:pt x="27650" y="71855"/>
                    <a:pt x="27728" y="71837"/>
                    <a:pt x="27801" y="71837"/>
                  </a:cubicBezTo>
                  <a:cubicBezTo>
                    <a:pt x="27914" y="71837"/>
                    <a:pt x="28016" y="71880"/>
                    <a:pt x="28096" y="72008"/>
                  </a:cubicBezTo>
                  <a:cubicBezTo>
                    <a:pt x="28212" y="72191"/>
                    <a:pt x="28418" y="72314"/>
                    <a:pt x="28463" y="72546"/>
                  </a:cubicBezTo>
                  <a:cubicBezTo>
                    <a:pt x="28406" y="72572"/>
                    <a:pt x="28340" y="72591"/>
                    <a:pt x="28290" y="72629"/>
                  </a:cubicBezTo>
                  <a:cubicBezTo>
                    <a:pt x="28243" y="72665"/>
                    <a:pt x="28178" y="72725"/>
                    <a:pt x="28182" y="72767"/>
                  </a:cubicBezTo>
                  <a:cubicBezTo>
                    <a:pt x="28189" y="72849"/>
                    <a:pt x="28247" y="72871"/>
                    <a:pt x="28310" y="72871"/>
                  </a:cubicBezTo>
                  <a:cubicBezTo>
                    <a:pt x="28333" y="72871"/>
                    <a:pt x="28357" y="72868"/>
                    <a:pt x="28379" y="72864"/>
                  </a:cubicBezTo>
                  <a:cubicBezTo>
                    <a:pt x="28463" y="72848"/>
                    <a:pt x="28541" y="72811"/>
                    <a:pt x="28622" y="72783"/>
                  </a:cubicBezTo>
                  <a:cubicBezTo>
                    <a:pt x="28930" y="72940"/>
                    <a:pt x="29126" y="73211"/>
                    <a:pt x="29352" y="73446"/>
                  </a:cubicBezTo>
                  <a:cubicBezTo>
                    <a:pt x="29227" y="73626"/>
                    <a:pt x="29055" y="73632"/>
                    <a:pt x="28924" y="73708"/>
                  </a:cubicBezTo>
                  <a:cubicBezTo>
                    <a:pt x="28782" y="73791"/>
                    <a:pt x="28655" y="73829"/>
                    <a:pt x="28536" y="73829"/>
                  </a:cubicBezTo>
                  <a:cubicBezTo>
                    <a:pt x="28318" y="73829"/>
                    <a:pt x="28127" y="73703"/>
                    <a:pt x="27917" y="73494"/>
                  </a:cubicBezTo>
                  <a:cubicBezTo>
                    <a:pt x="24106" y="69721"/>
                    <a:pt x="20338" y="65903"/>
                    <a:pt x="16327" y="62336"/>
                  </a:cubicBezTo>
                  <a:cubicBezTo>
                    <a:pt x="15374" y="61489"/>
                    <a:pt x="14519" y="60531"/>
                    <a:pt x="13622" y="59621"/>
                  </a:cubicBezTo>
                  <a:cubicBezTo>
                    <a:pt x="13429" y="59426"/>
                    <a:pt x="13240" y="59230"/>
                    <a:pt x="12996" y="59098"/>
                  </a:cubicBezTo>
                  <a:cubicBezTo>
                    <a:pt x="13004" y="58972"/>
                    <a:pt x="13037" y="58874"/>
                    <a:pt x="13162" y="58874"/>
                  </a:cubicBezTo>
                  <a:cubicBezTo>
                    <a:pt x="13183" y="58874"/>
                    <a:pt x="13207" y="58877"/>
                    <a:pt x="13233" y="58882"/>
                  </a:cubicBezTo>
                  <a:cubicBezTo>
                    <a:pt x="13467" y="58934"/>
                    <a:pt x="13703" y="58980"/>
                    <a:pt x="13943" y="58980"/>
                  </a:cubicBezTo>
                  <a:cubicBezTo>
                    <a:pt x="14007" y="58980"/>
                    <a:pt x="14072" y="58976"/>
                    <a:pt x="14138" y="58969"/>
                  </a:cubicBezTo>
                  <a:cubicBezTo>
                    <a:pt x="14133" y="58894"/>
                    <a:pt x="14128" y="58819"/>
                    <a:pt x="14125" y="58744"/>
                  </a:cubicBezTo>
                  <a:close/>
                  <a:moveTo>
                    <a:pt x="82730" y="73294"/>
                  </a:moveTo>
                  <a:cubicBezTo>
                    <a:pt x="82858" y="73294"/>
                    <a:pt x="83009" y="73398"/>
                    <a:pt x="83246" y="73602"/>
                  </a:cubicBezTo>
                  <a:cubicBezTo>
                    <a:pt x="83311" y="73536"/>
                    <a:pt x="83383" y="73519"/>
                    <a:pt x="83457" y="73519"/>
                  </a:cubicBezTo>
                  <a:cubicBezTo>
                    <a:pt x="83544" y="73519"/>
                    <a:pt x="83635" y="73543"/>
                    <a:pt x="83723" y="73543"/>
                  </a:cubicBezTo>
                  <a:cubicBezTo>
                    <a:pt x="83746" y="73543"/>
                    <a:pt x="83769" y="73542"/>
                    <a:pt x="83791" y="73537"/>
                  </a:cubicBezTo>
                  <a:lnTo>
                    <a:pt x="83791" y="73537"/>
                  </a:lnTo>
                  <a:lnTo>
                    <a:pt x="83791" y="73538"/>
                  </a:lnTo>
                  <a:cubicBezTo>
                    <a:pt x="83906" y="73584"/>
                    <a:pt x="83967" y="73672"/>
                    <a:pt x="83992" y="73790"/>
                  </a:cubicBezTo>
                  <a:cubicBezTo>
                    <a:pt x="83983" y="73843"/>
                    <a:pt x="83974" y="73895"/>
                    <a:pt x="83963" y="73948"/>
                  </a:cubicBezTo>
                  <a:cubicBezTo>
                    <a:pt x="83783" y="74051"/>
                    <a:pt x="83600" y="74147"/>
                    <a:pt x="83389" y="74147"/>
                  </a:cubicBezTo>
                  <a:cubicBezTo>
                    <a:pt x="83361" y="74147"/>
                    <a:pt x="83333" y="74145"/>
                    <a:pt x="83304" y="74142"/>
                  </a:cubicBezTo>
                  <a:cubicBezTo>
                    <a:pt x="83248" y="74033"/>
                    <a:pt x="83191" y="73925"/>
                    <a:pt x="83136" y="73818"/>
                  </a:cubicBezTo>
                  <a:cubicBezTo>
                    <a:pt x="83039" y="73870"/>
                    <a:pt x="82947" y="73892"/>
                    <a:pt x="82859" y="73892"/>
                  </a:cubicBezTo>
                  <a:cubicBezTo>
                    <a:pt x="82661" y="73892"/>
                    <a:pt x="82481" y="73783"/>
                    <a:pt x="82301" y="73676"/>
                  </a:cubicBezTo>
                  <a:cubicBezTo>
                    <a:pt x="82474" y="73419"/>
                    <a:pt x="82589" y="73294"/>
                    <a:pt x="82730" y="73294"/>
                  </a:cubicBezTo>
                  <a:close/>
                  <a:moveTo>
                    <a:pt x="92544" y="48576"/>
                  </a:moveTo>
                  <a:cubicBezTo>
                    <a:pt x="92449" y="48730"/>
                    <a:pt x="92602" y="48750"/>
                    <a:pt x="92679" y="48780"/>
                  </a:cubicBezTo>
                  <a:cubicBezTo>
                    <a:pt x="92923" y="48875"/>
                    <a:pt x="93175" y="48950"/>
                    <a:pt x="93423" y="49032"/>
                  </a:cubicBezTo>
                  <a:cubicBezTo>
                    <a:pt x="93449" y="49025"/>
                    <a:pt x="93476" y="49022"/>
                    <a:pt x="93503" y="49022"/>
                  </a:cubicBezTo>
                  <a:cubicBezTo>
                    <a:pt x="93520" y="49022"/>
                    <a:pt x="93537" y="49023"/>
                    <a:pt x="93554" y="49026"/>
                  </a:cubicBezTo>
                  <a:lnTo>
                    <a:pt x="93730" y="49187"/>
                  </a:lnTo>
                  <a:lnTo>
                    <a:pt x="93947" y="49138"/>
                  </a:lnTo>
                  <a:cubicBezTo>
                    <a:pt x="94117" y="49309"/>
                    <a:pt x="94352" y="49326"/>
                    <a:pt x="94565" y="49399"/>
                  </a:cubicBezTo>
                  <a:lnTo>
                    <a:pt x="94536" y="49195"/>
                  </a:lnTo>
                  <a:cubicBezTo>
                    <a:pt x="94422" y="49162"/>
                    <a:pt x="94323" y="49077"/>
                    <a:pt x="94200" y="49077"/>
                  </a:cubicBezTo>
                  <a:cubicBezTo>
                    <a:pt x="94180" y="49077"/>
                    <a:pt x="94159" y="49079"/>
                    <a:pt x="94136" y="49085"/>
                  </a:cubicBezTo>
                  <a:cubicBezTo>
                    <a:pt x="94097" y="49008"/>
                    <a:pt x="94013" y="48940"/>
                    <a:pt x="94061" y="48845"/>
                  </a:cubicBezTo>
                  <a:cubicBezTo>
                    <a:pt x="94129" y="48709"/>
                    <a:pt x="94241" y="48647"/>
                    <a:pt x="94358" y="48647"/>
                  </a:cubicBezTo>
                  <a:cubicBezTo>
                    <a:pt x="94414" y="48647"/>
                    <a:pt x="94470" y="48661"/>
                    <a:pt x="94523" y="48688"/>
                  </a:cubicBezTo>
                  <a:cubicBezTo>
                    <a:pt x="94740" y="48800"/>
                    <a:pt x="95146" y="48682"/>
                    <a:pt x="95126" y="49125"/>
                  </a:cubicBezTo>
                  <a:lnTo>
                    <a:pt x="95266" y="49187"/>
                  </a:lnTo>
                  <a:cubicBezTo>
                    <a:pt x="95377" y="49117"/>
                    <a:pt x="95485" y="49091"/>
                    <a:pt x="95591" y="49091"/>
                  </a:cubicBezTo>
                  <a:cubicBezTo>
                    <a:pt x="95868" y="49091"/>
                    <a:pt x="96134" y="49265"/>
                    <a:pt x="96411" y="49265"/>
                  </a:cubicBezTo>
                  <a:cubicBezTo>
                    <a:pt x="96437" y="49265"/>
                    <a:pt x="96462" y="49263"/>
                    <a:pt x="96487" y="49260"/>
                  </a:cubicBezTo>
                  <a:lnTo>
                    <a:pt x="96487" y="49260"/>
                  </a:lnTo>
                  <a:cubicBezTo>
                    <a:pt x="96564" y="49489"/>
                    <a:pt x="96370" y="49587"/>
                    <a:pt x="96257" y="49714"/>
                  </a:cubicBezTo>
                  <a:cubicBezTo>
                    <a:pt x="95525" y="50538"/>
                    <a:pt x="94914" y="51443"/>
                    <a:pt x="94442" y="52438"/>
                  </a:cubicBezTo>
                  <a:cubicBezTo>
                    <a:pt x="93424" y="54577"/>
                    <a:pt x="92450" y="56739"/>
                    <a:pt x="91387" y="58857"/>
                  </a:cubicBezTo>
                  <a:cubicBezTo>
                    <a:pt x="90187" y="61246"/>
                    <a:pt x="89161" y="63700"/>
                    <a:pt x="88245" y="66208"/>
                  </a:cubicBezTo>
                  <a:lnTo>
                    <a:pt x="88247" y="66207"/>
                  </a:lnTo>
                  <a:lnTo>
                    <a:pt x="88247" y="66207"/>
                  </a:lnTo>
                  <a:cubicBezTo>
                    <a:pt x="87832" y="67343"/>
                    <a:pt x="87296" y="68426"/>
                    <a:pt x="86710" y="69485"/>
                  </a:cubicBezTo>
                  <a:cubicBezTo>
                    <a:pt x="86119" y="70552"/>
                    <a:pt x="85547" y="71632"/>
                    <a:pt x="84966" y="72705"/>
                  </a:cubicBezTo>
                  <a:lnTo>
                    <a:pt x="84968" y="72723"/>
                  </a:lnTo>
                  <a:cubicBezTo>
                    <a:pt x="84965" y="72878"/>
                    <a:pt x="84845" y="72996"/>
                    <a:pt x="84851" y="73162"/>
                  </a:cubicBezTo>
                  <a:cubicBezTo>
                    <a:pt x="84859" y="73352"/>
                    <a:pt x="84757" y="73434"/>
                    <a:pt x="84602" y="73434"/>
                  </a:cubicBezTo>
                  <a:cubicBezTo>
                    <a:pt x="84568" y="73434"/>
                    <a:pt x="84532" y="73430"/>
                    <a:pt x="84494" y="73423"/>
                  </a:cubicBezTo>
                  <a:cubicBezTo>
                    <a:pt x="84472" y="73434"/>
                    <a:pt x="84450" y="73438"/>
                    <a:pt x="84430" y="73438"/>
                  </a:cubicBezTo>
                  <a:cubicBezTo>
                    <a:pt x="84339" y="73438"/>
                    <a:pt x="84268" y="73349"/>
                    <a:pt x="84176" y="73349"/>
                  </a:cubicBezTo>
                  <a:cubicBezTo>
                    <a:pt x="84174" y="73349"/>
                    <a:pt x="84172" y="73349"/>
                    <a:pt x="84170" y="73349"/>
                  </a:cubicBezTo>
                  <a:lnTo>
                    <a:pt x="83794" y="73288"/>
                  </a:lnTo>
                  <a:lnTo>
                    <a:pt x="83794" y="73289"/>
                  </a:lnTo>
                  <a:lnTo>
                    <a:pt x="83794" y="73287"/>
                  </a:lnTo>
                  <a:cubicBezTo>
                    <a:pt x="83551" y="73105"/>
                    <a:pt x="83256" y="73131"/>
                    <a:pt x="82980" y="73087"/>
                  </a:cubicBezTo>
                  <a:cubicBezTo>
                    <a:pt x="82722" y="73047"/>
                    <a:pt x="82802" y="72905"/>
                    <a:pt x="82851" y="72759"/>
                  </a:cubicBezTo>
                  <a:lnTo>
                    <a:pt x="82887" y="72706"/>
                  </a:lnTo>
                  <a:cubicBezTo>
                    <a:pt x="83095" y="72481"/>
                    <a:pt x="83289" y="72248"/>
                    <a:pt x="83353" y="71871"/>
                  </a:cubicBezTo>
                  <a:lnTo>
                    <a:pt x="83353" y="71871"/>
                  </a:lnTo>
                  <a:cubicBezTo>
                    <a:pt x="83055" y="72025"/>
                    <a:pt x="82915" y="72214"/>
                    <a:pt x="82842" y="72459"/>
                  </a:cubicBezTo>
                  <a:lnTo>
                    <a:pt x="82704" y="72661"/>
                  </a:lnTo>
                  <a:cubicBezTo>
                    <a:pt x="82658" y="72708"/>
                    <a:pt x="82603" y="72750"/>
                    <a:pt x="82568" y="72805"/>
                  </a:cubicBezTo>
                  <a:cubicBezTo>
                    <a:pt x="82440" y="73007"/>
                    <a:pt x="82030" y="73005"/>
                    <a:pt x="82144" y="73389"/>
                  </a:cubicBezTo>
                  <a:cubicBezTo>
                    <a:pt x="82155" y="73424"/>
                    <a:pt x="82069" y="73526"/>
                    <a:pt x="82021" y="73531"/>
                  </a:cubicBezTo>
                  <a:cubicBezTo>
                    <a:pt x="81556" y="73595"/>
                    <a:pt x="81734" y="73896"/>
                    <a:pt x="81782" y="74150"/>
                  </a:cubicBezTo>
                  <a:cubicBezTo>
                    <a:pt x="81784" y="74155"/>
                    <a:pt x="81787" y="74157"/>
                    <a:pt x="81790" y="74160"/>
                  </a:cubicBezTo>
                  <a:cubicBezTo>
                    <a:pt x="81787" y="74162"/>
                    <a:pt x="81784" y="74162"/>
                    <a:pt x="81781" y="74163"/>
                  </a:cubicBezTo>
                  <a:cubicBezTo>
                    <a:pt x="81750" y="74147"/>
                    <a:pt x="81726" y="74140"/>
                    <a:pt x="81706" y="74140"/>
                  </a:cubicBezTo>
                  <a:cubicBezTo>
                    <a:pt x="81639" y="74140"/>
                    <a:pt x="81625" y="74220"/>
                    <a:pt x="81600" y="74284"/>
                  </a:cubicBezTo>
                  <a:cubicBezTo>
                    <a:pt x="81557" y="74302"/>
                    <a:pt x="81517" y="74310"/>
                    <a:pt x="81477" y="74310"/>
                  </a:cubicBezTo>
                  <a:cubicBezTo>
                    <a:pt x="81385" y="74310"/>
                    <a:pt x="81299" y="74268"/>
                    <a:pt x="81211" y="74226"/>
                  </a:cubicBezTo>
                  <a:cubicBezTo>
                    <a:pt x="79724" y="73522"/>
                    <a:pt x="78169" y="72996"/>
                    <a:pt x="76621" y="72452"/>
                  </a:cubicBezTo>
                  <a:cubicBezTo>
                    <a:pt x="74856" y="71834"/>
                    <a:pt x="73106" y="71170"/>
                    <a:pt x="71413" y="70377"/>
                  </a:cubicBezTo>
                  <a:cubicBezTo>
                    <a:pt x="68472" y="69001"/>
                    <a:pt x="65382" y="68034"/>
                    <a:pt x="62313" y="67009"/>
                  </a:cubicBezTo>
                  <a:cubicBezTo>
                    <a:pt x="61597" y="66770"/>
                    <a:pt x="60894" y="66474"/>
                    <a:pt x="60149" y="66310"/>
                  </a:cubicBezTo>
                  <a:cubicBezTo>
                    <a:pt x="58845" y="66022"/>
                    <a:pt x="57534" y="65757"/>
                    <a:pt x="56241" y="65423"/>
                  </a:cubicBezTo>
                  <a:cubicBezTo>
                    <a:pt x="55040" y="65114"/>
                    <a:pt x="53831" y="64858"/>
                    <a:pt x="52600" y="64723"/>
                  </a:cubicBezTo>
                  <a:cubicBezTo>
                    <a:pt x="52444" y="64705"/>
                    <a:pt x="52343" y="64648"/>
                    <a:pt x="52318" y="64487"/>
                  </a:cubicBezTo>
                  <a:cubicBezTo>
                    <a:pt x="52427" y="64303"/>
                    <a:pt x="52565" y="64184"/>
                    <a:pt x="52776" y="64184"/>
                  </a:cubicBezTo>
                  <a:cubicBezTo>
                    <a:pt x="52805" y="64184"/>
                    <a:pt x="52835" y="64186"/>
                    <a:pt x="52866" y="64191"/>
                  </a:cubicBezTo>
                  <a:cubicBezTo>
                    <a:pt x="52961" y="64204"/>
                    <a:pt x="53057" y="64213"/>
                    <a:pt x="53153" y="64213"/>
                  </a:cubicBezTo>
                  <a:cubicBezTo>
                    <a:pt x="53294" y="64213"/>
                    <a:pt x="53437" y="64194"/>
                    <a:pt x="53582" y="64146"/>
                  </a:cubicBezTo>
                  <a:cubicBezTo>
                    <a:pt x="53326" y="64095"/>
                    <a:pt x="53083" y="64043"/>
                    <a:pt x="52841" y="63999"/>
                  </a:cubicBezTo>
                  <a:cubicBezTo>
                    <a:pt x="52597" y="63956"/>
                    <a:pt x="52500" y="63807"/>
                    <a:pt x="52677" y="63633"/>
                  </a:cubicBezTo>
                  <a:cubicBezTo>
                    <a:pt x="52739" y="63572"/>
                    <a:pt x="52768" y="63520"/>
                    <a:pt x="52776" y="63475"/>
                  </a:cubicBezTo>
                  <a:cubicBezTo>
                    <a:pt x="53211" y="63693"/>
                    <a:pt x="53682" y="63657"/>
                    <a:pt x="54139" y="63709"/>
                  </a:cubicBezTo>
                  <a:lnTo>
                    <a:pt x="54701" y="63766"/>
                  </a:lnTo>
                  <a:cubicBezTo>
                    <a:pt x="54691" y="63700"/>
                    <a:pt x="54682" y="63634"/>
                    <a:pt x="54671" y="63568"/>
                  </a:cubicBezTo>
                  <a:lnTo>
                    <a:pt x="54119" y="63497"/>
                  </a:lnTo>
                  <a:cubicBezTo>
                    <a:pt x="53820" y="63446"/>
                    <a:pt x="53522" y="63379"/>
                    <a:pt x="53221" y="63379"/>
                  </a:cubicBezTo>
                  <a:cubicBezTo>
                    <a:pt x="53074" y="63379"/>
                    <a:pt x="52927" y="63395"/>
                    <a:pt x="52779" y="63437"/>
                  </a:cubicBezTo>
                  <a:cubicBezTo>
                    <a:pt x="52769" y="63321"/>
                    <a:pt x="52625" y="63245"/>
                    <a:pt x="52580" y="63138"/>
                  </a:cubicBezTo>
                  <a:cubicBezTo>
                    <a:pt x="52420" y="63268"/>
                    <a:pt x="52222" y="63268"/>
                    <a:pt x="52032" y="63296"/>
                  </a:cubicBezTo>
                  <a:cubicBezTo>
                    <a:pt x="51800" y="63232"/>
                    <a:pt x="51564" y="63216"/>
                    <a:pt x="51328" y="63216"/>
                  </a:cubicBezTo>
                  <a:cubicBezTo>
                    <a:pt x="51188" y="63216"/>
                    <a:pt x="51046" y="63222"/>
                    <a:pt x="50905" y="63226"/>
                  </a:cubicBezTo>
                  <a:cubicBezTo>
                    <a:pt x="50901" y="63226"/>
                    <a:pt x="50897" y="63226"/>
                    <a:pt x="50893" y="63226"/>
                  </a:cubicBezTo>
                  <a:cubicBezTo>
                    <a:pt x="50746" y="63226"/>
                    <a:pt x="50637" y="63163"/>
                    <a:pt x="50641" y="62999"/>
                  </a:cubicBezTo>
                  <a:cubicBezTo>
                    <a:pt x="50646" y="62859"/>
                    <a:pt x="50771" y="62826"/>
                    <a:pt x="50881" y="62816"/>
                  </a:cubicBezTo>
                  <a:cubicBezTo>
                    <a:pt x="51319" y="62774"/>
                    <a:pt x="51755" y="62683"/>
                    <a:pt x="52196" y="62683"/>
                  </a:cubicBezTo>
                  <a:cubicBezTo>
                    <a:pt x="52359" y="62683"/>
                    <a:pt x="52522" y="62695"/>
                    <a:pt x="52686" y="62727"/>
                  </a:cubicBezTo>
                  <a:cubicBezTo>
                    <a:pt x="52833" y="62712"/>
                    <a:pt x="52980" y="62706"/>
                    <a:pt x="53126" y="62706"/>
                  </a:cubicBezTo>
                  <a:cubicBezTo>
                    <a:pt x="53753" y="62706"/>
                    <a:pt x="54370" y="62826"/>
                    <a:pt x="54988" y="62931"/>
                  </a:cubicBezTo>
                  <a:cubicBezTo>
                    <a:pt x="57731" y="63399"/>
                    <a:pt x="60413" y="64146"/>
                    <a:pt x="63141" y="64688"/>
                  </a:cubicBezTo>
                  <a:cubicBezTo>
                    <a:pt x="64078" y="64875"/>
                    <a:pt x="65013" y="65086"/>
                    <a:pt x="65944" y="65306"/>
                  </a:cubicBezTo>
                  <a:cubicBezTo>
                    <a:pt x="68113" y="65816"/>
                    <a:pt x="70156" y="66644"/>
                    <a:pt x="72086" y="67754"/>
                  </a:cubicBezTo>
                  <a:cubicBezTo>
                    <a:pt x="73352" y="68482"/>
                    <a:pt x="74593" y="69252"/>
                    <a:pt x="75764" y="70124"/>
                  </a:cubicBezTo>
                  <a:cubicBezTo>
                    <a:pt x="76659" y="70792"/>
                    <a:pt x="77670" y="71288"/>
                    <a:pt x="78745" y="71584"/>
                  </a:cubicBezTo>
                  <a:cubicBezTo>
                    <a:pt x="78964" y="71681"/>
                    <a:pt x="79181" y="71792"/>
                    <a:pt x="79407" y="71792"/>
                  </a:cubicBezTo>
                  <a:cubicBezTo>
                    <a:pt x="79535" y="71792"/>
                    <a:pt x="79665" y="71756"/>
                    <a:pt x="79800" y="71663"/>
                  </a:cubicBezTo>
                  <a:cubicBezTo>
                    <a:pt x="80020" y="71471"/>
                    <a:pt x="80210" y="71263"/>
                    <a:pt x="80246" y="70958"/>
                  </a:cubicBezTo>
                  <a:cubicBezTo>
                    <a:pt x="80243" y="70955"/>
                    <a:pt x="80240" y="70952"/>
                    <a:pt x="80238" y="70949"/>
                  </a:cubicBezTo>
                  <a:lnTo>
                    <a:pt x="80238" y="70949"/>
                  </a:lnTo>
                  <a:cubicBezTo>
                    <a:pt x="80253" y="70954"/>
                    <a:pt x="80267" y="70956"/>
                    <a:pt x="80279" y="70956"/>
                  </a:cubicBezTo>
                  <a:cubicBezTo>
                    <a:pt x="80336" y="70956"/>
                    <a:pt x="80358" y="70910"/>
                    <a:pt x="80369" y="70848"/>
                  </a:cubicBezTo>
                  <a:cubicBezTo>
                    <a:pt x="80490" y="70749"/>
                    <a:pt x="80566" y="70621"/>
                    <a:pt x="80605" y="70469"/>
                  </a:cubicBezTo>
                  <a:cubicBezTo>
                    <a:pt x="80682" y="70429"/>
                    <a:pt x="80720" y="70364"/>
                    <a:pt x="80722" y="70278"/>
                  </a:cubicBezTo>
                  <a:cubicBezTo>
                    <a:pt x="81321" y="69338"/>
                    <a:pt x="81891" y="68377"/>
                    <a:pt x="82525" y="67464"/>
                  </a:cubicBezTo>
                  <a:cubicBezTo>
                    <a:pt x="84290" y="64926"/>
                    <a:pt x="85699" y="62212"/>
                    <a:pt x="86833" y="59335"/>
                  </a:cubicBezTo>
                  <a:cubicBezTo>
                    <a:pt x="88221" y="55811"/>
                    <a:pt x="90009" y="52478"/>
                    <a:pt x="91935" y="49221"/>
                  </a:cubicBezTo>
                  <a:cubicBezTo>
                    <a:pt x="92091" y="48959"/>
                    <a:pt x="92240" y="48695"/>
                    <a:pt x="92544" y="48576"/>
                  </a:cubicBezTo>
                  <a:close/>
                  <a:moveTo>
                    <a:pt x="84313" y="73709"/>
                  </a:moveTo>
                  <a:cubicBezTo>
                    <a:pt x="84393" y="73709"/>
                    <a:pt x="84461" y="73750"/>
                    <a:pt x="84498" y="73883"/>
                  </a:cubicBezTo>
                  <a:cubicBezTo>
                    <a:pt x="84568" y="74142"/>
                    <a:pt x="84344" y="74358"/>
                    <a:pt x="84011" y="74387"/>
                  </a:cubicBezTo>
                  <a:lnTo>
                    <a:pt x="84011" y="74387"/>
                  </a:lnTo>
                  <a:cubicBezTo>
                    <a:pt x="83915" y="74247"/>
                    <a:pt x="83999" y="74091"/>
                    <a:pt x="83974" y="73946"/>
                  </a:cubicBezTo>
                  <a:cubicBezTo>
                    <a:pt x="84060" y="73924"/>
                    <a:pt x="84086" y="73866"/>
                    <a:pt x="84060" y="73780"/>
                  </a:cubicBezTo>
                  <a:cubicBezTo>
                    <a:pt x="84144" y="73749"/>
                    <a:pt x="84234" y="73709"/>
                    <a:pt x="84313" y="73709"/>
                  </a:cubicBezTo>
                  <a:close/>
                  <a:moveTo>
                    <a:pt x="82313" y="73947"/>
                  </a:moveTo>
                  <a:lnTo>
                    <a:pt x="82604" y="74089"/>
                  </a:lnTo>
                  <a:cubicBezTo>
                    <a:pt x="82771" y="74092"/>
                    <a:pt x="82927" y="74231"/>
                    <a:pt x="83094" y="74231"/>
                  </a:cubicBezTo>
                  <a:cubicBezTo>
                    <a:pt x="83161" y="74231"/>
                    <a:pt x="83231" y="74209"/>
                    <a:pt x="83303" y="74145"/>
                  </a:cubicBezTo>
                  <a:cubicBezTo>
                    <a:pt x="83426" y="74353"/>
                    <a:pt x="83529" y="74567"/>
                    <a:pt x="83510" y="74818"/>
                  </a:cubicBezTo>
                  <a:cubicBezTo>
                    <a:pt x="83497" y="74817"/>
                    <a:pt x="83485" y="74816"/>
                    <a:pt x="83475" y="74816"/>
                  </a:cubicBezTo>
                  <a:cubicBezTo>
                    <a:pt x="83381" y="74816"/>
                    <a:pt x="83371" y="74882"/>
                    <a:pt x="83387" y="74971"/>
                  </a:cubicBezTo>
                  <a:cubicBezTo>
                    <a:pt x="83246" y="74973"/>
                    <a:pt x="83242" y="75092"/>
                    <a:pt x="83209" y="75185"/>
                  </a:cubicBezTo>
                  <a:cubicBezTo>
                    <a:pt x="83136" y="75215"/>
                    <a:pt x="83074" y="75228"/>
                    <a:pt x="83020" y="75228"/>
                  </a:cubicBezTo>
                  <a:cubicBezTo>
                    <a:pt x="82766" y="75228"/>
                    <a:pt x="82687" y="74943"/>
                    <a:pt x="82539" y="74772"/>
                  </a:cubicBezTo>
                  <a:cubicBezTo>
                    <a:pt x="82456" y="74797"/>
                    <a:pt x="82381" y="74809"/>
                    <a:pt x="82313" y="74809"/>
                  </a:cubicBezTo>
                  <a:cubicBezTo>
                    <a:pt x="82036" y="74809"/>
                    <a:pt x="81885" y="74606"/>
                    <a:pt x="81878" y="74217"/>
                  </a:cubicBezTo>
                  <a:cubicBezTo>
                    <a:pt x="81915" y="74217"/>
                    <a:pt x="81952" y="74193"/>
                    <a:pt x="81985" y="74151"/>
                  </a:cubicBezTo>
                  <a:cubicBezTo>
                    <a:pt x="82073" y="74046"/>
                    <a:pt x="82166" y="73955"/>
                    <a:pt x="82313" y="73947"/>
                  </a:cubicBezTo>
                  <a:close/>
                  <a:moveTo>
                    <a:pt x="75497" y="74425"/>
                  </a:moveTo>
                  <a:cubicBezTo>
                    <a:pt x="75571" y="74772"/>
                    <a:pt x="75346" y="75020"/>
                    <a:pt x="75196" y="75287"/>
                  </a:cubicBezTo>
                  <a:cubicBezTo>
                    <a:pt x="75167" y="75340"/>
                    <a:pt x="75121" y="75355"/>
                    <a:pt x="75069" y="75355"/>
                  </a:cubicBezTo>
                  <a:cubicBezTo>
                    <a:pt x="75010" y="75355"/>
                    <a:pt x="74943" y="75335"/>
                    <a:pt x="74885" y="75327"/>
                  </a:cubicBezTo>
                  <a:lnTo>
                    <a:pt x="74885" y="75327"/>
                  </a:lnTo>
                  <a:cubicBezTo>
                    <a:pt x="74885" y="75327"/>
                    <a:pt x="74885" y="75327"/>
                    <a:pt x="74885" y="75326"/>
                  </a:cubicBezTo>
                  <a:lnTo>
                    <a:pt x="74738" y="75294"/>
                  </a:lnTo>
                  <a:cubicBezTo>
                    <a:pt x="74696" y="75200"/>
                    <a:pt x="74630" y="75167"/>
                    <a:pt x="74552" y="75167"/>
                  </a:cubicBezTo>
                  <a:cubicBezTo>
                    <a:pt x="74520" y="75167"/>
                    <a:pt x="74485" y="75173"/>
                    <a:pt x="74449" y="75182"/>
                  </a:cubicBezTo>
                  <a:cubicBezTo>
                    <a:pt x="74434" y="75088"/>
                    <a:pt x="74369" y="75065"/>
                    <a:pt x="74284" y="75064"/>
                  </a:cubicBezTo>
                  <a:cubicBezTo>
                    <a:pt x="74483" y="74697"/>
                    <a:pt x="74935" y="74779"/>
                    <a:pt x="75208" y="74541"/>
                  </a:cubicBezTo>
                  <a:cubicBezTo>
                    <a:pt x="75319" y="74538"/>
                    <a:pt x="75418" y="74504"/>
                    <a:pt x="75497" y="74425"/>
                  </a:cubicBezTo>
                  <a:close/>
                  <a:moveTo>
                    <a:pt x="74653" y="74059"/>
                  </a:moveTo>
                  <a:cubicBezTo>
                    <a:pt x="74920" y="74059"/>
                    <a:pt x="75189" y="74100"/>
                    <a:pt x="75458" y="74155"/>
                  </a:cubicBezTo>
                  <a:cubicBezTo>
                    <a:pt x="75471" y="74157"/>
                    <a:pt x="75488" y="74185"/>
                    <a:pt x="75487" y="74200"/>
                  </a:cubicBezTo>
                  <a:cubicBezTo>
                    <a:pt x="75486" y="74219"/>
                    <a:pt x="75469" y="74239"/>
                    <a:pt x="75458" y="74259"/>
                  </a:cubicBezTo>
                  <a:cubicBezTo>
                    <a:pt x="75450" y="74258"/>
                    <a:pt x="75443" y="74258"/>
                    <a:pt x="75435" y="74258"/>
                  </a:cubicBezTo>
                  <a:cubicBezTo>
                    <a:pt x="75340" y="74258"/>
                    <a:pt x="75255" y="74285"/>
                    <a:pt x="75185" y="74355"/>
                  </a:cubicBezTo>
                  <a:lnTo>
                    <a:pt x="73837" y="74740"/>
                  </a:lnTo>
                  <a:cubicBezTo>
                    <a:pt x="73830" y="74608"/>
                    <a:pt x="73823" y="74477"/>
                    <a:pt x="73817" y="74344"/>
                  </a:cubicBezTo>
                  <a:lnTo>
                    <a:pt x="73436" y="74867"/>
                  </a:lnTo>
                  <a:lnTo>
                    <a:pt x="72510" y="75075"/>
                  </a:lnTo>
                  <a:cubicBezTo>
                    <a:pt x="72455" y="75103"/>
                    <a:pt x="72402" y="75118"/>
                    <a:pt x="72352" y="75118"/>
                  </a:cubicBezTo>
                  <a:cubicBezTo>
                    <a:pt x="72282" y="75118"/>
                    <a:pt x="72217" y="75088"/>
                    <a:pt x="72160" y="75017"/>
                  </a:cubicBezTo>
                  <a:cubicBezTo>
                    <a:pt x="72165" y="74991"/>
                    <a:pt x="72173" y="74983"/>
                    <a:pt x="72181" y="74983"/>
                  </a:cubicBezTo>
                  <a:cubicBezTo>
                    <a:pt x="72193" y="74983"/>
                    <a:pt x="72205" y="75002"/>
                    <a:pt x="72206" y="75002"/>
                  </a:cubicBezTo>
                  <a:cubicBezTo>
                    <a:pt x="72207" y="75002"/>
                    <a:pt x="72204" y="74995"/>
                    <a:pt x="72194" y="74972"/>
                  </a:cubicBezTo>
                  <a:cubicBezTo>
                    <a:pt x="72185" y="74956"/>
                    <a:pt x="72175" y="74939"/>
                    <a:pt x="72162" y="74926"/>
                  </a:cubicBezTo>
                  <a:cubicBezTo>
                    <a:pt x="72123" y="74956"/>
                    <a:pt x="72122" y="74988"/>
                    <a:pt x="72157" y="75023"/>
                  </a:cubicBezTo>
                  <a:cubicBezTo>
                    <a:pt x="71631" y="75317"/>
                    <a:pt x="71050" y="75364"/>
                    <a:pt x="70466" y="75414"/>
                  </a:cubicBezTo>
                  <a:cubicBezTo>
                    <a:pt x="70383" y="75156"/>
                    <a:pt x="70593" y="75080"/>
                    <a:pt x="70716" y="74975"/>
                  </a:cubicBezTo>
                  <a:lnTo>
                    <a:pt x="70715" y="74974"/>
                  </a:lnTo>
                  <a:cubicBezTo>
                    <a:pt x="71115" y="74630"/>
                    <a:pt x="71587" y="74427"/>
                    <a:pt x="72089" y="74268"/>
                  </a:cubicBezTo>
                  <a:cubicBezTo>
                    <a:pt x="72139" y="74252"/>
                    <a:pt x="72184" y="74245"/>
                    <a:pt x="72225" y="74245"/>
                  </a:cubicBezTo>
                  <a:cubicBezTo>
                    <a:pt x="72361" y="74245"/>
                    <a:pt x="72454" y="74321"/>
                    <a:pt x="72567" y="74387"/>
                  </a:cubicBezTo>
                  <a:cubicBezTo>
                    <a:pt x="72777" y="74172"/>
                    <a:pt x="73043" y="74061"/>
                    <a:pt x="73315" y="74061"/>
                  </a:cubicBezTo>
                  <a:cubicBezTo>
                    <a:pt x="73497" y="74061"/>
                    <a:pt x="73682" y="74111"/>
                    <a:pt x="73854" y="74212"/>
                  </a:cubicBezTo>
                  <a:cubicBezTo>
                    <a:pt x="74118" y="74101"/>
                    <a:pt x="74385" y="74059"/>
                    <a:pt x="74653" y="74059"/>
                  </a:cubicBezTo>
                  <a:close/>
                  <a:moveTo>
                    <a:pt x="83882" y="74593"/>
                  </a:moveTo>
                  <a:cubicBezTo>
                    <a:pt x="83925" y="74593"/>
                    <a:pt x="83972" y="74608"/>
                    <a:pt x="84027" y="74643"/>
                  </a:cubicBezTo>
                  <a:cubicBezTo>
                    <a:pt x="84206" y="74956"/>
                    <a:pt x="84007" y="75212"/>
                    <a:pt x="83838" y="75410"/>
                  </a:cubicBezTo>
                  <a:lnTo>
                    <a:pt x="83839" y="75409"/>
                  </a:lnTo>
                  <a:lnTo>
                    <a:pt x="83839" y="75409"/>
                  </a:lnTo>
                  <a:cubicBezTo>
                    <a:pt x="83785" y="75472"/>
                    <a:pt x="83733" y="75497"/>
                    <a:pt x="83683" y="75497"/>
                  </a:cubicBezTo>
                  <a:cubicBezTo>
                    <a:pt x="83568" y="75497"/>
                    <a:pt x="83466" y="75363"/>
                    <a:pt x="83382" y="75253"/>
                  </a:cubicBezTo>
                  <a:cubicBezTo>
                    <a:pt x="83424" y="75161"/>
                    <a:pt x="83490" y="75069"/>
                    <a:pt x="83392" y="74973"/>
                  </a:cubicBezTo>
                  <a:lnTo>
                    <a:pt x="83392" y="74973"/>
                  </a:lnTo>
                  <a:cubicBezTo>
                    <a:pt x="83414" y="74978"/>
                    <a:pt x="83432" y="74981"/>
                    <a:pt x="83448" y="74981"/>
                  </a:cubicBezTo>
                  <a:cubicBezTo>
                    <a:pt x="83534" y="74981"/>
                    <a:pt x="83525" y="74902"/>
                    <a:pt x="83512" y="74821"/>
                  </a:cubicBezTo>
                  <a:cubicBezTo>
                    <a:pt x="83643" y="74768"/>
                    <a:pt x="83732" y="74593"/>
                    <a:pt x="83882" y="74593"/>
                  </a:cubicBezTo>
                  <a:close/>
                  <a:moveTo>
                    <a:pt x="54950" y="65577"/>
                  </a:moveTo>
                  <a:cubicBezTo>
                    <a:pt x="55143" y="65577"/>
                    <a:pt x="55331" y="65642"/>
                    <a:pt x="55521" y="65781"/>
                  </a:cubicBezTo>
                  <a:cubicBezTo>
                    <a:pt x="54164" y="66085"/>
                    <a:pt x="52888" y="66635"/>
                    <a:pt x="51581" y="67090"/>
                  </a:cubicBezTo>
                  <a:cubicBezTo>
                    <a:pt x="51454" y="67135"/>
                    <a:pt x="51321" y="67164"/>
                    <a:pt x="51192" y="67200"/>
                  </a:cubicBezTo>
                  <a:cubicBezTo>
                    <a:pt x="49786" y="67793"/>
                    <a:pt x="48360" y="68338"/>
                    <a:pt x="46890" y="68744"/>
                  </a:cubicBezTo>
                  <a:cubicBezTo>
                    <a:pt x="43401" y="69706"/>
                    <a:pt x="39965" y="70839"/>
                    <a:pt x="36535" y="71989"/>
                  </a:cubicBezTo>
                  <a:cubicBezTo>
                    <a:pt x="35330" y="72393"/>
                    <a:pt x="34186" y="72960"/>
                    <a:pt x="32962" y="73312"/>
                  </a:cubicBezTo>
                  <a:cubicBezTo>
                    <a:pt x="32811" y="73354"/>
                    <a:pt x="32622" y="73483"/>
                    <a:pt x="32841" y="73691"/>
                  </a:cubicBezTo>
                  <a:cubicBezTo>
                    <a:pt x="32974" y="73656"/>
                    <a:pt x="33108" y="73628"/>
                    <a:pt x="33238" y="73586"/>
                  </a:cubicBezTo>
                  <a:cubicBezTo>
                    <a:pt x="36289" y="72579"/>
                    <a:pt x="39327" y="71528"/>
                    <a:pt x="42393" y="70573"/>
                  </a:cubicBezTo>
                  <a:cubicBezTo>
                    <a:pt x="45766" y="69522"/>
                    <a:pt x="49184" y="68615"/>
                    <a:pt x="52443" y="67220"/>
                  </a:cubicBezTo>
                  <a:cubicBezTo>
                    <a:pt x="53530" y="66755"/>
                    <a:pt x="54689" y="66469"/>
                    <a:pt x="55746" y="65924"/>
                  </a:cubicBezTo>
                  <a:cubicBezTo>
                    <a:pt x="55921" y="65911"/>
                    <a:pt x="56106" y="65837"/>
                    <a:pt x="56278" y="65837"/>
                  </a:cubicBezTo>
                  <a:cubicBezTo>
                    <a:pt x="56428" y="65837"/>
                    <a:pt x="56567" y="65892"/>
                    <a:pt x="56681" y="66090"/>
                  </a:cubicBezTo>
                  <a:lnTo>
                    <a:pt x="54084" y="67198"/>
                  </a:lnTo>
                  <a:cubicBezTo>
                    <a:pt x="53977" y="67232"/>
                    <a:pt x="53867" y="67262"/>
                    <a:pt x="53760" y="67300"/>
                  </a:cubicBezTo>
                  <a:cubicBezTo>
                    <a:pt x="50507" y="68490"/>
                    <a:pt x="47305" y="69815"/>
                    <a:pt x="44039" y="70970"/>
                  </a:cubicBezTo>
                  <a:cubicBezTo>
                    <a:pt x="40385" y="72262"/>
                    <a:pt x="36671" y="73365"/>
                    <a:pt x="32989" y="74568"/>
                  </a:cubicBezTo>
                  <a:cubicBezTo>
                    <a:pt x="31716" y="74983"/>
                    <a:pt x="30400" y="75293"/>
                    <a:pt x="29206" y="75929"/>
                  </a:cubicBezTo>
                  <a:lnTo>
                    <a:pt x="29218" y="75877"/>
                  </a:lnTo>
                  <a:lnTo>
                    <a:pt x="29218" y="75877"/>
                  </a:lnTo>
                  <a:cubicBezTo>
                    <a:pt x="29197" y="75884"/>
                    <a:pt x="29179" y="75887"/>
                    <a:pt x="29163" y="75887"/>
                  </a:cubicBezTo>
                  <a:cubicBezTo>
                    <a:pt x="29113" y="75887"/>
                    <a:pt x="29090" y="75852"/>
                    <a:pt x="29092" y="75782"/>
                  </a:cubicBezTo>
                  <a:cubicBezTo>
                    <a:pt x="29070" y="75627"/>
                    <a:pt x="29075" y="75463"/>
                    <a:pt x="29022" y="75320"/>
                  </a:cubicBezTo>
                  <a:cubicBezTo>
                    <a:pt x="28917" y="75036"/>
                    <a:pt x="29097" y="74967"/>
                    <a:pt x="29297" y="74896"/>
                  </a:cubicBezTo>
                  <a:lnTo>
                    <a:pt x="32648" y="73777"/>
                  </a:lnTo>
                  <a:cubicBezTo>
                    <a:pt x="32729" y="73541"/>
                    <a:pt x="32654" y="73477"/>
                    <a:pt x="32544" y="73477"/>
                  </a:cubicBezTo>
                  <a:cubicBezTo>
                    <a:pt x="32477" y="73477"/>
                    <a:pt x="32396" y="73501"/>
                    <a:pt x="32330" y="73524"/>
                  </a:cubicBezTo>
                  <a:cubicBezTo>
                    <a:pt x="31289" y="73894"/>
                    <a:pt x="30226" y="74202"/>
                    <a:pt x="29224" y="74676"/>
                  </a:cubicBezTo>
                  <a:cubicBezTo>
                    <a:pt x="29135" y="74695"/>
                    <a:pt x="29047" y="74721"/>
                    <a:pt x="28957" y="74732"/>
                  </a:cubicBezTo>
                  <a:cubicBezTo>
                    <a:pt x="28945" y="74733"/>
                    <a:pt x="28933" y="74734"/>
                    <a:pt x="28921" y="74734"/>
                  </a:cubicBezTo>
                  <a:cubicBezTo>
                    <a:pt x="28841" y="74734"/>
                    <a:pt x="28775" y="74700"/>
                    <a:pt x="28761" y="74600"/>
                  </a:cubicBezTo>
                  <a:cubicBezTo>
                    <a:pt x="28750" y="74523"/>
                    <a:pt x="28792" y="74473"/>
                    <a:pt x="28858" y="74441"/>
                  </a:cubicBezTo>
                  <a:cubicBezTo>
                    <a:pt x="28980" y="74382"/>
                    <a:pt x="29100" y="74313"/>
                    <a:pt x="29229" y="74268"/>
                  </a:cubicBezTo>
                  <a:cubicBezTo>
                    <a:pt x="31658" y="73411"/>
                    <a:pt x="33967" y="72259"/>
                    <a:pt x="36366" y="71329"/>
                  </a:cubicBezTo>
                  <a:cubicBezTo>
                    <a:pt x="39644" y="70058"/>
                    <a:pt x="43016" y="69104"/>
                    <a:pt x="46421" y="68250"/>
                  </a:cubicBezTo>
                  <a:cubicBezTo>
                    <a:pt x="48013" y="67850"/>
                    <a:pt x="49594" y="67419"/>
                    <a:pt x="51166" y="66955"/>
                  </a:cubicBezTo>
                  <a:cubicBezTo>
                    <a:pt x="51651" y="66706"/>
                    <a:pt x="52184" y="66591"/>
                    <a:pt x="52697" y="66423"/>
                  </a:cubicBezTo>
                  <a:cubicBezTo>
                    <a:pt x="53277" y="66232"/>
                    <a:pt x="53858" y="66046"/>
                    <a:pt x="54389" y="65745"/>
                  </a:cubicBezTo>
                  <a:cubicBezTo>
                    <a:pt x="54582" y="65636"/>
                    <a:pt x="54768" y="65577"/>
                    <a:pt x="54950" y="65577"/>
                  </a:cubicBezTo>
                  <a:close/>
                  <a:moveTo>
                    <a:pt x="67513" y="76208"/>
                  </a:moveTo>
                  <a:lnTo>
                    <a:pt x="67513" y="76208"/>
                  </a:lnTo>
                  <a:cubicBezTo>
                    <a:pt x="67519" y="76214"/>
                    <a:pt x="67525" y="76222"/>
                    <a:pt x="67531" y="76228"/>
                  </a:cubicBezTo>
                  <a:lnTo>
                    <a:pt x="67531" y="76228"/>
                  </a:lnTo>
                  <a:cubicBezTo>
                    <a:pt x="67525" y="76222"/>
                    <a:pt x="67518" y="76214"/>
                    <a:pt x="67513" y="76208"/>
                  </a:cubicBezTo>
                  <a:close/>
                  <a:moveTo>
                    <a:pt x="73965" y="75129"/>
                  </a:moveTo>
                  <a:cubicBezTo>
                    <a:pt x="74068" y="75183"/>
                    <a:pt x="74170" y="75243"/>
                    <a:pt x="74279" y="75243"/>
                  </a:cubicBezTo>
                  <a:cubicBezTo>
                    <a:pt x="74332" y="75243"/>
                    <a:pt x="74386" y="75229"/>
                    <a:pt x="74444" y="75195"/>
                  </a:cubicBezTo>
                  <a:cubicBezTo>
                    <a:pt x="74470" y="75304"/>
                    <a:pt x="74521" y="75352"/>
                    <a:pt x="74589" y="75352"/>
                  </a:cubicBezTo>
                  <a:cubicBezTo>
                    <a:pt x="74629" y="75352"/>
                    <a:pt x="74674" y="75336"/>
                    <a:pt x="74724" y="75308"/>
                  </a:cubicBezTo>
                  <a:lnTo>
                    <a:pt x="74724" y="75308"/>
                  </a:lnTo>
                  <a:cubicBezTo>
                    <a:pt x="74708" y="75404"/>
                    <a:pt x="74756" y="75421"/>
                    <a:pt x="74817" y="75421"/>
                  </a:cubicBezTo>
                  <a:cubicBezTo>
                    <a:pt x="74839" y="75421"/>
                    <a:pt x="74862" y="75419"/>
                    <a:pt x="74885" y="75417"/>
                  </a:cubicBezTo>
                  <a:cubicBezTo>
                    <a:pt x="74890" y="75402"/>
                    <a:pt x="74892" y="75387"/>
                    <a:pt x="74892" y="75372"/>
                  </a:cubicBezTo>
                  <a:lnTo>
                    <a:pt x="74892" y="75372"/>
                  </a:lnTo>
                  <a:cubicBezTo>
                    <a:pt x="74892" y="75387"/>
                    <a:pt x="74890" y="75403"/>
                    <a:pt x="74885" y="75417"/>
                  </a:cubicBezTo>
                  <a:cubicBezTo>
                    <a:pt x="74938" y="75528"/>
                    <a:pt x="75097" y="75609"/>
                    <a:pt x="74988" y="75766"/>
                  </a:cubicBezTo>
                  <a:cubicBezTo>
                    <a:pt x="74774" y="76075"/>
                    <a:pt x="74596" y="76427"/>
                    <a:pt x="74164" y="76487"/>
                  </a:cubicBezTo>
                  <a:cubicBezTo>
                    <a:pt x="74081" y="76400"/>
                    <a:pt x="74001" y="76300"/>
                    <a:pt x="73890" y="76300"/>
                  </a:cubicBezTo>
                  <a:cubicBezTo>
                    <a:pt x="73849" y="76300"/>
                    <a:pt x="73803" y="76313"/>
                    <a:pt x="73751" y="76346"/>
                  </a:cubicBezTo>
                  <a:cubicBezTo>
                    <a:pt x="73803" y="76251"/>
                    <a:pt x="73744" y="76193"/>
                    <a:pt x="73667" y="76155"/>
                  </a:cubicBezTo>
                  <a:cubicBezTo>
                    <a:pt x="73315" y="75978"/>
                    <a:pt x="72970" y="75779"/>
                    <a:pt x="72561" y="75758"/>
                  </a:cubicBezTo>
                  <a:cubicBezTo>
                    <a:pt x="72528" y="75678"/>
                    <a:pt x="72464" y="75575"/>
                    <a:pt x="72595" y="75541"/>
                  </a:cubicBezTo>
                  <a:cubicBezTo>
                    <a:pt x="73056" y="75421"/>
                    <a:pt x="73478" y="75165"/>
                    <a:pt x="73965" y="75129"/>
                  </a:cubicBezTo>
                  <a:close/>
                  <a:moveTo>
                    <a:pt x="71539" y="75764"/>
                  </a:moveTo>
                  <a:cubicBezTo>
                    <a:pt x="71793" y="75764"/>
                    <a:pt x="72039" y="75823"/>
                    <a:pt x="72284" y="75843"/>
                  </a:cubicBezTo>
                  <a:cubicBezTo>
                    <a:pt x="72767" y="76023"/>
                    <a:pt x="73220" y="76284"/>
                    <a:pt x="73741" y="76357"/>
                  </a:cubicBezTo>
                  <a:cubicBezTo>
                    <a:pt x="73758" y="76492"/>
                    <a:pt x="73969" y="76553"/>
                    <a:pt x="73880" y="76728"/>
                  </a:cubicBezTo>
                  <a:cubicBezTo>
                    <a:pt x="73614" y="76811"/>
                    <a:pt x="73360" y="76849"/>
                    <a:pt x="73118" y="76849"/>
                  </a:cubicBezTo>
                  <a:cubicBezTo>
                    <a:pt x="72331" y="76849"/>
                    <a:pt x="71657" y="76449"/>
                    <a:pt x="71007" y="75878"/>
                  </a:cubicBezTo>
                  <a:cubicBezTo>
                    <a:pt x="71189" y="75791"/>
                    <a:pt x="71366" y="75764"/>
                    <a:pt x="71539" y="75764"/>
                  </a:cubicBezTo>
                  <a:close/>
                  <a:moveTo>
                    <a:pt x="4047" y="51093"/>
                  </a:moveTo>
                  <a:cubicBezTo>
                    <a:pt x="4099" y="51093"/>
                    <a:pt x="4124" y="51125"/>
                    <a:pt x="4118" y="51181"/>
                  </a:cubicBezTo>
                  <a:cubicBezTo>
                    <a:pt x="4128" y="51180"/>
                    <a:pt x="4137" y="51179"/>
                    <a:pt x="4146" y="51179"/>
                  </a:cubicBezTo>
                  <a:cubicBezTo>
                    <a:pt x="4342" y="51179"/>
                    <a:pt x="4437" y="51351"/>
                    <a:pt x="4565" y="51455"/>
                  </a:cubicBezTo>
                  <a:cubicBezTo>
                    <a:pt x="5270" y="52038"/>
                    <a:pt x="5892" y="52705"/>
                    <a:pt x="6507" y="53379"/>
                  </a:cubicBezTo>
                  <a:cubicBezTo>
                    <a:pt x="7678" y="54660"/>
                    <a:pt x="8905" y="55877"/>
                    <a:pt x="10217" y="57016"/>
                  </a:cubicBezTo>
                  <a:cubicBezTo>
                    <a:pt x="10842" y="57559"/>
                    <a:pt x="11508" y="58065"/>
                    <a:pt x="12069" y="58684"/>
                  </a:cubicBezTo>
                  <a:cubicBezTo>
                    <a:pt x="12636" y="59310"/>
                    <a:pt x="13234" y="59905"/>
                    <a:pt x="13801" y="60529"/>
                  </a:cubicBezTo>
                  <a:cubicBezTo>
                    <a:pt x="14844" y="61678"/>
                    <a:pt x="15939" y="62774"/>
                    <a:pt x="17085" y="63819"/>
                  </a:cubicBezTo>
                  <a:cubicBezTo>
                    <a:pt x="20234" y="66696"/>
                    <a:pt x="23267" y="69694"/>
                    <a:pt x="26262" y="72729"/>
                  </a:cubicBezTo>
                  <a:cubicBezTo>
                    <a:pt x="26300" y="72753"/>
                    <a:pt x="26311" y="72786"/>
                    <a:pt x="26291" y="72825"/>
                  </a:cubicBezTo>
                  <a:cubicBezTo>
                    <a:pt x="26659" y="73048"/>
                    <a:pt x="26916" y="73381"/>
                    <a:pt x="27183" y="73706"/>
                  </a:cubicBezTo>
                  <a:lnTo>
                    <a:pt x="27306" y="73825"/>
                  </a:lnTo>
                  <a:cubicBezTo>
                    <a:pt x="27332" y="73830"/>
                    <a:pt x="27354" y="73850"/>
                    <a:pt x="27362" y="73876"/>
                  </a:cubicBezTo>
                  <a:cubicBezTo>
                    <a:pt x="27606" y="74039"/>
                    <a:pt x="27789" y="74261"/>
                    <a:pt x="27968" y="74488"/>
                  </a:cubicBezTo>
                  <a:lnTo>
                    <a:pt x="28170" y="74582"/>
                  </a:lnTo>
                  <a:cubicBezTo>
                    <a:pt x="28373" y="74590"/>
                    <a:pt x="28459" y="74692"/>
                    <a:pt x="28423" y="74893"/>
                  </a:cubicBezTo>
                  <a:lnTo>
                    <a:pt x="28424" y="75035"/>
                  </a:lnTo>
                  <a:cubicBezTo>
                    <a:pt x="28628" y="75259"/>
                    <a:pt x="28762" y="75504"/>
                    <a:pt x="28661" y="75818"/>
                  </a:cubicBezTo>
                  <a:cubicBezTo>
                    <a:pt x="28672" y="75818"/>
                    <a:pt x="28684" y="75817"/>
                    <a:pt x="28694" y="75817"/>
                  </a:cubicBezTo>
                  <a:cubicBezTo>
                    <a:pt x="28713" y="75817"/>
                    <a:pt x="28728" y="75819"/>
                    <a:pt x="28731" y="75826"/>
                  </a:cubicBezTo>
                  <a:cubicBezTo>
                    <a:pt x="28757" y="75885"/>
                    <a:pt x="28738" y="75929"/>
                    <a:pt x="28667" y="75936"/>
                  </a:cubicBezTo>
                  <a:cubicBezTo>
                    <a:pt x="28647" y="76014"/>
                    <a:pt x="28627" y="76093"/>
                    <a:pt x="28607" y="76171"/>
                  </a:cubicBezTo>
                  <a:cubicBezTo>
                    <a:pt x="28830" y="76308"/>
                    <a:pt x="28974" y="76491"/>
                    <a:pt x="28947" y="76769"/>
                  </a:cubicBezTo>
                  <a:cubicBezTo>
                    <a:pt x="28934" y="76895"/>
                    <a:pt x="28880" y="76937"/>
                    <a:pt x="28805" y="76937"/>
                  </a:cubicBezTo>
                  <a:cubicBezTo>
                    <a:pt x="28764" y="76937"/>
                    <a:pt x="28716" y="76924"/>
                    <a:pt x="28665" y="76905"/>
                  </a:cubicBezTo>
                  <a:cubicBezTo>
                    <a:pt x="27829" y="76006"/>
                    <a:pt x="26873" y="75233"/>
                    <a:pt x="25995" y="74377"/>
                  </a:cubicBezTo>
                  <a:cubicBezTo>
                    <a:pt x="25685" y="74077"/>
                    <a:pt x="25376" y="73777"/>
                    <a:pt x="25064" y="73478"/>
                  </a:cubicBezTo>
                  <a:cubicBezTo>
                    <a:pt x="23246" y="71920"/>
                    <a:pt x="21468" y="70318"/>
                    <a:pt x="19754" y="68643"/>
                  </a:cubicBezTo>
                  <a:cubicBezTo>
                    <a:pt x="19396" y="68348"/>
                    <a:pt x="19020" y="68070"/>
                    <a:pt x="18757" y="67650"/>
                  </a:cubicBezTo>
                  <a:lnTo>
                    <a:pt x="18757" y="67650"/>
                  </a:lnTo>
                  <a:cubicBezTo>
                    <a:pt x="19158" y="67705"/>
                    <a:pt x="19177" y="67718"/>
                    <a:pt x="19875" y="68466"/>
                  </a:cubicBezTo>
                  <a:lnTo>
                    <a:pt x="19874" y="68466"/>
                  </a:lnTo>
                  <a:cubicBezTo>
                    <a:pt x="20521" y="69039"/>
                    <a:pt x="21168" y="69612"/>
                    <a:pt x="21815" y="70185"/>
                  </a:cubicBezTo>
                  <a:cubicBezTo>
                    <a:pt x="21950" y="70303"/>
                    <a:pt x="22067" y="70458"/>
                    <a:pt x="22254" y="70498"/>
                  </a:cubicBezTo>
                  <a:cubicBezTo>
                    <a:pt x="22273" y="70502"/>
                    <a:pt x="22291" y="70504"/>
                    <a:pt x="22307" y="70504"/>
                  </a:cubicBezTo>
                  <a:cubicBezTo>
                    <a:pt x="22419" y="70504"/>
                    <a:pt x="22437" y="70403"/>
                    <a:pt x="22441" y="70296"/>
                  </a:cubicBezTo>
                  <a:lnTo>
                    <a:pt x="22286" y="70147"/>
                  </a:lnTo>
                  <a:cubicBezTo>
                    <a:pt x="22035" y="70005"/>
                    <a:pt x="21855" y="69785"/>
                    <a:pt x="21658" y="69582"/>
                  </a:cubicBezTo>
                  <a:cubicBezTo>
                    <a:pt x="21604" y="69525"/>
                    <a:pt x="21568" y="69463"/>
                    <a:pt x="21625" y="69401"/>
                  </a:cubicBezTo>
                  <a:lnTo>
                    <a:pt x="21625" y="69401"/>
                  </a:lnTo>
                  <a:cubicBezTo>
                    <a:pt x="21592" y="69416"/>
                    <a:pt x="21566" y="69424"/>
                    <a:pt x="21546" y="69424"/>
                  </a:cubicBezTo>
                  <a:cubicBezTo>
                    <a:pt x="21488" y="69424"/>
                    <a:pt x="21480" y="69363"/>
                    <a:pt x="21504" y="69263"/>
                  </a:cubicBezTo>
                  <a:lnTo>
                    <a:pt x="21504" y="69263"/>
                  </a:lnTo>
                  <a:cubicBezTo>
                    <a:pt x="21465" y="69282"/>
                    <a:pt x="21434" y="69291"/>
                    <a:pt x="21411" y="69291"/>
                  </a:cubicBezTo>
                  <a:cubicBezTo>
                    <a:pt x="21350" y="69291"/>
                    <a:pt x="21338" y="69230"/>
                    <a:pt x="21355" y="69135"/>
                  </a:cubicBezTo>
                  <a:lnTo>
                    <a:pt x="21355" y="69135"/>
                  </a:lnTo>
                  <a:cubicBezTo>
                    <a:pt x="21347" y="69135"/>
                    <a:pt x="21340" y="69135"/>
                    <a:pt x="21333" y="69135"/>
                  </a:cubicBezTo>
                  <a:cubicBezTo>
                    <a:pt x="21009" y="69135"/>
                    <a:pt x="20890" y="68881"/>
                    <a:pt x="20758" y="68646"/>
                  </a:cubicBezTo>
                  <a:cubicBezTo>
                    <a:pt x="20622" y="68610"/>
                    <a:pt x="20487" y="68574"/>
                    <a:pt x="20584" y="68394"/>
                  </a:cubicBezTo>
                  <a:lnTo>
                    <a:pt x="20584" y="68394"/>
                  </a:lnTo>
                  <a:cubicBezTo>
                    <a:pt x="20546" y="68413"/>
                    <a:pt x="20516" y="68421"/>
                    <a:pt x="20494" y="68421"/>
                  </a:cubicBezTo>
                  <a:cubicBezTo>
                    <a:pt x="20434" y="68421"/>
                    <a:pt x="20423" y="68363"/>
                    <a:pt x="20440" y="68269"/>
                  </a:cubicBezTo>
                  <a:lnTo>
                    <a:pt x="20440" y="68269"/>
                  </a:lnTo>
                  <a:cubicBezTo>
                    <a:pt x="20403" y="68286"/>
                    <a:pt x="20375" y="68294"/>
                    <a:pt x="20352" y="68294"/>
                  </a:cubicBezTo>
                  <a:cubicBezTo>
                    <a:pt x="20290" y="68294"/>
                    <a:pt x="20276" y="68235"/>
                    <a:pt x="20291" y="68141"/>
                  </a:cubicBezTo>
                  <a:lnTo>
                    <a:pt x="20291" y="68141"/>
                  </a:lnTo>
                  <a:cubicBezTo>
                    <a:pt x="20289" y="68141"/>
                    <a:pt x="20287" y="68141"/>
                    <a:pt x="20286" y="68141"/>
                  </a:cubicBezTo>
                  <a:cubicBezTo>
                    <a:pt x="19956" y="68141"/>
                    <a:pt x="19823" y="67899"/>
                    <a:pt x="19693" y="67651"/>
                  </a:cubicBezTo>
                  <a:cubicBezTo>
                    <a:pt x="19554" y="67616"/>
                    <a:pt x="19417" y="67580"/>
                    <a:pt x="19524" y="67391"/>
                  </a:cubicBezTo>
                  <a:lnTo>
                    <a:pt x="19524" y="67391"/>
                  </a:lnTo>
                  <a:cubicBezTo>
                    <a:pt x="19517" y="67391"/>
                    <a:pt x="19511" y="67391"/>
                    <a:pt x="19504" y="67391"/>
                  </a:cubicBezTo>
                  <a:cubicBezTo>
                    <a:pt x="19089" y="67391"/>
                    <a:pt x="18954" y="67012"/>
                    <a:pt x="18708" y="66783"/>
                  </a:cubicBezTo>
                  <a:cubicBezTo>
                    <a:pt x="18732" y="66713"/>
                    <a:pt x="18776" y="66674"/>
                    <a:pt x="18825" y="66674"/>
                  </a:cubicBezTo>
                  <a:cubicBezTo>
                    <a:pt x="18852" y="66674"/>
                    <a:pt x="18880" y="66686"/>
                    <a:pt x="18908" y="66709"/>
                  </a:cubicBezTo>
                  <a:cubicBezTo>
                    <a:pt x="19143" y="66908"/>
                    <a:pt x="19418" y="67075"/>
                    <a:pt x="19532" y="67385"/>
                  </a:cubicBezTo>
                  <a:cubicBezTo>
                    <a:pt x="19671" y="67420"/>
                    <a:pt x="19805" y="67458"/>
                    <a:pt x="19697" y="67647"/>
                  </a:cubicBezTo>
                  <a:cubicBezTo>
                    <a:pt x="19710" y="67647"/>
                    <a:pt x="19723" y="67646"/>
                    <a:pt x="19735" y="67646"/>
                  </a:cubicBezTo>
                  <a:cubicBezTo>
                    <a:pt x="20054" y="67646"/>
                    <a:pt x="20189" y="67874"/>
                    <a:pt x="20296" y="68134"/>
                  </a:cubicBezTo>
                  <a:cubicBezTo>
                    <a:pt x="20312" y="68131"/>
                    <a:pt x="20326" y="68130"/>
                    <a:pt x="20338" y="68130"/>
                  </a:cubicBezTo>
                  <a:cubicBezTo>
                    <a:pt x="20409" y="68130"/>
                    <a:pt x="20442" y="68177"/>
                    <a:pt x="20450" y="68256"/>
                  </a:cubicBezTo>
                  <a:cubicBezTo>
                    <a:pt x="20456" y="68255"/>
                    <a:pt x="20463" y="68255"/>
                    <a:pt x="20469" y="68255"/>
                  </a:cubicBezTo>
                  <a:cubicBezTo>
                    <a:pt x="20545" y="68255"/>
                    <a:pt x="20586" y="68301"/>
                    <a:pt x="20600" y="68379"/>
                  </a:cubicBezTo>
                  <a:cubicBezTo>
                    <a:pt x="20720" y="68425"/>
                    <a:pt x="20852" y="68465"/>
                    <a:pt x="20763" y="68641"/>
                  </a:cubicBezTo>
                  <a:cubicBezTo>
                    <a:pt x="21095" y="68641"/>
                    <a:pt x="21254" y="68851"/>
                    <a:pt x="21361" y="69128"/>
                  </a:cubicBezTo>
                  <a:cubicBezTo>
                    <a:pt x="21377" y="69125"/>
                    <a:pt x="21392" y="69123"/>
                    <a:pt x="21406" y="69123"/>
                  </a:cubicBezTo>
                  <a:cubicBezTo>
                    <a:pt x="21477" y="69123"/>
                    <a:pt x="21509" y="69169"/>
                    <a:pt x="21513" y="69251"/>
                  </a:cubicBezTo>
                  <a:cubicBezTo>
                    <a:pt x="21524" y="69249"/>
                    <a:pt x="21535" y="69248"/>
                    <a:pt x="21545" y="69248"/>
                  </a:cubicBezTo>
                  <a:cubicBezTo>
                    <a:pt x="21618" y="69248"/>
                    <a:pt x="21655" y="69292"/>
                    <a:pt x="21663" y="69372"/>
                  </a:cubicBezTo>
                  <a:cubicBezTo>
                    <a:pt x="21670" y="69371"/>
                    <a:pt x="21677" y="69370"/>
                    <a:pt x="21684" y="69370"/>
                  </a:cubicBezTo>
                  <a:cubicBezTo>
                    <a:pt x="21733" y="69370"/>
                    <a:pt x="21787" y="69394"/>
                    <a:pt x="21836" y="69394"/>
                  </a:cubicBezTo>
                  <a:cubicBezTo>
                    <a:pt x="21876" y="69394"/>
                    <a:pt x="21913" y="69378"/>
                    <a:pt x="21942" y="69322"/>
                  </a:cubicBezTo>
                  <a:cubicBezTo>
                    <a:pt x="21993" y="69002"/>
                    <a:pt x="21693" y="68923"/>
                    <a:pt x="21535" y="68769"/>
                  </a:cubicBezTo>
                  <a:cubicBezTo>
                    <a:pt x="18041" y="65392"/>
                    <a:pt x="14589" y="61970"/>
                    <a:pt x="11038" y="58652"/>
                  </a:cubicBezTo>
                  <a:cubicBezTo>
                    <a:pt x="9805" y="57501"/>
                    <a:pt x="8626" y="56291"/>
                    <a:pt x="7424" y="55108"/>
                  </a:cubicBezTo>
                  <a:cubicBezTo>
                    <a:pt x="6511" y="54139"/>
                    <a:pt x="5596" y="53173"/>
                    <a:pt x="4513" y="52386"/>
                  </a:cubicBezTo>
                  <a:cubicBezTo>
                    <a:pt x="4197" y="52045"/>
                    <a:pt x="4106" y="51630"/>
                    <a:pt x="4117" y="51182"/>
                  </a:cubicBezTo>
                  <a:lnTo>
                    <a:pt x="4117" y="51182"/>
                  </a:lnTo>
                  <a:cubicBezTo>
                    <a:pt x="4097" y="51200"/>
                    <a:pt x="4079" y="51209"/>
                    <a:pt x="4065" y="51209"/>
                  </a:cubicBezTo>
                  <a:cubicBezTo>
                    <a:pt x="4044" y="51209"/>
                    <a:pt x="4030" y="51190"/>
                    <a:pt x="4024" y="51152"/>
                  </a:cubicBezTo>
                  <a:cubicBezTo>
                    <a:pt x="4021" y="51132"/>
                    <a:pt x="4036" y="51093"/>
                    <a:pt x="4044" y="51093"/>
                  </a:cubicBezTo>
                  <a:cubicBezTo>
                    <a:pt x="4045" y="51093"/>
                    <a:pt x="4046" y="51093"/>
                    <a:pt x="4047" y="51093"/>
                  </a:cubicBezTo>
                  <a:close/>
                  <a:moveTo>
                    <a:pt x="57215" y="66074"/>
                  </a:moveTo>
                  <a:cubicBezTo>
                    <a:pt x="57517" y="66074"/>
                    <a:pt x="57800" y="66245"/>
                    <a:pt x="58101" y="66245"/>
                  </a:cubicBezTo>
                  <a:cubicBezTo>
                    <a:pt x="58143" y="66245"/>
                    <a:pt x="58184" y="66242"/>
                    <a:pt x="58226" y="66235"/>
                  </a:cubicBezTo>
                  <a:lnTo>
                    <a:pt x="58226" y="66235"/>
                  </a:lnTo>
                  <a:lnTo>
                    <a:pt x="58217" y="66462"/>
                  </a:lnTo>
                  <a:cubicBezTo>
                    <a:pt x="57755" y="66610"/>
                    <a:pt x="57233" y="66616"/>
                    <a:pt x="56890" y="67038"/>
                  </a:cubicBezTo>
                  <a:cubicBezTo>
                    <a:pt x="56917" y="67087"/>
                    <a:pt x="56931" y="67161"/>
                    <a:pt x="56995" y="67161"/>
                  </a:cubicBezTo>
                  <a:cubicBezTo>
                    <a:pt x="57002" y="67161"/>
                    <a:pt x="57011" y="67160"/>
                    <a:pt x="57020" y="67158"/>
                  </a:cubicBezTo>
                  <a:cubicBezTo>
                    <a:pt x="57575" y="67019"/>
                    <a:pt x="58139" y="66897"/>
                    <a:pt x="58586" y="66501"/>
                  </a:cubicBezTo>
                  <a:cubicBezTo>
                    <a:pt x="58586" y="66501"/>
                    <a:pt x="58605" y="66508"/>
                    <a:pt x="58605" y="66508"/>
                  </a:cubicBezTo>
                  <a:cubicBezTo>
                    <a:pt x="58699" y="66478"/>
                    <a:pt x="58790" y="66466"/>
                    <a:pt x="58880" y="66466"/>
                  </a:cubicBezTo>
                  <a:cubicBezTo>
                    <a:pt x="59144" y="66466"/>
                    <a:pt x="59395" y="66571"/>
                    <a:pt x="59651" y="66636"/>
                  </a:cubicBezTo>
                  <a:cubicBezTo>
                    <a:pt x="59225" y="66917"/>
                    <a:pt x="58713" y="66951"/>
                    <a:pt x="58247" y="67120"/>
                  </a:cubicBezTo>
                  <a:cubicBezTo>
                    <a:pt x="55569" y="68094"/>
                    <a:pt x="52938" y="69185"/>
                    <a:pt x="50299" y="70259"/>
                  </a:cubicBezTo>
                  <a:cubicBezTo>
                    <a:pt x="48188" y="71118"/>
                    <a:pt x="46052" y="71905"/>
                    <a:pt x="43889" y="72620"/>
                  </a:cubicBezTo>
                  <a:cubicBezTo>
                    <a:pt x="41928" y="73414"/>
                    <a:pt x="39923" y="74088"/>
                    <a:pt x="37935" y="74807"/>
                  </a:cubicBezTo>
                  <a:cubicBezTo>
                    <a:pt x="35498" y="75690"/>
                    <a:pt x="33069" y="76596"/>
                    <a:pt x="30587" y="77349"/>
                  </a:cubicBezTo>
                  <a:cubicBezTo>
                    <a:pt x="30198" y="77467"/>
                    <a:pt x="29798" y="77553"/>
                    <a:pt x="29402" y="77653"/>
                  </a:cubicBezTo>
                  <a:cubicBezTo>
                    <a:pt x="29408" y="77562"/>
                    <a:pt x="29421" y="77471"/>
                    <a:pt x="29419" y="77381"/>
                  </a:cubicBezTo>
                  <a:cubicBezTo>
                    <a:pt x="29411" y="77034"/>
                    <a:pt x="29563" y="76895"/>
                    <a:pt x="29920" y="76810"/>
                  </a:cubicBezTo>
                  <a:cubicBezTo>
                    <a:pt x="31431" y="76451"/>
                    <a:pt x="32871" y="75861"/>
                    <a:pt x="34349" y="75392"/>
                  </a:cubicBezTo>
                  <a:cubicBezTo>
                    <a:pt x="37132" y="74510"/>
                    <a:pt x="39916" y="73631"/>
                    <a:pt x="42701" y="72755"/>
                  </a:cubicBezTo>
                  <a:cubicBezTo>
                    <a:pt x="43112" y="72624"/>
                    <a:pt x="43523" y="72490"/>
                    <a:pt x="43934" y="72358"/>
                  </a:cubicBezTo>
                  <a:cubicBezTo>
                    <a:pt x="45424" y="71789"/>
                    <a:pt x="46919" y="71230"/>
                    <a:pt x="48404" y="70648"/>
                  </a:cubicBezTo>
                  <a:cubicBezTo>
                    <a:pt x="50569" y="69800"/>
                    <a:pt x="52731" y="68940"/>
                    <a:pt x="54887" y="68069"/>
                  </a:cubicBezTo>
                  <a:cubicBezTo>
                    <a:pt x="55100" y="67982"/>
                    <a:pt x="55487" y="68011"/>
                    <a:pt x="55419" y="67585"/>
                  </a:cubicBezTo>
                  <a:cubicBezTo>
                    <a:pt x="55362" y="67567"/>
                    <a:pt x="55307" y="67559"/>
                    <a:pt x="55253" y="67559"/>
                  </a:cubicBezTo>
                  <a:cubicBezTo>
                    <a:pt x="55034" y="67559"/>
                    <a:pt x="54844" y="67689"/>
                    <a:pt x="54648" y="67767"/>
                  </a:cubicBezTo>
                  <a:cubicBezTo>
                    <a:pt x="51559" y="69008"/>
                    <a:pt x="48470" y="70252"/>
                    <a:pt x="45340" y="71393"/>
                  </a:cubicBezTo>
                  <a:cubicBezTo>
                    <a:pt x="42273" y="72509"/>
                    <a:pt x="39127" y="73381"/>
                    <a:pt x="36026" y="74391"/>
                  </a:cubicBezTo>
                  <a:cubicBezTo>
                    <a:pt x="33945" y="75070"/>
                    <a:pt x="31868" y="75766"/>
                    <a:pt x="29798" y="76479"/>
                  </a:cubicBezTo>
                  <a:cubicBezTo>
                    <a:pt x="29705" y="76511"/>
                    <a:pt x="29630" y="76526"/>
                    <a:pt x="29570" y="76526"/>
                  </a:cubicBezTo>
                  <a:cubicBezTo>
                    <a:pt x="29395" y="76526"/>
                    <a:pt x="29343" y="76396"/>
                    <a:pt x="29338" y="76161"/>
                  </a:cubicBezTo>
                  <a:cubicBezTo>
                    <a:pt x="29514" y="76112"/>
                    <a:pt x="29693" y="76073"/>
                    <a:pt x="29865" y="76015"/>
                  </a:cubicBezTo>
                  <a:cubicBezTo>
                    <a:pt x="31292" y="75537"/>
                    <a:pt x="32713" y="75040"/>
                    <a:pt x="34147" y="74581"/>
                  </a:cubicBezTo>
                  <a:cubicBezTo>
                    <a:pt x="37513" y="73500"/>
                    <a:pt x="40910" y="72517"/>
                    <a:pt x="44251" y="71358"/>
                  </a:cubicBezTo>
                  <a:cubicBezTo>
                    <a:pt x="47592" y="70199"/>
                    <a:pt x="50885" y="68912"/>
                    <a:pt x="54108" y="67456"/>
                  </a:cubicBezTo>
                  <a:cubicBezTo>
                    <a:pt x="55122" y="67077"/>
                    <a:pt x="56128" y="66684"/>
                    <a:pt x="57043" y="66094"/>
                  </a:cubicBezTo>
                  <a:cubicBezTo>
                    <a:pt x="57101" y="66080"/>
                    <a:pt x="57158" y="66074"/>
                    <a:pt x="57215" y="66074"/>
                  </a:cubicBezTo>
                  <a:close/>
                  <a:moveTo>
                    <a:pt x="4542" y="52697"/>
                  </a:moveTo>
                  <a:lnTo>
                    <a:pt x="7274" y="55306"/>
                  </a:lnTo>
                  <a:cubicBezTo>
                    <a:pt x="7440" y="55489"/>
                    <a:pt x="7602" y="55677"/>
                    <a:pt x="7775" y="55854"/>
                  </a:cubicBezTo>
                  <a:cubicBezTo>
                    <a:pt x="8598" y="56693"/>
                    <a:pt x="9422" y="57531"/>
                    <a:pt x="10248" y="58367"/>
                  </a:cubicBezTo>
                  <a:cubicBezTo>
                    <a:pt x="11999" y="60025"/>
                    <a:pt x="13750" y="61685"/>
                    <a:pt x="15500" y="63346"/>
                  </a:cubicBezTo>
                  <a:cubicBezTo>
                    <a:pt x="16471" y="64273"/>
                    <a:pt x="17432" y="65212"/>
                    <a:pt x="18382" y="66162"/>
                  </a:cubicBezTo>
                  <a:cubicBezTo>
                    <a:pt x="18519" y="66299"/>
                    <a:pt x="18872" y="66397"/>
                    <a:pt x="18639" y="66725"/>
                  </a:cubicBezTo>
                  <a:cubicBezTo>
                    <a:pt x="17691" y="65938"/>
                    <a:pt x="16826" y="65063"/>
                    <a:pt x="15946" y="64204"/>
                  </a:cubicBezTo>
                  <a:cubicBezTo>
                    <a:pt x="14184" y="62486"/>
                    <a:pt x="12401" y="60790"/>
                    <a:pt x="10595" y="59119"/>
                  </a:cubicBezTo>
                  <a:cubicBezTo>
                    <a:pt x="10412" y="58949"/>
                    <a:pt x="10246" y="58762"/>
                    <a:pt x="10073" y="58585"/>
                  </a:cubicBezTo>
                  <a:cubicBezTo>
                    <a:pt x="9861" y="58414"/>
                    <a:pt x="9653" y="58241"/>
                    <a:pt x="9439" y="58072"/>
                  </a:cubicBezTo>
                  <a:cubicBezTo>
                    <a:pt x="9416" y="58054"/>
                    <a:pt x="9392" y="58047"/>
                    <a:pt x="9369" y="58047"/>
                  </a:cubicBezTo>
                  <a:cubicBezTo>
                    <a:pt x="9330" y="58047"/>
                    <a:pt x="9292" y="58068"/>
                    <a:pt x="9258" y="58096"/>
                  </a:cubicBezTo>
                  <a:cubicBezTo>
                    <a:pt x="9202" y="58143"/>
                    <a:pt x="9198" y="58226"/>
                    <a:pt x="9246" y="58278"/>
                  </a:cubicBezTo>
                  <a:cubicBezTo>
                    <a:pt x="9367" y="58414"/>
                    <a:pt x="9494" y="58543"/>
                    <a:pt x="9628" y="58665"/>
                  </a:cubicBezTo>
                  <a:cubicBezTo>
                    <a:pt x="10746" y="59703"/>
                    <a:pt x="11872" y="60729"/>
                    <a:pt x="12932" y="61826"/>
                  </a:cubicBezTo>
                  <a:cubicBezTo>
                    <a:pt x="13089" y="61960"/>
                    <a:pt x="13426" y="62096"/>
                    <a:pt x="13236" y="62303"/>
                  </a:cubicBezTo>
                  <a:cubicBezTo>
                    <a:pt x="13188" y="62355"/>
                    <a:pt x="13144" y="62376"/>
                    <a:pt x="13103" y="62376"/>
                  </a:cubicBezTo>
                  <a:cubicBezTo>
                    <a:pt x="12966" y="62376"/>
                    <a:pt x="12859" y="62149"/>
                    <a:pt x="12749" y="62041"/>
                  </a:cubicBezTo>
                  <a:cubicBezTo>
                    <a:pt x="10845" y="60364"/>
                    <a:pt x="8940" y="58686"/>
                    <a:pt x="6986" y="57067"/>
                  </a:cubicBezTo>
                  <a:cubicBezTo>
                    <a:pt x="6850" y="57167"/>
                    <a:pt x="6834" y="57294"/>
                    <a:pt x="6942" y="57413"/>
                  </a:cubicBezTo>
                  <a:cubicBezTo>
                    <a:pt x="7081" y="57563"/>
                    <a:pt x="7233" y="57702"/>
                    <a:pt x="7387" y="57837"/>
                  </a:cubicBezTo>
                  <a:cubicBezTo>
                    <a:pt x="8842" y="59118"/>
                    <a:pt x="10337" y="60355"/>
                    <a:pt x="11747" y="61684"/>
                  </a:cubicBezTo>
                  <a:cubicBezTo>
                    <a:pt x="17028" y="66655"/>
                    <a:pt x="22367" y="71561"/>
                    <a:pt x="27766" y="76403"/>
                  </a:cubicBezTo>
                  <a:cubicBezTo>
                    <a:pt x="27984" y="76598"/>
                    <a:pt x="28169" y="76839"/>
                    <a:pt x="28447" y="76963"/>
                  </a:cubicBezTo>
                  <a:cubicBezTo>
                    <a:pt x="28527" y="77040"/>
                    <a:pt x="28607" y="77116"/>
                    <a:pt x="28685" y="77194"/>
                  </a:cubicBezTo>
                  <a:cubicBezTo>
                    <a:pt x="28956" y="77464"/>
                    <a:pt x="28862" y="77682"/>
                    <a:pt x="28602" y="77876"/>
                  </a:cubicBezTo>
                  <a:cubicBezTo>
                    <a:pt x="28627" y="77819"/>
                    <a:pt x="28623" y="77767"/>
                    <a:pt x="28572" y="77723"/>
                  </a:cubicBezTo>
                  <a:cubicBezTo>
                    <a:pt x="27620" y="76899"/>
                    <a:pt x="26666" y="76075"/>
                    <a:pt x="25714" y="75253"/>
                  </a:cubicBezTo>
                  <a:cubicBezTo>
                    <a:pt x="25684" y="75228"/>
                    <a:pt x="25654" y="75215"/>
                    <a:pt x="25624" y="75215"/>
                  </a:cubicBezTo>
                  <a:cubicBezTo>
                    <a:pt x="25577" y="75215"/>
                    <a:pt x="25535" y="75248"/>
                    <a:pt x="25508" y="75313"/>
                  </a:cubicBezTo>
                  <a:cubicBezTo>
                    <a:pt x="25484" y="75415"/>
                    <a:pt x="25544" y="75482"/>
                    <a:pt x="25610" y="75543"/>
                  </a:cubicBezTo>
                  <a:cubicBezTo>
                    <a:pt x="26434" y="76314"/>
                    <a:pt x="27280" y="77059"/>
                    <a:pt x="28179" y="77741"/>
                  </a:cubicBezTo>
                  <a:cubicBezTo>
                    <a:pt x="28272" y="77810"/>
                    <a:pt x="28361" y="77918"/>
                    <a:pt x="28488" y="77918"/>
                  </a:cubicBezTo>
                  <a:cubicBezTo>
                    <a:pt x="28517" y="77918"/>
                    <a:pt x="28547" y="77912"/>
                    <a:pt x="28580" y="77900"/>
                  </a:cubicBezTo>
                  <a:lnTo>
                    <a:pt x="28580" y="77900"/>
                  </a:lnTo>
                  <a:cubicBezTo>
                    <a:pt x="28489" y="78193"/>
                    <a:pt x="28368" y="78339"/>
                    <a:pt x="28212" y="78339"/>
                  </a:cubicBezTo>
                  <a:cubicBezTo>
                    <a:pt x="28109" y="78339"/>
                    <a:pt x="27990" y="78275"/>
                    <a:pt x="27854" y="78147"/>
                  </a:cubicBezTo>
                  <a:cubicBezTo>
                    <a:pt x="24313" y="74815"/>
                    <a:pt x="20774" y="71482"/>
                    <a:pt x="17238" y="68145"/>
                  </a:cubicBezTo>
                  <a:cubicBezTo>
                    <a:pt x="17109" y="68022"/>
                    <a:pt x="16796" y="67964"/>
                    <a:pt x="16928" y="67664"/>
                  </a:cubicBezTo>
                  <a:lnTo>
                    <a:pt x="16928" y="67664"/>
                  </a:lnTo>
                  <a:cubicBezTo>
                    <a:pt x="16882" y="67688"/>
                    <a:pt x="16847" y="67700"/>
                    <a:pt x="16821" y="67700"/>
                  </a:cubicBezTo>
                  <a:cubicBezTo>
                    <a:pt x="16765" y="67700"/>
                    <a:pt x="16755" y="67645"/>
                    <a:pt x="16782" y="67542"/>
                  </a:cubicBezTo>
                  <a:lnTo>
                    <a:pt x="16782" y="67542"/>
                  </a:lnTo>
                  <a:cubicBezTo>
                    <a:pt x="16753" y="67567"/>
                    <a:pt x="16716" y="67601"/>
                    <a:pt x="16704" y="67601"/>
                  </a:cubicBezTo>
                  <a:cubicBezTo>
                    <a:pt x="16704" y="67601"/>
                    <a:pt x="16703" y="67600"/>
                    <a:pt x="16702" y="67600"/>
                  </a:cubicBezTo>
                  <a:cubicBezTo>
                    <a:pt x="16219" y="67235"/>
                    <a:pt x="15754" y="66850"/>
                    <a:pt x="15359" y="66386"/>
                  </a:cubicBezTo>
                  <a:cubicBezTo>
                    <a:pt x="15354" y="66381"/>
                    <a:pt x="15370" y="66357"/>
                    <a:pt x="15390" y="66332"/>
                  </a:cubicBezTo>
                  <a:lnTo>
                    <a:pt x="15390" y="66332"/>
                  </a:lnTo>
                  <a:cubicBezTo>
                    <a:pt x="15358" y="66359"/>
                    <a:pt x="15329" y="66369"/>
                    <a:pt x="15303" y="66369"/>
                  </a:cubicBezTo>
                  <a:cubicBezTo>
                    <a:pt x="15223" y="66369"/>
                    <a:pt x="15163" y="66274"/>
                    <a:pt x="15107" y="66225"/>
                  </a:cubicBezTo>
                  <a:cubicBezTo>
                    <a:pt x="13548" y="64888"/>
                    <a:pt x="11992" y="63544"/>
                    <a:pt x="10440" y="62197"/>
                  </a:cubicBezTo>
                  <a:cubicBezTo>
                    <a:pt x="10331" y="62103"/>
                    <a:pt x="10086" y="62016"/>
                    <a:pt x="10283" y="61786"/>
                  </a:cubicBezTo>
                  <a:cubicBezTo>
                    <a:pt x="10318" y="61769"/>
                    <a:pt x="10350" y="61761"/>
                    <a:pt x="10379" y="61761"/>
                  </a:cubicBezTo>
                  <a:cubicBezTo>
                    <a:pt x="10483" y="61761"/>
                    <a:pt x="10550" y="61861"/>
                    <a:pt x="10623" y="61925"/>
                  </a:cubicBezTo>
                  <a:cubicBezTo>
                    <a:pt x="12155" y="63272"/>
                    <a:pt x="13685" y="64622"/>
                    <a:pt x="15213" y="65974"/>
                  </a:cubicBezTo>
                  <a:cubicBezTo>
                    <a:pt x="15309" y="66058"/>
                    <a:pt x="15443" y="66127"/>
                    <a:pt x="15427" y="66291"/>
                  </a:cubicBezTo>
                  <a:cubicBezTo>
                    <a:pt x="15977" y="66596"/>
                    <a:pt x="16429" y="67009"/>
                    <a:pt x="16789" y="67524"/>
                  </a:cubicBezTo>
                  <a:cubicBezTo>
                    <a:pt x="16802" y="67522"/>
                    <a:pt x="16814" y="67521"/>
                    <a:pt x="16825" y="67521"/>
                  </a:cubicBezTo>
                  <a:cubicBezTo>
                    <a:pt x="16899" y="67521"/>
                    <a:pt x="16936" y="67567"/>
                    <a:pt x="16945" y="67647"/>
                  </a:cubicBezTo>
                  <a:cubicBezTo>
                    <a:pt x="17204" y="67705"/>
                    <a:pt x="17346" y="67924"/>
                    <a:pt x="17524" y="68086"/>
                  </a:cubicBezTo>
                  <a:cubicBezTo>
                    <a:pt x="19780" y="70139"/>
                    <a:pt x="22058" y="72169"/>
                    <a:pt x="24258" y="74285"/>
                  </a:cubicBezTo>
                  <a:cubicBezTo>
                    <a:pt x="24421" y="74442"/>
                    <a:pt x="24599" y="74584"/>
                    <a:pt x="24770" y="74733"/>
                  </a:cubicBezTo>
                  <a:lnTo>
                    <a:pt x="24948" y="74531"/>
                  </a:lnTo>
                  <a:cubicBezTo>
                    <a:pt x="24693" y="74271"/>
                    <a:pt x="24442" y="74006"/>
                    <a:pt x="24183" y="73751"/>
                  </a:cubicBezTo>
                  <a:cubicBezTo>
                    <a:pt x="21365" y="70984"/>
                    <a:pt x="18398" y="68377"/>
                    <a:pt x="15518" y="65677"/>
                  </a:cubicBezTo>
                  <a:cubicBezTo>
                    <a:pt x="13443" y="63731"/>
                    <a:pt x="11230" y="61943"/>
                    <a:pt x="9060" y="60106"/>
                  </a:cubicBezTo>
                  <a:lnTo>
                    <a:pt x="8957" y="60014"/>
                  </a:lnTo>
                  <a:cubicBezTo>
                    <a:pt x="8740" y="59749"/>
                    <a:pt x="8475" y="59539"/>
                    <a:pt x="8201" y="59340"/>
                  </a:cubicBezTo>
                  <a:cubicBezTo>
                    <a:pt x="7992" y="59156"/>
                    <a:pt x="7783" y="58973"/>
                    <a:pt x="7575" y="58788"/>
                  </a:cubicBezTo>
                  <a:cubicBezTo>
                    <a:pt x="7504" y="58703"/>
                    <a:pt x="7444" y="58578"/>
                    <a:pt x="7333" y="58578"/>
                  </a:cubicBezTo>
                  <a:cubicBezTo>
                    <a:pt x="7304" y="58578"/>
                    <a:pt x="7272" y="58586"/>
                    <a:pt x="7235" y="58607"/>
                  </a:cubicBezTo>
                  <a:cubicBezTo>
                    <a:pt x="7131" y="58662"/>
                    <a:pt x="7128" y="58775"/>
                    <a:pt x="7236" y="58859"/>
                  </a:cubicBezTo>
                  <a:cubicBezTo>
                    <a:pt x="7433" y="59110"/>
                    <a:pt x="7677" y="59310"/>
                    <a:pt x="7934" y="59495"/>
                  </a:cubicBezTo>
                  <a:lnTo>
                    <a:pt x="8115" y="59659"/>
                  </a:lnTo>
                  <a:cubicBezTo>
                    <a:pt x="8121" y="59693"/>
                    <a:pt x="8149" y="59719"/>
                    <a:pt x="8182" y="59723"/>
                  </a:cubicBezTo>
                  <a:lnTo>
                    <a:pt x="8304" y="59830"/>
                  </a:lnTo>
                  <a:cubicBezTo>
                    <a:pt x="8383" y="59948"/>
                    <a:pt x="8480" y="60045"/>
                    <a:pt x="8615" y="60097"/>
                  </a:cubicBezTo>
                  <a:cubicBezTo>
                    <a:pt x="8650" y="60251"/>
                    <a:pt x="8593" y="60354"/>
                    <a:pt x="8458" y="60354"/>
                  </a:cubicBezTo>
                  <a:cubicBezTo>
                    <a:pt x="8444" y="60354"/>
                    <a:pt x="8429" y="60353"/>
                    <a:pt x="8413" y="60351"/>
                  </a:cubicBezTo>
                  <a:cubicBezTo>
                    <a:pt x="8310" y="60336"/>
                    <a:pt x="8212" y="60250"/>
                    <a:pt x="8126" y="60181"/>
                  </a:cubicBezTo>
                  <a:cubicBezTo>
                    <a:pt x="6720" y="59058"/>
                    <a:pt x="5314" y="57936"/>
                    <a:pt x="3919" y="56799"/>
                  </a:cubicBezTo>
                  <a:cubicBezTo>
                    <a:pt x="3766" y="56678"/>
                    <a:pt x="3435" y="56595"/>
                    <a:pt x="3576" y="56301"/>
                  </a:cubicBezTo>
                  <a:cubicBezTo>
                    <a:pt x="3653" y="56138"/>
                    <a:pt x="3776" y="56045"/>
                    <a:pt x="3930" y="56045"/>
                  </a:cubicBezTo>
                  <a:cubicBezTo>
                    <a:pt x="4031" y="56045"/>
                    <a:pt x="4146" y="56086"/>
                    <a:pt x="4271" y="56174"/>
                  </a:cubicBezTo>
                  <a:cubicBezTo>
                    <a:pt x="4092" y="55584"/>
                    <a:pt x="4089" y="55569"/>
                    <a:pt x="4511" y="55302"/>
                  </a:cubicBezTo>
                  <a:lnTo>
                    <a:pt x="4511" y="55302"/>
                  </a:lnTo>
                  <a:cubicBezTo>
                    <a:pt x="4409" y="55446"/>
                    <a:pt x="4572" y="55506"/>
                    <a:pt x="4648" y="55568"/>
                  </a:cubicBezTo>
                  <a:cubicBezTo>
                    <a:pt x="5256" y="56062"/>
                    <a:pt x="5874" y="56546"/>
                    <a:pt x="6488" y="57035"/>
                  </a:cubicBezTo>
                  <a:cubicBezTo>
                    <a:pt x="6510" y="57046"/>
                    <a:pt x="6530" y="57052"/>
                    <a:pt x="6549" y="57052"/>
                  </a:cubicBezTo>
                  <a:cubicBezTo>
                    <a:pt x="6585" y="57052"/>
                    <a:pt x="6614" y="57030"/>
                    <a:pt x="6634" y="56987"/>
                  </a:cubicBezTo>
                  <a:lnTo>
                    <a:pt x="6634" y="56987"/>
                  </a:lnTo>
                  <a:cubicBezTo>
                    <a:pt x="6607" y="57087"/>
                    <a:pt x="6642" y="57168"/>
                    <a:pt x="6736" y="57168"/>
                  </a:cubicBezTo>
                  <a:cubicBezTo>
                    <a:pt x="6741" y="57168"/>
                    <a:pt x="6745" y="57168"/>
                    <a:pt x="6750" y="57167"/>
                  </a:cubicBezTo>
                  <a:cubicBezTo>
                    <a:pt x="6854" y="57159"/>
                    <a:pt x="6880" y="57061"/>
                    <a:pt x="6844" y="56961"/>
                  </a:cubicBezTo>
                  <a:cubicBezTo>
                    <a:pt x="6817" y="56945"/>
                    <a:pt x="6786" y="56937"/>
                    <a:pt x="6756" y="56937"/>
                  </a:cubicBezTo>
                  <a:cubicBezTo>
                    <a:pt x="6715" y="56937"/>
                    <a:pt x="6674" y="56951"/>
                    <a:pt x="6641" y="56978"/>
                  </a:cubicBezTo>
                  <a:cubicBezTo>
                    <a:pt x="6654" y="56964"/>
                    <a:pt x="6672" y="56947"/>
                    <a:pt x="6670" y="56935"/>
                  </a:cubicBezTo>
                  <a:cubicBezTo>
                    <a:pt x="6663" y="56904"/>
                    <a:pt x="6645" y="56875"/>
                    <a:pt x="6631" y="56845"/>
                  </a:cubicBezTo>
                  <a:cubicBezTo>
                    <a:pt x="6041" y="56266"/>
                    <a:pt x="5353" y="55808"/>
                    <a:pt x="4721" y="55281"/>
                  </a:cubicBezTo>
                  <a:cubicBezTo>
                    <a:pt x="4691" y="55257"/>
                    <a:pt x="4658" y="55245"/>
                    <a:pt x="4623" y="55245"/>
                  </a:cubicBezTo>
                  <a:cubicBezTo>
                    <a:pt x="4596" y="55245"/>
                    <a:pt x="4568" y="55252"/>
                    <a:pt x="4541" y="55268"/>
                  </a:cubicBezTo>
                  <a:cubicBezTo>
                    <a:pt x="4541" y="55114"/>
                    <a:pt x="4392" y="54977"/>
                    <a:pt x="4466" y="54828"/>
                  </a:cubicBezTo>
                  <a:cubicBezTo>
                    <a:pt x="4774" y="54209"/>
                    <a:pt x="4514" y="53601"/>
                    <a:pt x="4451" y="52988"/>
                  </a:cubicBezTo>
                  <a:cubicBezTo>
                    <a:pt x="4439" y="52878"/>
                    <a:pt x="4414" y="52763"/>
                    <a:pt x="4542" y="52697"/>
                  </a:cubicBezTo>
                  <a:close/>
                  <a:moveTo>
                    <a:pt x="60066" y="66819"/>
                  </a:moveTo>
                  <a:cubicBezTo>
                    <a:pt x="60522" y="66819"/>
                    <a:pt x="60915" y="67040"/>
                    <a:pt x="61328" y="67158"/>
                  </a:cubicBezTo>
                  <a:cubicBezTo>
                    <a:pt x="61333" y="67324"/>
                    <a:pt x="61227" y="67337"/>
                    <a:pt x="61157" y="67359"/>
                  </a:cubicBezTo>
                  <a:lnTo>
                    <a:pt x="61156" y="67358"/>
                  </a:lnTo>
                  <a:cubicBezTo>
                    <a:pt x="56750" y="68708"/>
                    <a:pt x="52422" y="70266"/>
                    <a:pt x="48266" y="72270"/>
                  </a:cubicBezTo>
                  <a:cubicBezTo>
                    <a:pt x="45131" y="73781"/>
                    <a:pt x="41863" y="74915"/>
                    <a:pt x="38493" y="75757"/>
                  </a:cubicBezTo>
                  <a:cubicBezTo>
                    <a:pt x="35836" y="76420"/>
                    <a:pt x="33226" y="77232"/>
                    <a:pt x="30647" y="78150"/>
                  </a:cubicBezTo>
                  <a:cubicBezTo>
                    <a:pt x="30114" y="78341"/>
                    <a:pt x="29581" y="78547"/>
                    <a:pt x="28952" y="78575"/>
                  </a:cubicBezTo>
                  <a:cubicBezTo>
                    <a:pt x="29049" y="78282"/>
                    <a:pt x="29202" y="78074"/>
                    <a:pt x="29405" y="77895"/>
                  </a:cubicBezTo>
                  <a:cubicBezTo>
                    <a:pt x="30142" y="77850"/>
                    <a:pt x="30836" y="77622"/>
                    <a:pt x="31528" y="77397"/>
                  </a:cubicBezTo>
                  <a:cubicBezTo>
                    <a:pt x="36737" y="75712"/>
                    <a:pt x="41861" y="73784"/>
                    <a:pt x="47021" y="71959"/>
                  </a:cubicBezTo>
                  <a:cubicBezTo>
                    <a:pt x="51085" y="70522"/>
                    <a:pt x="55021" y="68746"/>
                    <a:pt x="59088" y="67315"/>
                  </a:cubicBezTo>
                  <a:cubicBezTo>
                    <a:pt x="59404" y="67204"/>
                    <a:pt x="59752" y="67122"/>
                    <a:pt x="59970" y="66822"/>
                  </a:cubicBezTo>
                  <a:cubicBezTo>
                    <a:pt x="60003" y="66820"/>
                    <a:pt x="60035" y="66819"/>
                    <a:pt x="60066" y="66819"/>
                  </a:cubicBezTo>
                  <a:close/>
                  <a:moveTo>
                    <a:pt x="50082" y="78640"/>
                  </a:moveTo>
                  <a:cubicBezTo>
                    <a:pt x="49210" y="79128"/>
                    <a:pt x="48611" y="79848"/>
                    <a:pt x="47677" y="80006"/>
                  </a:cubicBezTo>
                  <a:lnTo>
                    <a:pt x="46873" y="79891"/>
                  </a:lnTo>
                  <a:cubicBezTo>
                    <a:pt x="46893" y="79852"/>
                    <a:pt x="46904" y="79800"/>
                    <a:pt x="46935" y="79776"/>
                  </a:cubicBezTo>
                  <a:cubicBezTo>
                    <a:pt x="47376" y="79429"/>
                    <a:pt x="49362" y="78708"/>
                    <a:pt x="50082" y="78640"/>
                  </a:cubicBezTo>
                  <a:close/>
                  <a:moveTo>
                    <a:pt x="72318" y="78123"/>
                  </a:moveTo>
                  <a:cubicBezTo>
                    <a:pt x="72378" y="78123"/>
                    <a:pt x="72439" y="78136"/>
                    <a:pt x="72498" y="78150"/>
                  </a:cubicBezTo>
                  <a:lnTo>
                    <a:pt x="72498" y="78149"/>
                  </a:lnTo>
                  <a:cubicBezTo>
                    <a:pt x="73703" y="78433"/>
                    <a:pt x="74773" y="78992"/>
                    <a:pt x="75720" y="79781"/>
                  </a:cubicBezTo>
                  <a:cubicBezTo>
                    <a:pt x="75978" y="79996"/>
                    <a:pt x="75959" y="80025"/>
                    <a:pt x="75586" y="80162"/>
                  </a:cubicBezTo>
                  <a:lnTo>
                    <a:pt x="75586" y="80168"/>
                  </a:lnTo>
                  <a:cubicBezTo>
                    <a:pt x="75584" y="80164"/>
                    <a:pt x="75582" y="80162"/>
                    <a:pt x="75579" y="80159"/>
                  </a:cubicBezTo>
                  <a:lnTo>
                    <a:pt x="74696" y="80161"/>
                  </a:lnTo>
                  <a:cubicBezTo>
                    <a:pt x="74532" y="80113"/>
                    <a:pt x="74371" y="80045"/>
                    <a:pt x="74197" y="80045"/>
                  </a:cubicBezTo>
                  <a:cubicBezTo>
                    <a:pt x="74170" y="80045"/>
                    <a:pt x="74142" y="80046"/>
                    <a:pt x="74114" y="80050"/>
                  </a:cubicBezTo>
                  <a:cubicBezTo>
                    <a:pt x="73913" y="79958"/>
                    <a:pt x="73689" y="79917"/>
                    <a:pt x="73543" y="79715"/>
                  </a:cubicBezTo>
                  <a:cubicBezTo>
                    <a:pt x="73137" y="79146"/>
                    <a:pt x="72597" y="78700"/>
                    <a:pt x="72126" y="78188"/>
                  </a:cubicBezTo>
                  <a:cubicBezTo>
                    <a:pt x="72186" y="78139"/>
                    <a:pt x="72251" y="78123"/>
                    <a:pt x="72318" y="78123"/>
                  </a:cubicBezTo>
                  <a:close/>
                  <a:moveTo>
                    <a:pt x="2704" y="56768"/>
                  </a:moveTo>
                  <a:cubicBezTo>
                    <a:pt x="3048" y="56768"/>
                    <a:pt x="3351" y="56950"/>
                    <a:pt x="3624" y="57319"/>
                  </a:cubicBezTo>
                  <a:cubicBezTo>
                    <a:pt x="3810" y="57569"/>
                    <a:pt x="4091" y="57753"/>
                    <a:pt x="4338" y="57955"/>
                  </a:cubicBezTo>
                  <a:cubicBezTo>
                    <a:pt x="9342" y="62011"/>
                    <a:pt x="14107" y="66340"/>
                    <a:pt x="18777" y="70772"/>
                  </a:cubicBezTo>
                  <a:cubicBezTo>
                    <a:pt x="21230" y="73096"/>
                    <a:pt x="23712" y="75388"/>
                    <a:pt x="26287" y="77578"/>
                  </a:cubicBezTo>
                  <a:cubicBezTo>
                    <a:pt x="26721" y="77947"/>
                    <a:pt x="27193" y="78270"/>
                    <a:pt x="27637" y="78628"/>
                  </a:cubicBezTo>
                  <a:cubicBezTo>
                    <a:pt x="28029" y="78943"/>
                    <a:pt x="28457" y="79091"/>
                    <a:pt x="28915" y="79091"/>
                  </a:cubicBezTo>
                  <a:cubicBezTo>
                    <a:pt x="29086" y="79091"/>
                    <a:pt x="29262" y="79070"/>
                    <a:pt x="29441" y="79030"/>
                  </a:cubicBezTo>
                  <a:cubicBezTo>
                    <a:pt x="29952" y="78916"/>
                    <a:pt x="30467" y="78801"/>
                    <a:pt x="30964" y="78641"/>
                  </a:cubicBezTo>
                  <a:cubicBezTo>
                    <a:pt x="33964" y="77676"/>
                    <a:pt x="37009" y="76875"/>
                    <a:pt x="40056" y="76081"/>
                  </a:cubicBezTo>
                  <a:cubicBezTo>
                    <a:pt x="42757" y="75378"/>
                    <a:pt x="45374" y="74441"/>
                    <a:pt x="47881" y="73211"/>
                  </a:cubicBezTo>
                  <a:cubicBezTo>
                    <a:pt x="50529" y="71910"/>
                    <a:pt x="53281" y="70873"/>
                    <a:pt x="56060" y="69899"/>
                  </a:cubicBezTo>
                  <a:cubicBezTo>
                    <a:pt x="56984" y="69574"/>
                    <a:pt x="57894" y="69205"/>
                    <a:pt x="58809" y="68852"/>
                  </a:cubicBezTo>
                  <a:cubicBezTo>
                    <a:pt x="58991" y="68782"/>
                    <a:pt x="59166" y="68689"/>
                    <a:pt x="59363" y="68689"/>
                  </a:cubicBezTo>
                  <a:cubicBezTo>
                    <a:pt x="59396" y="68689"/>
                    <a:pt x="59430" y="68692"/>
                    <a:pt x="59465" y="68698"/>
                  </a:cubicBezTo>
                  <a:cubicBezTo>
                    <a:pt x="59724" y="68363"/>
                    <a:pt x="60086" y="68288"/>
                    <a:pt x="60476" y="68288"/>
                  </a:cubicBezTo>
                  <a:cubicBezTo>
                    <a:pt x="60489" y="68288"/>
                    <a:pt x="60501" y="68288"/>
                    <a:pt x="60513" y="68288"/>
                  </a:cubicBezTo>
                  <a:cubicBezTo>
                    <a:pt x="60643" y="67957"/>
                    <a:pt x="60952" y="68012"/>
                    <a:pt x="61213" y="67964"/>
                  </a:cubicBezTo>
                  <a:cubicBezTo>
                    <a:pt x="61255" y="68076"/>
                    <a:pt x="61342" y="68100"/>
                    <a:pt x="61441" y="68100"/>
                  </a:cubicBezTo>
                  <a:cubicBezTo>
                    <a:pt x="61451" y="68100"/>
                    <a:pt x="61461" y="68100"/>
                    <a:pt x="61471" y="68100"/>
                  </a:cubicBezTo>
                  <a:cubicBezTo>
                    <a:pt x="61480" y="68189"/>
                    <a:pt x="61489" y="68278"/>
                    <a:pt x="61497" y="68366"/>
                  </a:cubicBezTo>
                  <a:cubicBezTo>
                    <a:pt x="61223" y="68406"/>
                    <a:pt x="60925" y="68370"/>
                    <a:pt x="60705" y="68600"/>
                  </a:cubicBezTo>
                  <a:cubicBezTo>
                    <a:pt x="60694" y="68640"/>
                    <a:pt x="60694" y="68683"/>
                    <a:pt x="60707" y="68722"/>
                  </a:cubicBezTo>
                  <a:cubicBezTo>
                    <a:pt x="60412" y="68792"/>
                    <a:pt x="60110" y="68828"/>
                    <a:pt x="59807" y="68828"/>
                  </a:cubicBezTo>
                  <a:cubicBezTo>
                    <a:pt x="59765" y="68828"/>
                    <a:pt x="59723" y="68827"/>
                    <a:pt x="59681" y="68826"/>
                  </a:cubicBezTo>
                  <a:lnTo>
                    <a:pt x="59681" y="68826"/>
                  </a:lnTo>
                  <a:cubicBezTo>
                    <a:pt x="59788" y="68880"/>
                    <a:pt x="59887" y="68939"/>
                    <a:pt x="59844" y="69088"/>
                  </a:cubicBezTo>
                  <a:cubicBezTo>
                    <a:pt x="59862" y="69106"/>
                    <a:pt x="59878" y="69127"/>
                    <a:pt x="59889" y="69150"/>
                  </a:cubicBezTo>
                  <a:cubicBezTo>
                    <a:pt x="59894" y="69158"/>
                    <a:pt x="59877" y="69177"/>
                    <a:pt x="59869" y="69190"/>
                  </a:cubicBezTo>
                  <a:cubicBezTo>
                    <a:pt x="59947" y="69124"/>
                    <a:pt x="60027" y="69103"/>
                    <a:pt x="60107" y="69103"/>
                  </a:cubicBezTo>
                  <a:cubicBezTo>
                    <a:pt x="60230" y="69103"/>
                    <a:pt x="60353" y="69152"/>
                    <a:pt x="60476" y="69166"/>
                  </a:cubicBezTo>
                  <a:cubicBezTo>
                    <a:pt x="60619" y="69487"/>
                    <a:pt x="60952" y="69404"/>
                    <a:pt x="61198" y="69507"/>
                  </a:cubicBezTo>
                  <a:cubicBezTo>
                    <a:pt x="61216" y="69607"/>
                    <a:pt x="61279" y="69642"/>
                    <a:pt x="61366" y="69642"/>
                  </a:cubicBezTo>
                  <a:cubicBezTo>
                    <a:pt x="61376" y="69642"/>
                    <a:pt x="61386" y="69641"/>
                    <a:pt x="61396" y="69641"/>
                  </a:cubicBezTo>
                  <a:lnTo>
                    <a:pt x="61396" y="69641"/>
                  </a:lnTo>
                  <a:cubicBezTo>
                    <a:pt x="61407" y="69956"/>
                    <a:pt x="61126" y="69906"/>
                    <a:pt x="60959" y="69967"/>
                  </a:cubicBezTo>
                  <a:cubicBezTo>
                    <a:pt x="58281" y="70945"/>
                    <a:pt x="55603" y="71926"/>
                    <a:pt x="52916" y="72879"/>
                  </a:cubicBezTo>
                  <a:cubicBezTo>
                    <a:pt x="45283" y="75588"/>
                    <a:pt x="37647" y="78290"/>
                    <a:pt x="30010" y="80983"/>
                  </a:cubicBezTo>
                  <a:cubicBezTo>
                    <a:pt x="29451" y="81180"/>
                    <a:pt x="28874" y="81324"/>
                    <a:pt x="28309" y="81503"/>
                  </a:cubicBezTo>
                  <a:cubicBezTo>
                    <a:pt x="28231" y="81528"/>
                    <a:pt x="28161" y="81540"/>
                    <a:pt x="28097" y="81540"/>
                  </a:cubicBezTo>
                  <a:cubicBezTo>
                    <a:pt x="27934" y="81540"/>
                    <a:pt x="27806" y="81460"/>
                    <a:pt x="27666" y="81293"/>
                  </a:cubicBezTo>
                  <a:cubicBezTo>
                    <a:pt x="26082" y="79399"/>
                    <a:pt x="24341" y="77658"/>
                    <a:pt x="22495" y="76021"/>
                  </a:cubicBezTo>
                  <a:cubicBezTo>
                    <a:pt x="20890" y="74596"/>
                    <a:pt x="19360" y="73090"/>
                    <a:pt x="17805" y="71613"/>
                  </a:cubicBezTo>
                  <a:cubicBezTo>
                    <a:pt x="14262" y="68252"/>
                    <a:pt x="10756" y="64847"/>
                    <a:pt x="6945" y="61781"/>
                  </a:cubicBezTo>
                  <a:cubicBezTo>
                    <a:pt x="5254" y="60421"/>
                    <a:pt x="3453" y="59208"/>
                    <a:pt x="1727" y="57896"/>
                  </a:cubicBezTo>
                  <a:cubicBezTo>
                    <a:pt x="1654" y="57841"/>
                    <a:pt x="1569" y="57799"/>
                    <a:pt x="1506" y="57734"/>
                  </a:cubicBezTo>
                  <a:cubicBezTo>
                    <a:pt x="1377" y="57600"/>
                    <a:pt x="1031" y="57529"/>
                    <a:pt x="1184" y="57308"/>
                  </a:cubicBezTo>
                  <a:cubicBezTo>
                    <a:pt x="1250" y="57213"/>
                    <a:pt x="1324" y="57177"/>
                    <a:pt x="1401" y="57177"/>
                  </a:cubicBezTo>
                  <a:cubicBezTo>
                    <a:pt x="1543" y="57177"/>
                    <a:pt x="1695" y="57300"/>
                    <a:pt x="1826" y="57407"/>
                  </a:cubicBezTo>
                  <a:cubicBezTo>
                    <a:pt x="2055" y="57594"/>
                    <a:pt x="2288" y="57778"/>
                    <a:pt x="2528" y="57951"/>
                  </a:cubicBezTo>
                  <a:cubicBezTo>
                    <a:pt x="2566" y="57979"/>
                    <a:pt x="2617" y="58005"/>
                    <a:pt x="2668" y="58005"/>
                  </a:cubicBezTo>
                  <a:cubicBezTo>
                    <a:pt x="2705" y="58005"/>
                    <a:pt x="2741" y="57992"/>
                    <a:pt x="2772" y="57956"/>
                  </a:cubicBezTo>
                  <a:cubicBezTo>
                    <a:pt x="2876" y="57833"/>
                    <a:pt x="2787" y="57758"/>
                    <a:pt x="2694" y="57682"/>
                  </a:cubicBezTo>
                  <a:cubicBezTo>
                    <a:pt x="2450" y="57485"/>
                    <a:pt x="2210" y="57282"/>
                    <a:pt x="1974" y="57085"/>
                  </a:cubicBezTo>
                  <a:cubicBezTo>
                    <a:pt x="2012" y="57022"/>
                    <a:pt x="2025" y="56971"/>
                    <a:pt x="2056" y="56955"/>
                  </a:cubicBezTo>
                  <a:cubicBezTo>
                    <a:pt x="2288" y="56830"/>
                    <a:pt x="2503" y="56768"/>
                    <a:pt x="2704" y="56768"/>
                  </a:cubicBezTo>
                  <a:close/>
                  <a:moveTo>
                    <a:pt x="46551" y="80048"/>
                  </a:moveTo>
                  <a:cubicBezTo>
                    <a:pt x="46599" y="80048"/>
                    <a:pt x="46658" y="80070"/>
                    <a:pt x="46708" y="80076"/>
                  </a:cubicBezTo>
                  <a:cubicBezTo>
                    <a:pt x="46896" y="80327"/>
                    <a:pt x="47256" y="80181"/>
                    <a:pt x="47458" y="80401"/>
                  </a:cubicBezTo>
                  <a:cubicBezTo>
                    <a:pt x="46934" y="80849"/>
                    <a:pt x="46406" y="81296"/>
                    <a:pt x="45887" y="81749"/>
                  </a:cubicBezTo>
                  <a:cubicBezTo>
                    <a:pt x="45700" y="81913"/>
                    <a:pt x="45525" y="82091"/>
                    <a:pt x="45271" y="82149"/>
                  </a:cubicBezTo>
                  <a:lnTo>
                    <a:pt x="44435" y="82085"/>
                  </a:lnTo>
                  <a:cubicBezTo>
                    <a:pt x="44353" y="82022"/>
                    <a:pt x="44178" y="81952"/>
                    <a:pt x="44281" y="81841"/>
                  </a:cubicBezTo>
                  <a:cubicBezTo>
                    <a:pt x="44939" y="81144"/>
                    <a:pt x="45633" y="80486"/>
                    <a:pt x="46507" y="80057"/>
                  </a:cubicBezTo>
                  <a:cubicBezTo>
                    <a:pt x="46520" y="80051"/>
                    <a:pt x="46535" y="80048"/>
                    <a:pt x="46551" y="80048"/>
                  </a:cubicBezTo>
                  <a:close/>
                  <a:moveTo>
                    <a:pt x="70839" y="78442"/>
                  </a:moveTo>
                  <a:cubicBezTo>
                    <a:pt x="70901" y="78442"/>
                    <a:pt x="70969" y="78470"/>
                    <a:pt x="71046" y="78532"/>
                  </a:cubicBezTo>
                  <a:lnTo>
                    <a:pt x="71045" y="78532"/>
                  </a:lnTo>
                  <a:cubicBezTo>
                    <a:pt x="71595" y="78977"/>
                    <a:pt x="72109" y="79457"/>
                    <a:pt x="72554" y="80009"/>
                  </a:cubicBezTo>
                  <a:cubicBezTo>
                    <a:pt x="72667" y="80151"/>
                    <a:pt x="72661" y="80299"/>
                    <a:pt x="72614" y="80459"/>
                  </a:cubicBezTo>
                  <a:cubicBezTo>
                    <a:pt x="72430" y="80601"/>
                    <a:pt x="72352" y="80820"/>
                    <a:pt x="72232" y="81006"/>
                  </a:cubicBezTo>
                  <a:cubicBezTo>
                    <a:pt x="71850" y="81599"/>
                    <a:pt x="71389" y="82112"/>
                    <a:pt x="70775" y="82474"/>
                  </a:cubicBezTo>
                  <a:cubicBezTo>
                    <a:pt x="70368" y="81830"/>
                    <a:pt x="70109" y="81133"/>
                    <a:pt x="70028" y="80375"/>
                  </a:cubicBezTo>
                  <a:cubicBezTo>
                    <a:pt x="69956" y="79706"/>
                    <a:pt x="70178" y="79123"/>
                    <a:pt x="70589" y="78602"/>
                  </a:cubicBezTo>
                  <a:cubicBezTo>
                    <a:pt x="70669" y="78501"/>
                    <a:pt x="70748" y="78442"/>
                    <a:pt x="70839" y="78442"/>
                  </a:cubicBezTo>
                  <a:close/>
                  <a:moveTo>
                    <a:pt x="53309" y="77866"/>
                  </a:moveTo>
                  <a:lnTo>
                    <a:pt x="53309" y="77866"/>
                  </a:lnTo>
                  <a:cubicBezTo>
                    <a:pt x="53364" y="78078"/>
                    <a:pt x="53201" y="78117"/>
                    <a:pt x="53114" y="78192"/>
                  </a:cubicBezTo>
                  <a:cubicBezTo>
                    <a:pt x="52216" y="78971"/>
                    <a:pt x="51394" y="79817"/>
                    <a:pt x="50715" y="80799"/>
                  </a:cubicBezTo>
                  <a:cubicBezTo>
                    <a:pt x="50312" y="81382"/>
                    <a:pt x="49838" y="81904"/>
                    <a:pt x="49316" y="82384"/>
                  </a:cubicBezTo>
                  <a:cubicBezTo>
                    <a:pt x="49215" y="82477"/>
                    <a:pt x="49120" y="82590"/>
                    <a:pt x="48972" y="82590"/>
                  </a:cubicBezTo>
                  <a:cubicBezTo>
                    <a:pt x="48951" y="82590"/>
                    <a:pt x="48930" y="82588"/>
                    <a:pt x="48907" y="82584"/>
                  </a:cubicBezTo>
                  <a:cubicBezTo>
                    <a:pt x="48802" y="82226"/>
                    <a:pt x="48697" y="81868"/>
                    <a:pt x="48592" y="81510"/>
                  </a:cubicBezTo>
                  <a:cubicBezTo>
                    <a:pt x="48584" y="81397"/>
                    <a:pt x="48576" y="81283"/>
                    <a:pt x="48567" y="81170"/>
                  </a:cubicBezTo>
                  <a:cubicBezTo>
                    <a:pt x="48469" y="79936"/>
                    <a:pt x="48441" y="80191"/>
                    <a:pt x="49356" y="79664"/>
                  </a:cubicBezTo>
                  <a:cubicBezTo>
                    <a:pt x="50613" y="78939"/>
                    <a:pt x="51914" y="78309"/>
                    <a:pt x="53309" y="77866"/>
                  </a:cubicBezTo>
                  <a:close/>
                  <a:moveTo>
                    <a:pt x="66960" y="80923"/>
                  </a:moveTo>
                  <a:cubicBezTo>
                    <a:pt x="67835" y="81245"/>
                    <a:pt x="68788" y="82411"/>
                    <a:pt x="69066" y="83517"/>
                  </a:cubicBezTo>
                  <a:lnTo>
                    <a:pt x="69065" y="83517"/>
                  </a:lnTo>
                  <a:cubicBezTo>
                    <a:pt x="68938" y="83541"/>
                    <a:pt x="68815" y="83551"/>
                    <a:pt x="68695" y="83551"/>
                  </a:cubicBezTo>
                  <a:cubicBezTo>
                    <a:pt x="68195" y="83551"/>
                    <a:pt x="67757" y="83370"/>
                    <a:pt x="67322" y="83188"/>
                  </a:cubicBezTo>
                  <a:cubicBezTo>
                    <a:pt x="67110" y="83098"/>
                    <a:pt x="66960" y="82944"/>
                    <a:pt x="66928" y="82677"/>
                  </a:cubicBezTo>
                  <a:cubicBezTo>
                    <a:pt x="66857" y="82091"/>
                    <a:pt x="66798" y="81509"/>
                    <a:pt x="66960" y="80923"/>
                  </a:cubicBezTo>
                  <a:close/>
                  <a:moveTo>
                    <a:pt x="74025" y="80349"/>
                  </a:moveTo>
                  <a:cubicBezTo>
                    <a:pt x="74079" y="80368"/>
                    <a:pt x="74178" y="80331"/>
                    <a:pt x="74161" y="80440"/>
                  </a:cubicBezTo>
                  <a:cubicBezTo>
                    <a:pt x="74214" y="80396"/>
                    <a:pt x="74270" y="80383"/>
                    <a:pt x="74327" y="80383"/>
                  </a:cubicBezTo>
                  <a:cubicBezTo>
                    <a:pt x="74416" y="80383"/>
                    <a:pt x="74507" y="80415"/>
                    <a:pt x="74596" y="80415"/>
                  </a:cubicBezTo>
                  <a:cubicBezTo>
                    <a:pt x="74632" y="80415"/>
                    <a:pt x="74668" y="80409"/>
                    <a:pt x="74702" y="80394"/>
                  </a:cubicBezTo>
                  <a:cubicBezTo>
                    <a:pt x="74861" y="80453"/>
                    <a:pt x="75029" y="80483"/>
                    <a:pt x="75198" y="80483"/>
                  </a:cubicBezTo>
                  <a:cubicBezTo>
                    <a:pt x="75311" y="80483"/>
                    <a:pt x="75425" y="80470"/>
                    <a:pt x="75537" y="80443"/>
                  </a:cubicBezTo>
                  <a:cubicBezTo>
                    <a:pt x="75574" y="80436"/>
                    <a:pt x="75608" y="80420"/>
                    <a:pt x="75636" y="80394"/>
                  </a:cubicBezTo>
                  <a:cubicBezTo>
                    <a:pt x="75676" y="80432"/>
                    <a:pt x="75734" y="80448"/>
                    <a:pt x="75798" y="80448"/>
                  </a:cubicBezTo>
                  <a:cubicBezTo>
                    <a:pt x="75838" y="80448"/>
                    <a:pt x="75881" y="80441"/>
                    <a:pt x="75922" y="80431"/>
                  </a:cubicBezTo>
                  <a:cubicBezTo>
                    <a:pt x="75980" y="80418"/>
                    <a:pt x="76033" y="80411"/>
                    <a:pt x="76081" y="80411"/>
                  </a:cubicBezTo>
                  <a:cubicBezTo>
                    <a:pt x="76348" y="80411"/>
                    <a:pt x="76490" y="80601"/>
                    <a:pt x="76621" y="80832"/>
                  </a:cubicBezTo>
                  <a:lnTo>
                    <a:pt x="76619" y="80830"/>
                  </a:lnTo>
                  <a:lnTo>
                    <a:pt x="76619" y="80830"/>
                  </a:lnTo>
                  <a:cubicBezTo>
                    <a:pt x="77121" y="81715"/>
                    <a:pt x="77233" y="82662"/>
                    <a:pt x="77138" y="83707"/>
                  </a:cubicBezTo>
                  <a:cubicBezTo>
                    <a:pt x="76285" y="83504"/>
                    <a:pt x="75652" y="83023"/>
                    <a:pt x="74999" y="82586"/>
                  </a:cubicBezTo>
                  <a:cubicBezTo>
                    <a:pt x="74943" y="82546"/>
                    <a:pt x="74905" y="82487"/>
                    <a:pt x="74888" y="82420"/>
                  </a:cubicBezTo>
                  <a:cubicBezTo>
                    <a:pt x="74736" y="81731"/>
                    <a:pt x="74371" y="81121"/>
                    <a:pt x="74152" y="80458"/>
                  </a:cubicBezTo>
                  <a:cubicBezTo>
                    <a:pt x="74142" y="80460"/>
                    <a:pt x="74133" y="80461"/>
                    <a:pt x="74125" y="80461"/>
                  </a:cubicBezTo>
                  <a:cubicBezTo>
                    <a:pt x="74062" y="80461"/>
                    <a:pt x="74048" y="80398"/>
                    <a:pt x="74025" y="80349"/>
                  </a:cubicBezTo>
                  <a:close/>
                  <a:moveTo>
                    <a:pt x="52482" y="84919"/>
                  </a:moveTo>
                  <a:cubicBezTo>
                    <a:pt x="52487" y="84919"/>
                    <a:pt x="52493" y="84919"/>
                    <a:pt x="52500" y="84921"/>
                  </a:cubicBezTo>
                  <a:cubicBezTo>
                    <a:pt x="52503" y="84936"/>
                    <a:pt x="52502" y="84951"/>
                    <a:pt x="52498" y="84966"/>
                  </a:cubicBezTo>
                  <a:cubicBezTo>
                    <a:pt x="52490" y="84991"/>
                    <a:pt x="52488" y="84999"/>
                    <a:pt x="52486" y="84999"/>
                  </a:cubicBezTo>
                  <a:cubicBezTo>
                    <a:pt x="52484" y="84999"/>
                    <a:pt x="52487" y="84972"/>
                    <a:pt x="52467" y="84972"/>
                  </a:cubicBezTo>
                  <a:cubicBezTo>
                    <a:pt x="52462" y="84972"/>
                    <a:pt x="52456" y="84974"/>
                    <a:pt x="52447" y="84979"/>
                  </a:cubicBezTo>
                  <a:cubicBezTo>
                    <a:pt x="52439" y="84940"/>
                    <a:pt x="52450" y="84919"/>
                    <a:pt x="52482" y="84919"/>
                  </a:cubicBezTo>
                  <a:close/>
                  <a:moveTo>
                    <a:pt x="67250" y="83409"/>
                  </a:moveTo>
                  <a:cubicBezTo>
                    <a:pt x="67289" y="83409"/>
                    <a:pt x="67308" y="83436"/>
                    <a:pt x="67304" y="83480"/>
                  </a:cubicBezTo>
                  <a:cubicBezTo>
                    <a:pt x="67812" y="83555"/>
                    <a:pt x="68285" y="83804"/>
                    <a:pt x="68810" y="83804"/>
                  </a:cubicBezTo>
                  <a:cubicBezTo>
                    <a:pt x="68855" y="83804"/>
                    <a:pt x="68901" y="83802"/>
                    <a:pt x="68946" y="83798"/>
                  </a:cubicBezTo>
                  <a:cubicBezTo>
                    <a:pt x="68953" y="83797"/>
                    <a:pt x="68959" y="83797"/>
                    <a:pt x="68966" y="83797"/>
                  </a:cubicBezTo>
                  <a:cubicBezTo>
                    <a:pt x="69119" y="83797"/>
                    <a:pt x="69162" y="83943"/>
                    <a:pt x="69163" y="84083"/>
                  </a:cubicBezTo>
                  <a:lnTo>
                    <a:pt x="69162" y="84082"/>
                  </a:lnTo>
                  <a:lnTo>
                    <a:pt x="69162" y="84082"/>
                  </a:lnTo>
                  <a:cubicBezTo>
                    <a:pt x="69164" y="84440"/>
                    <a:pt x="69190" y="84802"/>
                    <a:pt x="68996" y="85129"/>
                  </a:cubicBezTo>
                  <a:lnTo>
                    <a:pt x="68126" y="84931"/>
                  </a:lnTo>
                  <a:cubicBezTo>
                    <a:pt x="67584" y="84602"/>
                    <a:pt x="67419" y="84058"/>
                    <a:pt x="67300" y="83486"/>
                  </a:cubicBezTo>
                  <a:cubicBezTo>
                    <a:pt x="67283" y="83501"/>
                    <a:pt x="67267" y="83509"/>
                    <a:pt x="67254" y="83509"/>
                  </a:cubicBezTo>
                  <a:cubicBezTo>
                    <a:pt x="67236" y="83509"/>
                    <a:pt x="67223" y="83493"/>
                    <a:pt x="67217" y="83460"/>
                  </a:cubicBezTo>
                  <a:cubicBezTo>
                    <a:pt x="67215" y="83445"/>
                    <a:pt x="67229" y="83411"/>
                    <a:pt x="67238" y="83410"/>
                  </a:cubicBezTo>
                  <a:cubicBezTo>
                    <a:pt x="67242" y="83410"/>
                    <a:pt x="67246" y="83409"/>
                    <a:pt x="67250" y="83409"/>
                  </a:cubicBezTo>
                  <a:close/>
                  <a:moveTo>
                    <a:pt x="72870" y="80602"/>
                  </a:moveTo>
                  <a:cubicBezTo>
                    <a:pt x="72994" y="80602"/>
                    <a:pt x="73024" y="80718"/>
                    <a:pt x="73093" y="80815"/>
                  </a:cubicBezTo>
                  <a:cubicBezTo>
                    <a:pt x="73395" y="81241"/>
                    <a:pt x="73613" y="81706"/>
                    <a:pt x="73829" y="82179"/>
                  </a:cubicBezTo>
                  <a:cubicBezTo>
                    <a:pt x="73973" y="82496"/>
                    <a:pt x="73973" y="82782"/>
                    <a:pt x="73837" y="83087"/>
                  </a:cubicBezTo>
                  <a:cubicBezTo>
                    <a:pt x="73699" y="83295"/>
                    <a:pt x="73553" y="83494"/>
                    <a:pt x="73428" y="83707"/>
                  </a:cubicBezTo>
                  <a:lnTo>
                    <a:pt x="73427" y="83707"/>
                  </a:lnTo>
                  <a:cubicBezTo>
                    <a:pt x="73061" y="84330"/>
                    <a:pt x="72740" y="84984"/>
                    <a:pt x="72188" y="85479"/>
                  </a:cubicBezTo>
                  <a:cubicBezTo>
                    <a:pt x="71713" y="84573"/>
                    <a:pt x="71305" y="83635"/>
                    <a:pt x="70902" y="82696"/>
                  </a:cubicBezTo>
                  <a:cubicBezTo>
                    <a:pt x="71876" y="82310"/>
                    <a:pt x="72373" y="81491"/>
                    <a:pt x="72806" y="80611"/>
                  </a:cubicBezTo>
                  <a:cubicBezTo>
                    <a:pt x="72830" y="80605"/>
                    <a:pt x="72851" y="80602"/>
                    <a:pt x="72870" y="80602"/>
                  </a:cubicBezTo>
                  <a:close/>
                  <a:moveTo>
                    <a:pt x="48136" y="80490"/>
                  </a:moveTo>
                  <a:cubicBezTo>
                    <a:pt x="48218" y="80490"/>
                    <a:pt x="48241" y="80590"/>
                    <a:pt x="48265" y="80807"/>
                  </a:cubicBezTo>
                  <a:cubicBezTo>
                    <a:pt x="48291" y="81054"/>
                    <a:pt x="48296" y="81302"/>
                    <a:pt x="48383" y="81538"/>
                  </a:cubicBezTo>
                  <a:cubicBezTo>
                    <a:pt x="48422" y="81925"/>
                    <a:pt x="48522" y="82289"/>
                    <a:pt x="48763" y="82603"/>
                  </a:cubicBezTo>
                  <a:cubicBezTo>
                    <a:pt x="48799" y="82774"/>
                    <a:pt x="48754" y="82907"/>
                    <a:pt x="48618" y="83021"/>
                  </a:cubicBezTo>
                  <a:cubicBezTo>
                    <a:pt x="47983" y="83554"/>
                    <a:pt x="47354" y="84093"/>
                    <a:pt x="46653" y="84540"/>
                  </a:cubicBezTo>
                  <a:cubicBezTo>
                    <a:pt x="46565" y="84596"/>
                    <a:pt x="46477" y="84649"/>
                    <a:pt x="46391" y="84649"/>
                  </a:cubicBezTo>
                  <a:cubicBezTo>
                    <a:pt x="46322" y="84649"/>
                    <a:pt x="46255" y="84616"/>
                    <a:pt x="46189" y="84524"/>
                  </a:cubicBezTo>
                  <a:lnTo>
                    <a:pt x="45984" y="84539"/>
                  </a:lnTo>
                  <a:cubicBezTo>
                    <a:pt x="46152" y="84862"/>
                    <a:pt x="45893" y="84936"/>
                    <a:pt x="45688" y="85019"/>
                  </a:cubicBezTo>
                  <a:cubicBezTo>
                    <a:pt x="45054" y="85276"/>
                    <a:pt x="44395" y="85459"/>
                    <a:pt x="43722" y="85594"/>
                  </a:cubicBezTo>
                  <a:cubicBezTo>
                    <a:pt x="43365" y="85666"/>
                    <a:pt x="43010" y="85747"/>
                    <a:pt x="42653" y="85825"/>
                  </a:cubicBezTo>
                  <a:cubicBezTo>
                    <a:pt x="42480" y="85568"/>
                    <a:pt x="42763" y="85490"/>
                    <a:pt x="42843" y="85332"/>
                  </a:cubicBezTo>
                  <a:cubicBezTo>
                    <a:pt x="42910" y="85205"/>
                    <a:pt x="43167" y="85117"/>
                    <a:pt x="42937" y="84922"/>
                  </a:cubicBezTo>
                  <a:lnTo>
                    <a:pt x="42937" y="84922"/>
                  </a:lnTo>
                  <a:cubicBezTo>
                    <a:pt x="42609" y="84994"/>
                    <a:pt x="42487" y="85272"/>
                    <a:pt x="42336" y="85521"/>
                  </a:cubicBezTo>
                  <a:cubicBezTo>
                    <a:pt x="42203" y="85586"/>
                    <a:pt x="42120" y="85739"/>
                    <a:pt x="41938" y="85739"/>
                  </a:cubicBezTo>
                  <a:cubicBezTo>
                    <a:pt x="41928" y="85739"/>
                    <a:pt x="41918" y="85739"/>
                    <a:pt x="41907" y="85738"/>
                  </a:cubicBezTo>
                  <a:cubicBezTo>
                    <a:pt x="42239" y="84639"/>
                    <a:pt x="42758" y="83650"/>
                    <a:pt x="43449" y="82738"/>
                  </a:cubicBezTo>
                  <a:cubicBezTo>
                    <a:pt x="43659" y="82463"/>
                    <a:pt x="43872" y="82278"/>
                    <a:pt x="44165" y="82278"/>
                  </a:cubicBezTo>
                  <a:cubicBezTo>
                    <a:pt x="44255" y="82278"/>
                    <a:pt x="44352" y="82296"/>
                    <a:pt x="44459" y="82333"/>
                  </a:cubicBezTo>
                  <a:cubicBezTo>
                    <a:pt x="44517" y="82365"/>
                    <a:pt x="44586" y="82370"/>
                    <a:pt x="44656" y="82370"/>
                  </a:cubicBezTo>
                  <a:cubicBezTo>
                    <a:pt x="44685" y="82370"/>
                    <a:pt x="44713" y="82369"/>
                    <a:pt x="44742" y="82369"/>
                  </a:cubicBezTo>
                  <a:cubicBezTo>
                    <a:pt x="44874" y="82369"/>
                    <a:pt x="45000" y="82385"/>
                    <a:pt x="45061" y="82570"/>
                  </a:cubicBezTo>
                  <a:lnTo>
                    <a:pt x="44175" y="83401"/>
                  </a:lnTo>
                  <a:lnTo>
                    <a:pt x="44176" y="83404"/>
                  </a:lnTo>
                  <a:cubicBezTo>
                    <a:pt x="44170" y="83407"/>
                    <a:pt x="44163" y="83409"/>
                    <a:pt x="44156" y="83411"/>
                  </a:cubicBezTo>
                  <a:cubicBezTo>
                    <a:pt x="44099" y="83519"/>
                    <a:pt x="44008" y="83629"/>
                    <a:pt x="44059" y="83724"/>
                  </a:cubicBezTo>
                  <a:cubicBezTo>
                    <a:pt x="44044" y="83717"/>
                    <a:pt x="44029" y="83714"/>
                    <a:pt x="44014" y="83714"/>
                  </a:cubicBezTo>
                  <a:cubicBezTo>
                    <a:pt x="43998" y="83714"/>
                    <a:pt x="43983" y="83717"/>
                    <a:pt x="43969" y="83724"/>
                  </a:cubicBezTo>
                  <a:cubicBezTo>
                    <a:pt x="43831" y="83781"/>
                    <a:pt x="43729" y="83904"/>
                    <a:pt x="43886" y="84062"/>
                  </a:cubicBezTo>
                  <a:cubicBezTo>
                    <a:pt x="43923" y="84078"/>
                    <a:pt x="43954" y="84085"/>
                    <a:pt x="43981" y="84085"/>
                  </a:cubicBezTo>
                  <a:cubicBezTo>
                    <a:pt x="44072" y="84085"/>
                    <a:pt x="44111" y="84004"/>
                    <a:pt x="44141" y="83904"/>
                  </a:cubicBezTo>
                  <a:cubicBezTo>
                    <a:pt x="44143" y="83864"/>
                    <a:pt x="44135" y="83823"/>
                    <a:pt x="44119" y="83785"/>
                  </a:cubicBezTo>
                  <a:lnTo>
                    <a:pt x="44119" y="83785"/>
                  </a:lnTo>
                  <a:cubicBezTo>
                    <a:pt x="44145" y="83802"/>
                    <a:pt x="44173" y="83817"/>
                    <a:pt x="44203" y="83829"/>
                  </a:cubicBezTo>
                  <a:cubicBezTo>
                    <a:pt x="44328" y="83786"/>
                    <a:pt x="44428" y="83717"/>
                    <a:pt x="44442" y="83605"/>
                  </a:cubicBezTo>
                  <a:cubicBezTo>
                    <a:pt x="44516" y="83580"/>
                    <a:pt x="44594" y="83519"/>
                    <a:pt x="44673" y="83457"/>
                  </a:cubicBezTo>
                  <a:cubicBezTo>
                    <a:pt x="44949" y="83244"/>
                    <a:pt x="45124" y="82910"/>
                    <a:pt x="45474" y="82786"/>
                  </a:cubicBezTo>
                  <a:cubicBezTo>
                    <a:pt x="45669" y="83170"/>
                    <a:pt x="45546" y="83625"/>
                    <a:pt x="45746" y="84008"/>
                  </a:cubicBezTo>
                  <a:cubicBezTo>
                    <a:pt x="45747" y="84219"/>
                    <a:pt x="45862" y="84380"/>
                    <a:pt x="45983" y="84538"/>
                  </a:cubicBezTo>
                  <a:lnTo>
                    <a:pt x="46189" y="84523"/>
                  </a:lnTo>
                  <a:cubicBezTo>
                    <a:pt x="46185" y="84316"/>
                    <a:pt x="46059" y="84160"/>
                    <a:pt x="45970" y="83988"/>
                  </a:cubicBezTo>
                  <a:cubicBezTo>
                    <a:pt x="45807" y="83506"/>
                    <a:pt x="45782" y="83004"/>
                    <a:pt x="45755" y="82503"/>
                  </a:cubicBezTo>
                  <a:cubicBezTo>
                    <a:pt x="46377" y="81802"/>
                    <a:pt x="47064" y="81174"/>
                    <a:pt x="47836" y="80645"/>
                  </a:cubicBezTo>
                  <a:cubicBezTo>
                    <a:pt x="47984" y="80544"/>
                    <a:pt x="48076" y="80490"/>
                    <a:pt x="48136" y="80490"/>
                  </a:cubicBezTo>
                  <a:close/>
                  <a:moveTo>
                    <a:pt x="59692" y="82168"/>
                  </a:moveTo>
                  <a:cubicBezTo>
                    <a:pt x="60061" y="82914"/>
                    <a:pt x="60281" y="83652"/>
                    <a:pt x="60471" y="84401"/>
                  </a:cubicBezTo>
                  <a:cubicBezTo>
                    <a:pt x="60552" y="84718"/>
                    <a:pt x="60487" y="84964"/>
                    <a:pt x="60263" y="85211"/>
                  </a:cubicBezTo>
                  <a:cubicBezTo>
                    <a:pt x="59816" y="85707"/>
                    <a:pt x="59274" y="86072"/>
                    <a:pt x="58725" y="86435"/>
                  </a:cubicBezTo>
                  <a:cubicBezTo>
                    <a:pt x="58061" y="85399"/>
                    <a:pt x="58538" y="83244"/>
                    <a:pt x="59692" y="82168"/>
                  </a:cubicBezTo>
                  <a:close/>
                  <a:moveTo>
                    <a:pt x="68363" y="85333"/>
                  </a:moveTo>
                  <a:cubicBezTo>
                    <a:pt x="68557" y="85333"/>
                    <a:pt x="68733" y="85406"/>
                    <a:pt x="68908" y="85406"/>
                  </a:cubicBezTo>
                  <a:cubicBezTo>
                    <a:pt x="68937" y="85406"/>
                    <a:pt x="68967" y="85403"/>
                    <a:pt x="68996" y="85399"/>
                  </a:cubicBezTo>
                  <a:lnTo>
                    <a:pt x="68996" y="85399"/>
                  </a:lnTo>
                  <a:cubicBezTo>
                    <a:pt x="69028" y="85851"/>
                    <a:pt x="68863" y="86280"/>
                    <a:pt x="68840" y="86726"/>
                  </a:cubicBezTo>
                  <a:cubicBezTo>
                    <a:pt x="68622" y="86284"/>
                    <a:pt x="68403" y="85843"/>
                    <a:pt x="68165" y="85362"/>
                  </a:cubicBezTo>
                  <a:cubicBezTo>
                    <a:pt x="68233" y="85341"/>
                    <a:pt x="68299" y="85333"/>
                    <a:pt x="68363" y="85333"/>
                  </a:cubicBezTo>
                  <a:close/>
                  <a:moveTo>
                    <a:pt x="66279" y="81652"/>
                  </a:moveTo>
                  <a:cubicBezTo>
                    <a:pt x="66369" y="82582"/>
                    <a:pt x="66444" y="83393"/>
                    <a:pt x="66957" y="84066"/>
                  </a:cubicBezTo>
                  <a:cubicBezTo>
                    <a:pt x="67227" y="84483"/>
                    <a:pt x="67583" y="84850"/>
                    <a:pt x="67693" y="85358"/>
                  </a:cubicBezTo>
                  <a:lnTo>
                    <a:pt x="67863" y="85386"/>
                  </a:lnTo>
                  <a:cubicBezTo>
                    <a:pt x="68044" y="85821"/>
                    <a:pt x="68414" y="86171"/>
                    <a:pt x="68451" y="86673"/>
                  </a:cubicBezTo>
                  <a:cubicBezTo>
                    <a:pt x="68556" y="86708"/>
                    <a:pt x="68527" y="86761"/>
                    <a:pt x="68463" y="86819"/>
                  </a:cubicBezTo>
                  <a:lnTo>
                    <a:pt x="68443" y="86679"/>
                  </a:lnTo>
                  <a:cubicBezTo>
                    <a:pt x="68037" y="86497"/>
                    <a:pt x="67620" y="86325"/>
                    <a:pt x="67551" y="85799"/>
                  </a:cubicBezTo>
                  <a:lnTo>
                    <a:pt x="67544" y="85798"/>
                  </a:lnTo>
                  <a:cubicBezTo>
                    <a:pt x="67692" y="85692"/>
                    <a:pt x="67776" y="85563"/>
                    <a:pt x="67695" y="85372"/>
                  </a:cubicBezTo>
                  <a:lnTo>
                    <a:pt x="67695" y="85372"/>
                  </a:lnTo>
                  <a:cubicBezTo>
                    <a:pt x="67486" y="85456"/>
                    <a:pt x="67372" y="85575"/>
                    <a:pt x="67527" y="85793"/>
                  </a:cubicBezTo>
                  <a:cubicBezTo>
                    <a:pt x="66915" y="85675"/>
                    <a:pt x="66362" y="85021"/>
                    <a:pt x="66433" y="84493"/>
                  </a:cubicBezTo>
                  <a:cubicBezTo>
                    <a:pt x="66270" y="84430"/>
                    <a:pt x="66109" y="84382"/>
                    <a:pt x="66041" y="84179"/>
                  </a:cubicBezTo>
                  <a:cubicBezTo>
                    <a:pt x="65763" y="83351"/>
                    <a:pt x="65740" y="82549"/>
                    <a:pt x="66279" y="81652"/>
                  </a:cubicBezTo>
                  <a:close/>
                  <a:moveTo>
                    <a:pt x="60645" y="82128"/>
                  </a:moveTo>
                  <a:lnTo>
                    <a:pt x="60645" y="82128"/>
                  </a:lnTo>
                  <a:cubicBezTo>
                    <a:pt x="61810" y="82437"/>
                    <a:pt x="62964" y="82764"/>
                    <a:pt x="63849" y="83663"/>
                  </a:cubicBezTo>
                  <a:cubicBezTo>
                    <a:pt x="64671" y="84495"/>
                    <a:pt x="64930" y="85476"/>
                    <a:pt x="64626" y="86607"/>
                  </a:cubicBezTo>
                  <a:cubicBezTo>
                    <a:pt x="64582" y="86768"/>
                    <a:pt x="64541" y="86916"/>
                    <a:pt x="64349" y="86951"/>
                  </a:cubicBezTo>
                  <a:cubicBezTo>
                    <a:pt x="64304" y="86861"/>
                    <a:pt x="64217" y="86837"/>
                    <a:pt x="64131" y="86807"/>
                  </a:cubicBezTo>
                  <a:cubicBezTo>
                    <a:pt x="63052" y="86426"/>
                    <a:pt x="62070" y="85887"/>
                    <a:pt x="61271" y="85049"/>
                  </a:cubicBezTo>
                  <a:cubicBezTo>
                    <a:pt x="61193" y="84882"/>
                    <a:pt x="61158" y="84708"/>
                    <a:pt x="61148" y="84523"/>
                  </a:cubicBezTo>
                  <a:cubicBezTo>
                    <a:pt x="61113" y="83881"/>
                    <a:pt x="60932" y="83270"/>
                    <a:pt x="60730" y="82666"/>
                  </a:cubicBezTo>
                  <a:cubicBezTo>
                    <a:pt x="60675" y="82502"/>
                    <a:pt x="60532" y="82348"/>
                    <a:pt x="60645" y="82128"/>
                  </a:cubicBezTo>
                  <a:close/>
                  <a:moveTo>
                    <a:pt x="52363" y="84989"/>
                  </a:moveTo>
                  <a:cubicBezTo>
                    <a:pt x="52385" y="84989"/>
                    <a:pt x="52408" y="84990"/>
                    <a:pt x="52431" y="84994"/>
                  </a:cubicBezTo>
                  <a:cubicBezTo>
                    <a:pt x="51944" y="85718"/>
                    <a:pt x="51522" y="86501"/>
                    <a:pt x="50949" y="87150"/>
                  </a:cubicBezTo>
                  <a:cubicBezTo>
                    <a:pt x="50530" y="87624"/>
                    <a:pt x="49846" y="87727"/>
                    <a:pt x="49210" y="87787"/>
                  </a:cubicBezTo>
                  <a:cubicBezTo>
                    <a:pt x="49127" y="87569"/>
                    <a:pt x="49280" y="87468"/>
                    <a:pt x="49375" y="87353"/>
                  </a:cubicBezTo>
                  <a:cubicBezTo>
                    <a:pt x="50055" y="86519"/>
                    <a:pt x="50841" y="85803"/>
                    <a:pt x="51771" y="85258"/>
                  </a:cubicBezTo>
                  <a:cubicBezTo>
                    <a:pt x="51956" y="85149"/>
                    <a:pt x="52130" y="84989"/>
                    <a:pt x="52363" y="84989"/>
                  </a:cubicBezTo>
                  <a:close/>
                  <a:moveTo>
                    <a:pt x="60620" y="85388"/>
                  </a:moveTo>
                  <a:cubicBezTo>
                    <a:pt x="60574" y="86333"/>
                    <a:pt x="60692" y="87129"/>
                    <a:pt x="60606" y="87931"/>
                  </a:cubicBezTo>
                  <a:cubicBezTo>
                    <a:pt x="60581" y="88165"/>
                    <a:pt x="60452" y="88352"/>
                    <a:pt x="60344" y="88552"/>
                  </a:cubicBezTo>
                  <a:cubicBezTo>
                    <a:pt x="60293" y="88645"/>
                    <a:pt x="60139" y="88731"/>
                    <a:pt x="60252" y="88864"/>
                  </a:cubicBezTo>
                  <a:cubicBezTo>
                    <a:pt x="60224" y="88857"/>
                    <a:pt x="60200" y="88854"/>
                    <a:pt x="60180" y="88854"/>
                  </a:cubicBezTo>
                  <a:cubicBezTo>
                    <a:pt x="60100" y="88854"/>
                    <a:pt x="60084" y="88906"/>
                    <a:pt x="60133" y="89010"/>
                  </a:cubicBezTo>
                  <a:cubicBezTo>
                    <a:pt x="60095" y="88991"/>
                    <a:pt x="60063" y="88982"/>
                    <a:pt x="60036" y="88982"/>
                  </a:cubicBezTo>
                  <a:cubicBezTo>
                    <a:pt x="59945" y="88982"/>
                    <a:pt x="59916" y="89083"/>
                    <a:pt x="59886" y="89183"/>
                  </a:cubicBezTo>
                  <a:cubicBezTo>
                    <a:pt x="59754" y="89179"/>
                    <a:pt x="59640" y="89175"/>
                    <a:pt x="59574" y="89010"/>
                  </a:cubicBezTo>
                  <a:cubicBezTo>
                    <a:pt x="59314" y="88359"/>
                    <a:pt x="59034" y="87715"/>
                    <a:pt x="58763" y="87068"/>
                  </a:cubicBezTo>
                  <a:cubicBezTo>
                    <a:pt x="58683" y="86878"/>
                    <a:pt x="58685" y="86716"/>
                    <a:pt x="58905" y="86620"/>
                  </a:cubicBezTo>
                  <a:cubicBezTo>
                    <a:pt x="59512" y="86357"/>
                    <a:pt x="60016" y="85939"/>
                    <a:pt x="60620" y="85388"/>
                  </a:cubicBezTo>
                  <a:close/>
                  <a:moveTo>
                    <a:pt x="75065" y="83048"/>
                  </a:moveTo>
                  <a:cubicBezTo>
                    <a:pt x="75608" y="83388"/>
                    <a:pt x="76150" y="83740"/>
                    <a:pt x="76782" y="83887"/>
                  </a:cubicBezTo>
                  <a:cubicBezTo>
                    <a:pt x="77071" y="83955"/>
                    <a:pt x="77065" y="84135"/>
                    <a:pt x="76993" y="84354"/>
                  </a:cubicBezTo>
                  <a:lnTo>
                    <a:pt x="76992" y="84353"/>
                  </a:lnTo>
                  <a:cubicBezTo>
                    <a:pt x="76764" y="85051"/>
                    <a:pt x="76431" y="85693"/>
                    <a:pt x="75979" y="86274"/>
                  </a:cubicBezTo>
                  <a:cubicBezTo>
                    <a:pt x="75072" y="87438"/>
                    <a:pt x="73964" y="88366"/>
                    <a:pt x="72688" y="89101"/>
                  </a:cubicBezTo>
                  <a:cubicBezTo>
                    <a:pt x="72579" y="89225"/>
                    <a:pt x="72447" y="89300"/>
                    <a:pt x="72200" y="89323"/>
                  </a:cubicBezTo>
                  <a:cubicBezTo>
                    <a:pt x="72310" y="89072"/>
                    <a:pt x="72468" y="88949"/>
                    <a:pt x="72654" y="88847"/>
                  </a:cubicBezTo>
                  <a:cubicBezTo>
                    <a:pt x="73127" y="88326"/>
                    <a:pt x="73573" y="87779"/>
                    <a:pt x="73991" y="87211"/>
                  </a:cubicBezTo>
                  <a:cubicBezTo>
                    <a:pt x="74811" y="86100"/>
                    <a:pt x="75158" y="84863"/>
                    <a:pt x="75034" y="83489"/>
                  </a:cubicBezTo>
                  <a:cubicBezTo>
                    <a:pt x="75022" y="83359"/>
                    <a:pt x="74969" y="83225"/>
                    <a:pt x="75065" y="83048"/>
                  </a:cubicBezTo>
                  <a:close/>
                  <a:moveTo>
                    <a:pt x="54601" y="84195"/>
                  </a:moveTo>
                  <a:cubicBezTo>
                    <a:pt x="54787" y="84351"/>
                    <a:pt x="54700" y="84508"/>
                    <a:pt x="54677" y="84647"/>
                  </a:cubicBezTo>
                  <a:cubicBezTo>
                    <a:pt x="54430" y="86137"/>
                    <a:pt x="54131" y="87612"/>
                    <a:pt x="53226" y="88876"/>
                  </a:cubicBezTo>
                  <a:cubicBezTo>
                    <a:pt x="53098" y="89056"/>
                    <a:pt x="53022" y="89294"/>
                    <a:pt x="52766" y="89353"/>
                  </a:cubicBezTo>
                  <a:lnTo>
                    <a:pt x="52048" y="88056"/>
                  </a:lnTo>
                  <a:cubicBezTo>
                    <a:pt x="51777" y="87487"/>
                    <a:pt x="51953" y="87034"/>
                    <a:pt x="52348" y="86575"/>
                  </a:cubicBezTo>
                  <a:cubicBezTo>
                    <a:pt x="53060" y="85747"/>
                    <a:pt x="53788" y="84939"/>
                    <a:pt x="54601" y="84195"/>
                  </a:cubicBezTo>
                  <a:close/>
                  <a:moveTo>
                    <a:pt x="61153" y="85455"/>
                  </a:moveTo>
                  <a:lnTo>
                    <a:pt x="61153" y="85455"/>
                  </a:lnTo>
                  <a:cubicBezTo>
                    <a:pt x="61440" y="85462"/>
                    <a:pt x="61563" y="85716"/>
                    <a:pt x="61751" y="85865"/>
                  </a:cubicBezTo>
                  <a:cubicBezTo>
                    <a:pt x="62529" y="86477"/>
                    <a:pt x="63368" y="86946"/>
                    <a:pt x="64369" y="87071"/>
                  </a:cubicBezTo>
                  <a:cubicBezTo>
                    <a:pt x="64489" y="87282"/>
                    <a:pt x="64362" y="87465"/>
                    <a:pt x="64285" y="87641"/>
                  </a:cubicBezTo>
                  <a:cubicBezTo>
                    <a:pt x="64069" y="88133"/>
                    <a:pt x="63834" y="88618"/>
                    <a:pt x="63606" y="89104"/>
                  </a:cubicBezTo>
                  <a:cubicBezTo>
                    <a:pt x="63532" y="89260"/>
                    <a:pt x="63455" y="89416"/>
                    <a:pt x="63252" y="89416"/>
                  </a:cubicBezTo>
                  <a:cubicBezTo>
                    <a:pt x="63242" y="89416"/>
                    <a:pt x="63231" y="89416"/>
                    <a:pt x="63220" y="89415"/>
                  </a:cubicBezTo>
                  <a:cubicBezTo>
                    <a:pt x="62595" y="89120"/>
                    <a:pt x="61977" y="88813"/>
                    <a:pt x="61480" y="88315"/>
                  </a:cubicBezTo>
                  <a:cubicBezTo>
                    <a:pt x="61456" y="88299"/>
                    <a:pt x="61434" y="88292"/>
                    <a:pt x="61414" y="88292"/>
                  </a:cubicBezTo>
                  <a:cubicBezTo>
                    <a:pt x="61399" y="88292"/>
                    <a:pt x="61385" y="88296"/>
                    <a:pt x="61373" y="88304"/>
                  </a:cubicBezTo>
                  <a:cubicBezTo>
                    <a:pt x="60973" y="87963"/>
                    <a:pt x="61077" y="87535"/>
                    <a:pt x="61122" y="87090"/>
                  </a:cubicBezTo>
                  <a:cubicBezTo>
                    <a:pt x="61176" y="86549"/>
                    <a:pt x="61146" y="86000"/>
                    <a:pt x="61153" y="85455"/>
                  </a:cubicBezTo>
                  <a:close/>
                  <a:moveTo>
                    <a:pt x="50546" y="87659"/>
                  </a:moveTo>
                  <a:cubicBezTo>
                    <a:pt x="50579" y="87659"/>
                    <a:pt x="50614" y="87672"/>
                    <a:pt x="50651" y="87702"/>
                  </a:cubicBezTo>
                  <a:cubicBezTo>
                    <a:pt x="50737" y="87772"/>
                    <a:pt x="50691" y="87876"/>
                    <a:pt x="50644" y="87942"/>
                  </a:cubicBezTo>
                  <a:cubicBezTo>
                    <a:pt x="50597" y="88009"/>
                    <a:pt x="50512" y="88053"/>
                    <a:pt x="50442" y="88108"/>
                  </a:cubicBezTo>
                  <a:cubicBezTo>
                    <a:pt x="50369" y="88749"/>
                    <a:pt x="50012" y="89291"/>
                    <a:pt x="49804" y="89884"/>
                  </a:cubicBezTo>
                  <a:cubicBezTo>
                    <a:pt x="49766" y="89992"/>
                    <a:pt x="49663" y="90056"/>
                    <a:pt x="49557" y="90104"/>
                  </a:cubicBezTo>
                  <a:cubicBezTo>
                    <a:pt x="49087" y="90314"/>
                    <a:pt x="48617" y="90516"/>
                    <a:pt x="48039" y="90559"/>
                  </a:cubicBezTo>
                  <a:cubicBezTo>
                    <a:pt x="48076" y="89677"/>
                    <a:pt x="48381" y="88939"/>
                    <a:pt x="48779" y="88228"/>
                  </a:cubicBezTo>
                  <a:cubicBezTo>
                    <a:pt x="48855" y="88091"/>
                    <a:pt x="48988" y="88060"/>
                    <a:pt x="49126" y="88052"/>
                  </a:cubicBezTo>
                  <a:cubicBezTo>
                    <a:pt x="49561" y="88028"/>
                    <a:pt x="49966" y="87867"/>
                    <a:pt x="50387" y="87782"/>
                  </a:cubicBezTo>
                  <a:cubicBezTo>
                    <a:pt x="50429" y="87710"/>
                    <a:pt x="50482" y="87659"/>
                    <a:pt x="50546" y="87659"/>
                  </a:cubicBezTo>
                  <a:close/>
                  <a:moveTo>
                    <a:pt x="51574" y="87729"/>
                  </a:moveTo>
                  <a:cubicBezTo>
                    <a:pt x="51788" y="87796"/>
                    <a:pt x="51733" y="87974"/>
                    <a:pt x="51810" y="88078"/>
                  </a:cubicBezTo>
                  <a:cubicBezTo>
                    <a:pt x="51900" y="88589"/>
                    <a:pt x="52133" y="89024"/>
                    <a:pt x="52504" y="89386"/>
                  </a:cubicBezTo>
                  <a:cubicBezTo>
                    <a:pt x="52669" y="89637"/>
                    <a:pt x="52497" y="89818"/>
                    <a:pt x="52361" y="89987"/>
                  </a:cubicBezTo>
                  <a:lnTo>
                    <a:pt x="52360" y="89987"/>
                  </a:lnTo>
                  <a:cubicBezTo>
                    <a:pt x="52043" y="90376"/>
                    <a:pt x="51721" y="90762"/>
                    <a:pt x="51379" y="91130"/>
                  </a:cubicBezTo>
                  <a:cubicBezTo>
                    <a:pt x="51234" y="91286"/>
                    <a:pt x="51112" y="91363"/>
                    <a:pt x="50996" y="91363"/>
                  </a:cubicBezTo>
                  <a:cubicBezTo>
                    <a:pt x="50858" y="91363"/>
                    <a:pt x="50729" y="91254"/>
                    <a:pt x="50579" y="91040"/>
                  </a:cubicBezTo>
                  <a:cubicBezTo>
                    <a:pt x="50304" y="90648"/>
                    <a:pt x="50213" y="90285"/>
                    <a:pt x="50475" y="89811"/>
                  </a:cubicBezTo>
                  <a:cubicBezTo>
                    <a:pt x="50857" y="89123"/>
                    <a:pt x="51104" y="88361"/>
                    <a:pt x="51574" y="87729"/>
                  </a:cubicBezTo>
                  <a:close/>
                  <a:moveTo>
                    <a:pt x="60456" y="88848"/>
                  </a:moveTo>
                  <a:cubicBezTo>
                    <a:pt x="60535" y="88848"/>
                    <a:pt x="60592" y="88891"/>
                    <a:pt x="60591" y="89046"/>
                  </a:cubicBezTo>
                  <a:lnTo>
                    <a:pt x="60590" y="89045"/>
                  </a:lnTo>
                  <a:cubicBezTo>
                    <a:pt x="60587" y="89607"/>
                    <a:pt x="60576" y="90168"/>
                    <a:pt x="60573" y="90729"/>
                  </a:cubicBezTo>
                  <a:cubicBezTo>
                    <a:pt x="60569" y="91156"/>
                    <a:pt x="60569" y="91582"/>
                    <a:pt x="60569" y="92009"/>
                  </a:cubicBezTo>
                  <a:cubicBezTo>
                    <a:pt x="60675" y="92328"/>
                    <a:pt x="60532" y="92631"/>
                    <a:pt x="60435" y="92952"/>
                  </a:cubicBezTo>
                  <a:cubicBezTo>
                    <a:pt x="60409" y="92689"/>
                    <a:pt x="60382" y="92424"/>
                    <a:pt x="60356" y="92161"/>
                  </a:cubicBezTo>
                  <a:cubicBezTo>
                    <a:pt x="60218" y="91346"/>
                    <a:pt x="60183" y="90507"/>
                    <a:pt x="59843" y="89738"/>
                  </a:cubicBezTo>
                  <a:cubicBezTo>
                    <a:pt x="59749" y="89525"/>
                    <a:pt x="59980" y="89384"/>
                    <a:pt x="59901" y="89199"/>
                  </a:cubicBezTo>
                  <a:lnTo>
                    <a:pt x="59901" y="89199"/>
                  </a:lnTo>
                  <a:cubicBezTo>
                    <a:pt x="59942" y="89221"/>
                    <a:pt x="59976" y="89231"/>
                    <a:pt x="60004" y="89231"/>
                  </a:cubicBezTo>
                  <a:cubicBezTo>
                    <a:pt x="60095" y="89231"/>
                    <a:pt x="60124" y="89130"/>
                    <a:pt x="60155" y="89032"/>
                  </a:cubicBezTo>
                  <a:cubicBezTo>
                    <a:pt x="60242" y="89021"/>
                    <a:pt x="60285" y="88972"/>
                    <a:pt x="60278" y="88885"/>
                  </a:cubicBezTo>
                  <a:cubicBezTo>
                    <a:pt x="60341" y="88867"/>
                    <a:pt x="60403" y="88848"/>
                    <a:pt x="60456" y="88848"/>
                  </a:cubicBezTo>
                  <a:close/>
                  <a:moveTo>
                    <a:pt x="61317" y="88364"/>
                  </a:moveTo>
                  <a:cubicBezTo>
                    <a:pt x="61303" y="88378"/>
                    <a:pt x="61287" y="88393"/>
                    <a:pt x="61289" y="88403"/>
                  </a:cubicBezTo>
                  <a:cubicBezTo>
                    <a:pt x="61295" y="88438"/>
                    <a:pt x="61315" y="88470"/>
                    <a:pt x="61329" y="88502"/>
                  </a:cubicBezTo>
                  <a:cubicBezTo>
                    <a:pt x="61825" y="89018"/>
                    <a:pt x="62418" y="89370"/>
                    <a:pt x="63112" y="89551"/>
                  </a:cubicBezTo>
                  <a:cubicBezTo>
                    <a:pt x="63196" y="89640"/>
                    <a:pt x="63241" y="89736"/>
                    <a:pt x="63165" y="89852"/>
                  </a:cubicBezTo>
                  <a:cubicBezTo>
                    <a:pt x="62466" y="90903"/>
                    <a:pt x="61765" y="91953"/>
                    <a:pt x="61000" y="92979"/>
                  </a:cubicBezTo>
                  <a:cubicBezTo>
                    <a:pt x="61244" y="91580"/>
                    <a:pt x="61044" y="90197"/>
                    <a:pt x="61075" y="88816"/>
                  </a:cubicBezTo>
                  <a:cubicBezTo>
                    <a:pt x="61079" y="88618"/>
                    <a:pt x="61055" y="88412"/>
                    <a:pt x="61317" y="88364"/>
                  </a:cubicBezTo>
                  <a:close/>
                  <a:moveTo>
                    <a:pt x="50051" y="90822"/>
                  </a:moveTo>
                  <a:cubicBezTo>
                    <a:pt x="50298" y="91138"/>
                    <a:pt x="50485" y="91388"/>
                    <a:pt x="50684" y="91627"/>
                  </a:cubicBezTo>
                  <a:cubicBezTo>
                    <a:pt x="50800" y="91766"/>
                    <a:pt x="50745" y="91874"/>
                    <a:pt x="50650" y="91984"/>
                  </a:cubicBezTo>
                  <a:cubicBezTo>
                    <a:pt x="50079" y="92654"/>
                    <a:pt x="49504" y="93321"/>
                    <a:pt x="48984" y="94181"/>
                  </a:cubicBezTo>
                  <a:cubicBezTo>
                    <a:pt x="48996" y="92878"/>
                    <a:pt x="49729" y="91964"/>
                    <a:pt x="50051" y="90822"/>
                  </a:cubicBezTo>
                  <a:close/>
                  <a:moveTo>
                    <a:pt x="49515" y="90547"/>
                  </a:moveTo>
                  <a:lnTo>
                    <a:pt x="49515" y="90547"/>
                  </a:lnTo>
                  <a:cubicBezTo>
                    <a:pt x="49126" y="91831"/>
                    <a:pt x="48800" y="93097"/>
                    <a:pt x="48578" y="94435"/>
                  </a:cubicBezTo>
                  <a:lnTo>
                    <a:pt x="48577" y="94435"/>
                  </a:lnTo>
                  <a:cubicBezTo>
                    <a:pt x="48096" y="93656"/>
                    <a:pt x="47799" y="92016"/>
                    <a:pt x="47943" y="91158"/>
                  </a:cubicBezTo>
                  <a:cubicBezTo>
                    <a:pt x="47974" y="90971"/>
                    <a:pt x="48044" y="90873"/>
                    <a:pt x="48229" y="90846"/>
                  </a:cubicBezTo>
                  <a:cubicBezTo>
                    <a:pt x="48652" y="90786"/>
                    <a:pt x="49072" y="90707"/>
                    <a:pt x="49515" y="90547"/>
                  </a:cubicBezTo>
                  <a:close/>
                  <a:moveTo>
                    <a:pt x="60181" y="1"/>
                  </a:moveTo>
                  <a:cubicBezTo>
                    <a:pt x="60116" y="1"/>
                    <a:pt x="60073" y="55"/>
                    <a:pt x="60018" y="189"/>
                  </a:cubicBezTo>
                  <a:cubicBezTo>
                    <a:pt x="61118" y="960"/>
                    <a:pt x="61099" y="2213"/>
                    <a:pt x="61274" y="3397"/>
                  </a:cubicBezTo>
                  <a:cubicBezTo>
                    <a:pt x="61351" y="3917"/>
                    <a:pt x="61435" y="4436"/>
                    <a:pt x="61549" y="4948"/>
                  </a:cubicBezTo>
                  <a:cubicBezTo>
                    <a:pt x="61742" y="5806"/>
                    <a:pt x="62103" y="6589"/>
                    <a:pt x="62715" y="7237"/>
                  </a:cubicBezTo>
                  <a:cubicBezTo>
                    <a:pt x="63837" y="8427"/>
                    <a:pt x="65209" y="9136"/>
                    <a:pt x="66831" y="9354"/>
                  </a:cubicBezTo>
                  <a:cubicBezTo>
                    <a:pt x="67412" y="9432"/>
                    <a:pt x="67410" y="9426"/>
                    <a:pt x="67556" y="10032"/>
                  </a:cubicBezTo>
                  <a:cubicBezTo>
                    <a:pt x="67882" y="11390"/>
                    <a:pt x="68055" y="12769"/>
                    <a:pt x="68138" y="14163"/>
                  </a:cubicBezTo>
                  <a:cubicBezTo>
                    <a:pt x="68256" y="16126"/>
                    <a:pt x="68106" y="18087"/>
                    <a:pt x="68095" y="20048"/>
                  </a:cubicBezTo>
                  <a:cubicBezTo>
                    <a:pt x="68086" y="21325"/>
                    <a:pt x="68026" y="22608"/>
                    <a:pt x="68444" y="23846"/>
                  </a:cubicBezTo>
                  <a:cubicBezTo>
                    <a:pt x="68469" y="23917"/>
                    <a:pt x="68443" y="23973"/>
                    <a:pt x="68351" y="24041"/>
                  </a:cubicBezTo>
                  <a:cubicBezTo>
                    <a:pt x="67411" y="23800"/>
                    <a:pt x="66478" y="23431"/>
                    <a:pt x="65462" y="23298"/>
                  </a:cubicBezTo>
                  <a:cubicBezTo>
                    <a:pt x="65595" y="22728"/>
                    <a:pt x="65757" y="22204"/>
                    <a:pt x="65835" y="21667"/>
                  </a:cubicBezTo>
                  <a:cubicBezTo>
                    <a:pt x="66347" y="18114"/>
                    <a:pt x="64949" y="14899"/>
                    <a:pt x="61187" y="13487"/>
                  </a:cubicBezTo>
                  <a:cubicBezTo>
                    <a:pt x="60588" y="13262"/>
                    <a:pt x="59991" y="13037"/>
                    <a:pt x="59395" y="12805"/>
                  </a:cubicBezTo>
                  <a:cubicBezTo>
                    <a:pt x="58365" y="12404"/>
                    <a:pt x="57489" y="11822"/>
                    <a:pt x="57058" y="10739"/>
                  </a:cubicBezTo>
                  <a:cubicBezTo>
                    <a:pt x="57006" y="10610"/>
                    <a:pt x="56938" y="10478"/>
                    <a:pt x="56792" y="10478"/>
                  </a:cubicBezTo>
                  <a:cubicBezTo>
                    <a:pt x="56789" y="10478"/>
                    <a:pt x="56785" y="10478"/>
                    <a:pt x="56781" y="10478"/>
                  </a:cubicBezTo>
                  <a:cubicBezTo>
                    <a:pt x="56579" y="10486"/>
                    <a:pt x="56543" y="10676"/>
                    <a:pt x="56517" y="10828"/>
                  </a:cubicBezTo>
                  <a:cubicBezTo>
                    <a:pt x="56432" y="11322"/>
                    <a:pt x="56346" y="11817"/>
                    <a:pt x="56288" y="12316"/>
                  </a:cubicBezTo>
                  <a:cubicBezTo>
                    <a:pt x="56140" y="13597"/>
                    <a:pt x="56152" y="14865"/>
                    <a:pt x="56638" y="16092"/>
                  </a:cubicBezTo>
                  <a:cubicBezTo>
                    <a:pt x="57587" y="18491"/>
                    <a:pt x="59105" y="20390"/>
                    <a:pt x="61425" y="21598"/>
                  </a:cubicBezTo>
                  <a:cubicBezTo>
                    <a:pt x="61748" y="21766"/>
                    <a:pt x="62060" y="21957"/>
                    <a:pt x="62370" y="22152"/>
                  </a:cubicBezTo>
                  <a:cubicBezTo>
                    <a:pt x="62698" y="22357"/>
                    <a:pt x="63022" y="22572"/>
                    <a:pt x="63336" y="22799"/>
                  </a:cubicBezTo>
                  <a:cubicBezTo>
                    <a:pt x="63451" y="22882"/>
                    <a:pt x="63631" y="22955"/>
                    <a:pt x="63555" y="23163"/>
                  </a:cubicBezTo>
                  <a:cubicBezTo>
                    <a:pt x="63501" y="23212"/>
                    <a:pt x="63445" y="23227"/>
                    <a:pt x="63388" y="23227"/>
                  </a:cubicBezTo>
                  <a:cubicBezTo>
                    <a:pt x="63314" y="23227"/>
                    <a:pt x="63238" y="23201"/>
                    <a:pt x="63164" y="23192"/>
                  </a:cubicBezTo>
                  <a:cubicBezTo>
                    <a:pt x="61464" y="22984"/>
                    <a:pt x="59757" y="22872"/>
                    <a:pt x="58046" y="22810"/>
                  </a:cubicBezTo>
                  <a:cubicBezTo>
                    <a:pt x="57413" y="22786"/>
                    <a:pt x="56780" y="22779"/>
                    <a:pt x="56147" y="22779"/>
                  </a:cubicBezTo>
                  <a:cubicBezTo>
                    <a:pt x="55412" y="22779"/>
                    <a:pt x="54676" y="22789"/>
                    <a:pt x="53940" y="22792"/>
                  </a:cubicBezTo>
                  <a:cubicBezTo>
                    <a:pt x="53930" y="22792"/>
                    <a:pt x="53920" y="22792"/>
                    <a:pt x="53910" y="22792"/>
                  </a:cubicBezTo>
                  <a:cubicBezTo>
                    <a:pt x="53357" y="22792"/>
                    <a:pt x="53305" y="22694"/>
                    <a:pt x="53484" y="22153"/>
                  </a:cubicBezTo>
                  <a:cubicBezTo>
                    <a:pt x="53540" y="21981"/>
                    <a:pt x="53630" y="21819"/>
                    <a:pt x="53705" y="21654"/>
                  </a:cubicBezTo>
                  <a:cubicBezTo>
                    <a:pt x="53912" y="21197"/>
                    <a:pt x="54142" y="20748"/>
                    <a:pt x="54321" y="20281"/>
                  </a:cubicBezTo>
                  <a:cubicBezTo>
                    <a:pt x="54618" y="19509"/>
                    <a:pt x="54667" y="18712"/>
                    <a:pt x="54325" y="17945"/>
                  </a:cubicBezTo>
                  <a:cubicBezTo>
                    <a:pt x="53802" y="16771"/>
                    <a:pt x="52989" y="15882"/>
                    <a:pt x="51720" y="15491"/>
                  </a:cubicBezTo>
                  <a:cubicBezTo>
                    <a:pt x="51240" y="15343"/>
                    <a:pt x="50752" y="15224"/>
                    <a:pt x="50273" y="15077"/>
                  </a:cubicBezTo>
                  <a:cubicBezTo>
                    <a:pt x="49381" y="14800"/>
                    <a:pt x="48694" y="14283"/>
                    <a:pt x="48314" y="13396"/>
                  </a:cubicBezTo>
                  <a:cubicBezTo>
                    <a:pt x="48243" y="13228"/>
                    <a:pt x="48224" y="12978"/>
                    <a:pt x="47910" y="12951"/>
                  </a:cubicBezTo>
                  <a:cubicBezTo>
                    <a:pt x="47786" y="13427"/>
                    <a:pt x="47661" y="13909"/>
                    <a:pt x="47535" y="14389"/>
                  </a:cubicBezTo>
                  <a:cubicBezTo>
                    <a:pt x="47325" y="14894"/>
                    <a:pt x="47193" y="15429"/>
                    <a:pt x="47144" y="15973"/>
                  </a:cubicBezTo>
                  <a:cubicBezTo>
                    <a:pt x="46987" y="17646"/>
                    <a:pt x="47440" y="19079"/>
                    <a:pt x="48889" y="20079"/>
                  </a:cubicBezTo>
                  <a:cubicBezTo>
                    <a:pt x="49389" y="20513"/>
                    <a:pt x="49952" y="20845"/>
                    <a:pt x="50552" y="21118"/>
                  </a:cubicBezTo>
                  <a:cubicBezTo>
                    <a:pt x="51046" y="21343"/>
                    <a:pt x="51574" y="21497"/>
                    <a:pt x="52029" y="21803"/>
                  </a:cubicBezTo>
                  <a:cubicBezTo>
                    <a:pt x="52354" y="22019"/>
                    <a:pt x="52654" y="22257"/>
                    <a:pt x="52644" y="22712"/>
                  </a:cubicBezTo>
                  <a:cubicBezTo>
                    <a:pt x="52559" y="22738"/>
                    <a:pt x="52497" y="22775"/>
                    <a:pt x="52433" y="22776"/>
                  </a:cubicBezTo>
                  <a:cubicBezTo>
                    <a:pt x="52055" y="22786"/>
                    <a:pt x="51677" y="22791"/>
                    <a:pt x="51299" y="22791"/>
                  </a:cubicBezTo>
                  <a:cubicBezTo>
                    <a:pt x="50104" y="22791"/>
                    <a:pt x="48909" y="22741"/>
                    <a:pt x="47717" y="22642"/>
                  </a:cubicBezTo>
                  <a:cubicBezTo>
                    <a:pt x="47507" y="22625"/>
                    <a:pt x="47313" y="22566"/>
                    <a:pt x="47150" y="22432"/>
                  </a:cubicBezTo>
                  <a:cubicBezTo>
                    <a:pt x="46209" y="21674"/>
                    <a:pt x="45245" y="20939"/>
                    <a:pt x="44489" y="19983"/>
                  </a:cubicBezTo>
                  <a:cubicBezTo>
                    <a:pt x="44049" y="19424"/>
                    <a:pt x="43742" y="18784"/>
                    <a:pt x="43410" y="18161"/>
                  </a:cubicBezTo>
                  <a:cubicBezTo>
                    <a:pt x="42450" y="16359"/>
                    <a:pt x="40929" y="15355"/>
                    <a:pt x="38950" y="14997"/>
                  </a:cubicBezTo>
                  <a:cubicBezTo>
                    <a:pt x="38322" y="14883"/>
                    <a:pt x="37686" y="14813"/>
                    <a:pt x="37062" y="14685"/>
                  </a:cubicBezTo>
                  <a:cubicBezTo>
                    <a:pt x="35918" y="14449"/>
                    <a:pt x="34796" y="14149"/>
                    <a:pt x="33886" y="13351"/>
                  </a:cubicBezTo>
                  <a:cubicBezTo>
                    <a:pt x="33835" y="13307"/>
                    <a:pt x="33780" y="13256"/>
                    <a:pt x="33717" y="13238"/>
                  </a:cubicBezTo>
                  <a:cubicBezTo>
                    <a:pt x="33688" y="13229"/>
                    <a:pt x="33662" y="13225"/>
                    <a:pt x="33638" y="13225"/>
                  </a:cubicBezTo>
                  <a:cubicBezTo>
                    <a:pt x="33549" y="13225"/>
                    <a:pt x="33496" y="13283"/>
                    <a:pt x="33505" y="13402"/>
                  </a:cubicBezTo>
                  <a:cubicBezTo>
                    <a:pt x="33512" y="13491"/>
                    <a:pt x="33536" y="13581"/>
                    <a:pt x="33565" y="13666"/>
                  </a:cubicBezTo>
                  <a:cubicBezTo>
                    <a:pt x="34147" y="15455"/>
                    <a:pt x="35053" y="17039"/>
                    <a:pt x="36471" y="18305"/>
                  </a:cubicBezTo>
                  <a:cubicBezTo>
                    <a:pt x="37286" y="19033"/>
                    <a:pt x="38095" y="19771"/>
                    <a:pt x="38906" y="20504"/>
                  </a:cubicBezTo>
                  <a:cubicBezTo>
                    <a:pt x="39149" y="20617"/>
                    <a:pt x="39418" y="20691"/>
                    <a:pt x="39595" y="20970"/>
                  </a:cubicBezTo>
                  <a:cubicBezTo>
                    <a:pt x="39529" y="20993"/>
                    <a:pt x="39466" y="21003"/>
                    <a:pt x="39407" y="21003"/>
                  </a:cubicBezTo>
                  <a:cubicBezTo>
                    <a:pt x="39221" y="21003"/>
                    <a:pt x="39069" y="20903"/>
                    <a:pt x="38917" y="20805"/>
                  </a:cubicBezTo>
                  <a:cubicBezTo>
                    <a:pt x="38748" y="20740"/>
                    <a:pt x="38580" y="20678"/>
                    <a:pt x="38412" y="20611"/>
                  </a:cubicBezTo>
                  <a:cubicBezTo>
                    <a:pt x="37304" y="20171"/>
                    <a:pt x="36174" y="19834"/>
                    <a:pt x="34976" y="19736"/>
                  </a:cubicBezTo>
                  <a:cubicBezTo>
                    <a:pt x="34818" y="19723"/>
                    <a:pt x="34663" y="19717"/>
                    <a:pt x="34511" y="19717"/>
                  </a:cubicBezTo>
                  <a:cubicBezTo>
                    <a:pt x="33096" y="19717"/>
                    <a:pt x="31920" y="20272"/>
                    <a:pt x="30964" y="21383"/>
                  </a:cubicBezTo>
                  <a:cubicBezTo>
                    <a:pt x="30547" y="21868"/>
                    <a:pt x="30194" y="22406"/>
                    <a:pt x="29913" y="22982"/>
                  </a:cubicBezTo>
                  <a:cubicBezTo>
                    <a:pt x="29644" y="23536"/>
                    <a:pt x="29383" y="24094"/>
                    <a:pt x="29119" y="24651"/>
                  </a:cubicBezTo>
                  <a:cubicBezTo>
                    <a:pt x="28780" y="25366"/>
                    <a:pt x="28345" y="25994"/>
                    <a:pt x="27612" y="26366"/>
                  </a:cubicBezTo>
                  <a:cubicBezTo>
                    <a:pt x="27519" y="26412"/>
                    <a:pt x="27419" y="26490"/>
                    <a:pt x="27465" y="26612"/>
                  </a:cubicBezTo>
                  <a:cubicBezTo>
                    <a:pt x="27515" y="26655"/>
                    <a:pt x="27544" y="26702"/>
                    <a:pt x="27583" y="26712"/>
                  </a:cubicBezTo>
                  <a:cubicBezTo>
                    <a:pt x="27672" y="26733"/>
                    <a:pt x="27762" y="26745"/>
                    <a:pt x="27852" y="26751"/>
                  </a:cubicBezTo>
                  <a:cubicBezTo>
                    <a:pt x="28165" y="26779"/>
                    <a:pt x="28477" y="26792"/>
                    <a:pt x="28788" y="26792"/>
                  </a:cubicBezTo>
                  <a:cubicBezTo>
                    <a:pt x="30146" y="26792"/>
                    <a:pt x="31473" y="26542"/>
                    <a:pt x="32786" y="26165"/>
                  </a:cubicBezTo>
                  <a:cubicBezTo>
                    <a:pt x="33767" y="25883"/>
                    <a:pt x="34607" y="25347"/>
                    <a:pt x="35431" y="24760"/>
                  </a:cubicBezTo>
                  <a:cubicBezTo>
                    <a:pt x="37066" y="23597"/>
                    <a:pt x="38811" y="22686"/>
                    <a:pt x="40854" y="22460"/>
                  </a:cubicBezTo>
                  <a:cubicBezTo>
                    <a:pt x="40979" y="22446"/>
                    <a:pt x="41103" y="22440"/>
                    <a:pt x="41225" y="22440"/>
                  </a:cubicBezTo>
                  <a:cubicBezTo>
                    <a:pt x="41790" y="22440"/>
                    <a:pt x="42325" y="22581"/>
                    <a:pt x="42893" y="22808"/>
                  </a:cubicBezTo>
                  <a:cubicBezTo>
                    <a:pt x="42743" y="22888"/>
                    <a:pt x="42652" y="22955"/>
                    <a:pt x="42548" y="22989"/>
                  </a:cubicBezTo>
                  <a:cubicBezTo>
                    <a:pt x="41574" y="23313"/>
                    <a:pt x="40765" y="23895"/>
                    <a:pt x="40019" y="24582"/>
                  </a:cubicBezTo>
                  <a:cubicBezTo>
                    <a:pt x="39616" y="24954"/>
                    <a:pt x="39212" y="25325"/>
                    <a:pt x="38790" y="25673"/>
                  </a:cubicBezTo>
                  <a:cubicBezTo>
                    <a:pt x="38138" y="26211"/>
                    <a:pt x="37476" y="26734"/>
                    <a:pt x="36651" y="27000"/>
                  </a:cubicBezTo>
                  <a:cubicBezTo>
                    <a:pt x="36394" y="27082"/>
                    <a:pt x="35944" y="27002"/>
                    <a:pt x="35959" y="27396"/>
                  </a:cubicBezTo>
                  <a:cubicBezTo>
                    <a:pt x="35971" y="27740"/>
                    <a:pt x="36385" y="27754"/>
                    <a:pt x="36664" y="27825"/>
                  </a:cubicBezTo>
                  <a:cubicBezTo>
                    <a:pt x="36950" y="27900"/>
                    <a:pt x="37242" y="27953"/>
                    <a:pt x="37538" y="27984"/>
                  </a:cubicBezTo>
                  <a:cubicBezTo>
                    <a:pt x="38333" y="28060"/>
                    <a:pt x="39129" y="28121"/>
                    <a:pt x="39926" y="28180"/>
                  </a:cubicBezTo>
                  <a:cubicBezTo>
                    <a:pt x="40143" y="28196"/>
                    <a:pt x="40361" y="28204"/>
                    <a:pt x="40578" y="28204"/>
                  </a:cubicBezTo>
                  <a:cubicBezTo>
                    <a:pt x="41205" y="28204"/>
                    <a:pt x="41829" y="28140"/>
                    <a:pt x="42450" y="28033"/>
                  </a:cubicBezTo>
                  <a:cubicBezTo>
                    <a:pt x="43693" y="27821"/>
                    <a:pt x="44706" y="27250"/>
                    <a:pt x="45484" y="26221"/>
                  </a:cubicBezTo>
                  <a:cubicBezTo>
                    <a:pt x="46088" y="25424"/>
                    <a:pt x="46682" y="24608"/>
                    <a:pt x="47454" y="23949"/>
                  </a:cubicBezTo>
                  <a:cubicBezTo>
                    <a:pt x="47737" y="23707"/>
                    <a:pt x="48025" y="23560"/>
                    <a:pt x="48391" y="23560"/>
                  </a:cubicBezTo>
                  <a:cubicBezTo>
                    <a:pt x="48429" y="23560"/>
                    <a:pt x="48468" y="23561"/>
                    <a:pt x="48508" y="23564"/>
                  </a:cubicBezTo>
                  <a:cubicBezTo>
                    <a:pt x="49819" y="23671"/>
                    <a:pt x="51132" y="23700"/>
                    <a:pt x="52445" y="23700"/>
                  </a:cubicBezTo>
                  <a:cubicBezTo>
                    <a:pt x="53346" y="23700"/>
                    <a:pt x="54247" y="23687"/>
                    <a:pt x="55148" y="23675"/>
                  </a:cubicBezTo>
                  <a:cubicBezTo>
                    <a:pt x="55205" y="23674"/>
                    <a:pt x="55266" y="23662"/>
                    <a:pt x="55330" y="23662"/>
                  </a:cubicBezTo>
                  <a:cubicBezTo>
                    <a:pt x="55423" y="23662"/>
                    <a:pt x="55522" y="23687"/>
                    <a:pt x="55625" y="23807"/>
                  </a:cubicBezTo>
                  <a:cubicBezTo>
                    <a:pt x="54445" y="24310"/>
                    <a:pt x="53508" y="25124"/>
                    <a:pt x="52425" y="25701"/>
                  </a:cubicBezTo>
                  <a:cubicBezTo>
                    <a:pt x="51382" y="26256"/>
                    <a:pt x="50282" y="26608"/>
                    <a:pt x="49091" y="26621"/>
                  </a:cubicBezTo>
                  <a:cubicBezTo>
                    <a:pt x="49066" y="26621"/>
                    <a:pt x="49042" y="26621"/>
                    <a:pt x="49017" y="26621"/>
                  </a:cubicBezTo>
                  <a:cubicBezTo>
                    <a:pt x="48654" y="26621"/>
                    <a:pt x="48291" y="26598"/>
                    <a:pt x="47928" y="26591"/>
                  </a:cubicBezTo>
                  <a:cubicBezTo>
                    <a:pt x="47857" y="26589"/>
                    <a:pt x="47776" y="26577"/>
                    <a:pt x="47700" y="26577"/>
                  </a:cubicBezTo>
                  <a:cubicBezTo>
                    <a:pt x="47588" y="26577"/>
                    <a:pt x="47487" y="26604"/>
                    <a:pt x="47447" y="26736"/>
                  </a:cubicBezTo>
                  <a:cubicBezTo>
                    <a:pt x="47378" y="26966"/>
                    <a:pt x="47592" y="27092"/>
                    <a:pt x="47759" y="27207"/>
                  </a:cubicBezTo>
                  <a:cubicBezTo>
                    <a:pt x="47835" y="27259"/>
                    <a:pt x="47915" y="27303"/>
                    <a:pt x="47999" y="27339"/>
                  </a:cubicBezTo>
                  <a:cubicBezTo>
                    <a:pt x="49213" y="27865"/>
                    <a:pt x="50411" y="28431"/>
                    <a:pt x="51696" y="28776"/>
                  </a:cubicBezTo>
                  <a:cubicBezTo>
                    <a:pt x="52184" y="28906"/>
                    <a:pt x="52676" y="29000"/>
                    <a:pt x="53181" y="29000"/>
                  </a:cubicBezTo>
                  <a:cubicBezTo>
                    <a:pt x="53183" y="29000"/>
                    <a:pt x="53185" y="29000"/>
                    <a:pt x="53187" y="29000"/>
                  </a:cubicBezTo>
                  <a:cubicBezTo>
                    <a:pt x="55030" y="29000"/>
                    <a:pt x="56522" y="27945"/>
                    <a:pt x="57146" y="26197"/>
                  </a:cubicBezTo>
                  <a:cubicBezTo>
                    <a:pt x="57399" y="25487"/>
                    <a:pt x="57643" y="24776"/>
                    <a:pt x="58016" y="24116"/>
                  </a:cubicBezTo>
                  <a:cubicBezTo>
                    <a:pt x="58187" y="23815"/>
                    <a:pt x="58395" y="23644"/>
                    <a:pt x="58748" y="23644"/>
                  </a:cubicBezTo>
                  <a:cubicBezTo>
                    <a:pt x="58777" y="23644"/>
                    <a:pt x="58808" y="23645"/>
                    <a:pt x="58839" y="23648"/>
                  </a:cubicBezTo>
                  <a:cubicBezTo>
                    <a:pt x="59498" y="23700"/>
                    <a:pt x="60163" y="23674"/>
                    <a:pt x="60823" y="23716"/>
                  </a:cubicBezTo>
                  <a:cubicBezTo>
                    <a:pt x="61328" y="23747"/>
                    <a:pt x="61842" y="23703"/>
                    <a:pt x="62355" y="23833"/>
                  </a:cubicBezTo>
                  <a:cubicBezTo>
                    <a:pt x="62265" y="24086"/>
                    <a:pt x="62060" y="24114"/>
                    <a:pt x="61912" y="24199"/>
                  </a:cubicBezTo>
                  <a:cubicBezTo>
                    <a:pt x="60043" y="25273"/>
                    <a:pt x="59100" y="26870"/>
                    <a:pt x="59123" y="29036"/>
                  </a:cubicBezTo>
                  <a:cubicBezTo>
                    <a:pt x="59133" y="30154"/>
                    <a:pt x="59162" y="31272"/>
                    <a:pt x="59004" y="32387"/>
                  </a:cubicBezTo>
                  <a:cubicBezTo>
                    <a:pt x="58941" y="32837"/>
                    <a:pt x="59016" y="32964"/>
                    <a:pt x="59356" y="32964"/>
                  </a:cubicBezTo>
                  <a:cubicBezTo>
                    <a:pt x="59415" y="32964"/>
                    <a:pt x="59482" y="32960"/>
                    <a:pt x="59558" y="32954"/>
                  </a:cubicBezTo>
                  <a:cubicBezTo>
                    <a:pt x="59694" y="32940"/>
                    <a:pt x="59831" y="32918"/>
                    <a:pt x="59963" y="32888"/>
                  </a:cubicBezTo>
                  <a:cubicBezTo>
                    <a:pt x="61320" y="32597"/>
                    <a:pt x="62489" y="31938"/>
                    <a:pt x="63462" y="30974"/>
                  </a:cubicBezTo>
                  <a:cubicBezTo>
                    <a:pt x="65240" y="29210"/>
                    <a:pt x="65822" y="27124"/>
                    <a:pt x="64997" y="24706"/>
                  </a:cubicBezTo>
                  <a:cubicBezTo>
                    <a:pt x="64934" y="24524"/>
                    <a:pt x="64787" y="24346"/>
                    <a:pt x="64910" y="24099"/>
                  </a:cubicBezTo>
                  <a:lnTo>
                    <a:pt x="64910" y="24099"/>
                  </a:lnTo>
                  <a:cubicBezTo>
                    <a:pt x="67721" y="24571"/>
                    <a:pt x="70335" y="25493"/>
                    <a:pt x="72545" y="27368"/>
                  </a:cubicBezTo>
                  <a:cubicBezTo>
                    <a:pt x="73179" y="27905"/>
                    <a:pt x="73677" y="28555"/>
                    <a:pt x="74058" y="29295"/>
                  </a:cubicBezTo>
                  <a:cubicBezTo>
                    <a:pt x="74388" y="29937"/>
                    <a:pt x="74551" y="30619"/>
                    <a:pt x="74534" y="31341"/>
                  </a:cubicBezTo>
                  <a:cubicBezTo>
                    <a:pt x="74528" y="31638"/>
                    <a:pt x="74504" y="31933"/>
                    <a:pt x="74314" y="32187"/>
                  </a:cubicBezTo>
                  <a:cubicBezTo>
                    <a:pt x="74095" y="32479"/>
                    <a:pt x="73877" y="32775"/>
                    <a:pt x="73737" y="33115"/>
                  </a:cubicBezTo>
                  <a:cubicBezTo>
                    <a:pt x="73658" y="33307"/>
                    <a:pt x="73523" y="33373"/>
                    <a:pt x="73327" y="33373"/>
                  </a:cubicBezTo>
                  <a:cubicBezTo>
                    <a:pt x="73321" y="33373"/>
                    <a:pt x="73314" y="33373"/>
                    <a:pt x="73307" y="33373"/>
                  </a:cubicBezTo>
                  <a:cubicBezTo>
                    <a:pt x="72485" y="33354"/>
                    <a:pt x="71663" y="33355"/>
                    <a:pt x="70842" y="33335"/>
                  </a:cubicBezTo>
                  <a:cubicBezTo>
                    <a:pt x="69515" y="33300"/>
                    <a:pt x="68215" y="33017"/>
                    <a:pt x="66894" y="32913"/>
                  </a:cubicBezTo>
                  <a:cubicBezTo>
                    <a:pt x="66611" y="32891"/>
                    <a:pt x="66331" y="32879"/>
                    <a:pt x="66054" y="32879"/>
                  </a:cubicBezTo>
                  <a:cubicBezTo>
                    <a:pt x="64632" y="32879"/>
                    <a:pt x="63288" y="33194"/>
                    <a:pt x="62067" y="34054"/>
                  </a:cubicBezTo>
                  <a:cubicBezTo>
                    <a:pt x="61639" y="34355"/>
                    <a:pt x="61166" y="34596"/>
                    <a:pt x="60784" y="34960"/>
                  </a:cubicBezTo>
                  <a:cubicBezTo>
                    <a:pt x="60679" y="35059"/>
                    <a:pt x="60588" y="35114"/>
                    <a:pt x="60496" y="35114"/>
                  </a:cubicBezTo>
                  <a:cubicBezTo>
                    <a:pt x="60409" y="35114"/>
                    <a:pt x="60322" y="35063"/>
                    <a:pt x="60224" y="34950"/>
                  </a:cubicBezTo>
                  <a:cubicBezTo>
                    <a:pt x="59865" y="34536"/>
                    <a:pt x="59458" y="34162"/>
                    <a:pt x="59123" y="33731"/>
                  </a:cubicBezTo>
                  <a:cubicBezTo>
                    <a:pt x="58076" y="32384"/>
                    <a:pt x="56754" y="31399"/>
                    <a:pt x="55222" y="30680"/>
                  </a:cubicBezTo>
                  <a:cubicBezTo>
                    <a:pt x="53812" y="30016"/>
                    <a:pt x="52338" y="29537"/>
                    <a:pt x="50816" y="29205"/>
                  </a:cubicBezTo>
                  <a:cubicBezTo>
                    <a:pt x="49525" y="28923"/>
                    <a:pt x="48229" y="28811"/>
                    <a:pt x="46929" y="28811"/>
                  </a:cubicBezTo>
                  <a:cubicBezTo>
                    <a:pt x="45886" y="28811"/>
                    <a:pt x="44841" y="28883"/>
                    <a:pt x="43796" y="29000"/>
                  </a:cubicBezTo>
                  <a:cubicBezTo>
                    <a:pt x="43106" y="29076"/>
                    <a:pt x="42419" y="29112"/>
                    <a:pt x="41733" y="29112"/>
                  </a:cubicBezTo>
                  <a:cubicBezTo>
                    <a:pt x="40460" y="29112"/>
                    <a:pt x="39192" y="28989"/>
                    <a:pt x="37931" y="28776"/>
                  </a:cubicBezTo>
                  <a:cubicBezTo>
                    <a:pt x="36537" y="28540"/>
                    <a:pt x="35160" y="28210"/>
                    <a:pt x="33773" y="27933"/>
                  </a:cubicBezTo>
                  <a:cubicBezTo>
                    <a:pt x="33618" y="27903"/>
                    <a:pt x="33503" y="27883"/>
                    <a:pt x="33415" y="27883"/>
                  </a:cubicBezTo>
                  <a:cubicBezTo>
                    <a:pt x="33197" y="27883"/>
                    <a:pt x="33142" y="28003"/>
                    <a:pt x="33054" y="28373"/>
                  </a:cubicBezTo>
                  <a:cubicBezTo>
                    <a:pt x="32925" y="28901"/>
                    <a:pt x="32663" y="29342"/>
                    <a:pt x="32325" y="29751"/>
                  </a:cubicBezTo>
                  <a:cubicBezTo>
                    <a:pt x="31918" y="30245"/>
                    <a:pt x="31527" y="30748"/>
                    <a:pt x="31165" y="31278"/>
                  </a:cubicBezTo>
                  <a:cubicBezTo>
                    <a:pt x="30966" y="31570"/>
                    <a:pt x="30891" y="31669"/>
                    <a:pt x="30709" y="31669"/>
                  </a:cubicBezTo>
                  <a:cubicBezTo>
                    <a:pt x="30608" y="31669"/>
                    <a:pt x="30474" y="31639"/>
                    <a:pt x="30269" y="31593"/>
                  </a:cubicBezTo>
                  <a:cubicBezTo>
                    <a:pt x="29556" y="31434"/>
                    <a:pt x="28845" y="31256"/>
                    <a:pt x="28110" y="31243"/>
                  </a:cubicBezTo>
                  <a:cubicBezTo>
                    <a:pt x="28075" y="31243"/>
                    <a:pt x="28040" y="31242"/>
                    <a:pt x="28005" y="31242"/>
                  </a:cubicBezTo>
                  <a:cubicBezTo>
                    <a:pt x="27722" y="31242"/>
                    <a:pt x="27450" y="31275"/>
                    <a:pt x="27246" y="31542"/>
                  </a:cubicBezTo>
                  <a:cubicBezTo>
                    <a:pt x="26329" y="32740"/>
                    <a:pt x="25204" y="33762"/>
                    <a:pt x="24306" y="34975"/>
                  </a:cubicBezTo>
                  <a:cubicBezTo>
                    <a:pt x="22499" y="37418"/>
                    <a:pt x="20835" y="39957"/>
                    <a:pt x="19233" y="42538"/>
                  </a:cubicBezTo>
                  <a:cubicBezTo>
                    <a:pt x="19112" y="42732"/>
                    <a:pt x="19052" y="42991"/>
                    <a:pt x="18735" y="43108"/>
                  </a:cubicBezTo>
                  <a:cubicBezTo>
                    <a:pt x="18616" y="42401"/>
                    <a:pt x="18565" y="41750"/>
                    <a:pt x="18593" y="41091"/>
                  </a:cubicBezTo>
                  <a:cubicBezTo>
                    <a:pt x="18653" y="39679"/>
                    <a:pt x="19061" y="38348"/>
                    <a:pt x="19567" y="37048"/>
                  </a:cubicBezTo>
                  <a:cubicBezTo>
                    <a:pt x="20295" y="35176"/>
                    <a:pt x="21064" y="33320"/>
                    <a:pt x="21793" y="31448"/>
                  </a:cubicBezTo>
                  <a:cubicBezTo>
                    <a:pt x="21923" y="31119"/>
                    <a:pt x="22141" y="30935"/>
                    <a:pt x="22428" y="30777"/>
                  </a:cubicBezTo>
                  <a:cubicBezTo>
                    <a:pt x="25167" y="29273"/>
                    <a:pt x="26918" y="26960"/>
                    <a:pt x="27915" y="24040"/>
                  </a:cubicBezTo>
                  <a:cubicBezTo>
                    <a:pt x="28189" y="23240"/>
                    <a:pt x="28388" y="22420"/>
                    <a:pt x="28550" y="21590"/>
                  </a:cubicBezTo>
                  <a:cubicBezTo>
                    <a:pt x="28849" y="20060"/>
                    <a:pt x="28752" y="18547"/>
                    <a:pt x="28396" y="17040"/>
                  </a:cubicBezTo>
                  <a:cubicBezTo>
                    <a:pt x="27578" y="13575"/>
                    <a:pt x="25902" y="10538"/>
                    <a:pt x="23761" y="7734"/>
                  </a:cubicBezTo>
                  <a:cubicBezTo>
                    <a:pt x="23734" y="7698"/>
                    <a:pt x="23705" y="7662"/>
                    <a:pt x="23677" y="7626"/>
                  </a:cubicBezTo>
                  <a:cubicBezTo>
                    <a:pt x="23603" y="7535"/>
                    <a:pt x="23517" y="7459"/>
                    <a:pt x="23408" y="7459"/>
                  </a:cubicBezTo>
                  <a:cubicBezTo>
                    <a:pt x="23382" y="7459"/>
                    <a:pt x="23355" y="7464"/>
                    <a:pt x="23326" y="7473"/>
                  </a:cubicBezTo>
                  <a:cubicBezTo>
                    <a:pt x="23171" y="7524"/>
                    <a:pt x="23147" y="7666"/>
                    <a:pt x="23161" y="7809"/>
                  </a:cubicBezTo>
                  <a:cubicBezTo>
                    <a:pt x="23191" y="8127"/>
                    <a:pt x="23219" y="8446"/>
                    <a:pt x="23263" y="8762"/>
                  </a:cubicBezTo>
                  <a:cubicBezTo>
                    <a:pt x="23427" y="9919"/>
                    <a:pt x="23264" y="11035"/>
                    <a:pt x="22886" y="12131"/>
                  </a:cubicBezTo>
                  <a:cubicBezTo>
                    <a:pt x="22594" y="12982"/>
                    <a:pt x="22171" y="13760"/>
                    <a:pt x="21663" y="14496"/>
                  </a:cubicBezTo>
                  <a:cubicBezTo>
                    <a:pt x="21183" y="15191"/>
                    <a:pt x="20685" y="15874"/>
                    <a:pt x="20219" y="16578"/>
                  </a:cubicBezTo>
                  <a:cubicBezTo>
                    <a:pt x="19060" y="18328"/>
                    <a:pt x="18207" y="20215"/>
                    <a:pt x="17791" y="22276"/>
                  </a:cubicBezTo>
                  <a:cubicBezTo>
                    <a:pt x="17291" y="24745"/>
                    <a:pt x="17592" y="27093"/>
                    <a:pt x="18986" y="29244"/>
                  </a:cubicBezTo>
                  <a:cubicBezTo>
                    <a:pt x="19374" y="29842"/>
                    <a:pt x="19837" y="30378"/>
                    <a:pt x="20393" y="30823"/>
                  </a:cubicBezTo>
                  <a:cubicBezTo>
                    <a:pt x="20648" y="31026"/>
                    <a:pt x="20736" y="31226"/>
                    <a:pt x="20566" y="31520"/>
                  </a:cubicBezTo>
                  <a:cubicBezTo>
                    <a:pt x="20498" y="31638"/>
                    <a:pt x="20460" y="31773"/>
                    <a:pt x="20408" y="31899"/>
                  </a:cubicBezTo>
                  <a:cubicBezTo>
                    <a:pt x="19752" y="33504"/>
                    <a:pt x="19080" y="35105"/>
                    <a:pt x="18439" y="36718"/>
                  </a:cubicBezTo>
                  <a:cubicBezTo>
                    <a:pt x="17733" y="38498"/>
                    <a:pt x="17300" y="40331"/>
                    <a:pt x="17518" y="42269"/>
                  </a:cubicBezTo>
                  <a:cubicBezTo>
                    <a:pt x="17531" y="42381"/>
                    <a:pt x="17543" y="42497"/>
                    <a:pt x="17458" y="42595"/>
                  </a:cubicBezTo>
                  <a:cubicBezTo>
                    <a:pt x="17422" y="42609"/>
                    <a:pt x="17388" y="42615"/>
                    <a:pt x="17355" y="42615"/>
                  </a:cubicBezTo>
                  <a:cubicBezTo>
                    <a:pt x="17229" y="42615"/>
                    <a:pt x="17130" y="42524"/>
                    <a:pt x="17028" y="42456"/>
                  </a:cubicBezTo>
                  <a:cubicBezTo>
                    <a:pt x="15690" y="41559"/>
                    <a:pt x="14733" y="40315"/>
                    <a:pt x="13862" y="38991"/>
                  </a:cubicBezTo>
                  <a:cubicBezTo>
                    <a:pt x="13681" y="38717"/>
                    <a:pt x="13831" y="38573"/>
                    <a:pt x="14028" y="38435"/>
                  </a:cubicBezTo>
                  <a:cubicBezTo>
                    <a:pt x="14804" y="37896"/>
                    <a:pt x="15285" y="37123"/>
                    <a:pt x="15714" y="36310"/>
                  </a:cubicBezTo>
                  <a:cubicBezTo>
                    <a:pt x="16751" y="34348"/>
                    <a:pt x="17155" y="32246"/>
                    <a:pt x="17154" y="30037"/>
                  </a:cubicBezTo>
                  <a:cubicBezTo>
                    <a:pt x="17152" y="26774"/>
                    <a:pt x="15781" y="24236"/>
                    <a:pt x="13200" y="22302"/>
                  </a:cubicBezTo>
                  <a:cubicBezTo>
                    <a:pt x="12432" y="21725"/>
                    <a:pt x="11628" y="21205"/>
                    <a:pt x="10779" y="20755"/>
                  </a:cubicBezTo>
                  <a:cubicBezTo>
                    <a:pt x="9521" y="20089"/>
                    <a:pt x="8192" y="19615"/>
                    <a:pt x="6825" y="19235"/>
                  </a:cubicBezTo>
                  <a:cubicBezTo>
                    <a:pt x="5503" y="18867"/>
                    <a:pt x="4194" y="18460"/>
                    <a:pt x="3061" y="17641"/>
                  </a:cubicBezTo>
                  <a:cubicBezTo>
                    <a:pt x="3007" y="17601"/>
                    <a:pt x="2949" y="17564"/>
                    <a:pt x="2888" y="17532"/>
                  </a:cubicBezTo>
                  <a:cubicBezTo>
                    <a:pt x="2828" y="17501"/>
                    <a:pt x="2769" y="17482"/>
                    <a:pt x="2712" y="17482"/>
                  </a:cubicBezTo>
                  <a:cubicBezTo>
                    <a:pt x="2643" y="17482"/>
                    <a:pt x="2577" y="17509"/>
                    <a:pt x="2516" y="17575"/>
                  </a:cubicBezTo>
                  <a:cubicBezTo>
                    <a:pt x="2415" y="17685"/>
                    <a:pt x="2479" y="17790"/>
                    <a:pt x="2538" y="17885"/>
                  </a:cubicBezTo>
                  <a:cubicBezTo>
                    <a:pt x="2634" y="18039"/>
                    <a:pt x="2732" y="18196"/>
                    <a:pt x="2847" y="18336"/>
                  </a:cubicBezTo>
                  <a:cubicBezTo>
                    <a:pt x="3994" y="19722"/>
                    <a:pt x="4306" y="21343"/>
                    <a:pt x="4216" y="23087"/>
                  </a:cubicBezTo>
                  <a:cubicBezTo>
                    <a:pt x="4148" y="24414"/>
                    <a:pt x="3914" y="25715"/>
                    <a:pt x="3652" y="27013"/>
                  </a:cubicBezTo>
                  <a:cubicBezTo>
                    <a:pt x="3367" y="28422"/>
                    <a:pt x="3073" y="29832"/>
                    <a:pt x="2985" y="31271"/>
                  </a:cubicBezTo>
                  <a:cubicBezTo>
                    <a:pt x="2824" y="33906"/>
                    <a:pt x="3627" y="36176"/>
                    <a:pt x="5571" y="38000"/>
                  </a:cubicBezTo>
                  <a:cubicBezTo>
                    <a:pt x="6535" y="38902"/>
                    <a:pt x="7693" y="39403"/>
                    <a:pt x="9003" y="39563"/>
                  </a:cubicBezTo>
                  <a:cubicBezTo>
                    <a:pt x="9221" y="39589"/>
                    <a:pt x="9437" y="39601"/>
                    <a:pt x="9651" y="39601"/>
                  </a:cubicBezTo>
                  <a:cubicBezTo>
                    <a:pt x="10371" y="39601"/>
                    <a:pt x="11073" y="39463"/>
                    <a:pt x="11773" y="39257"/>
                  </a:cubicBezTo>
                  <a:cubicBezTo>
                    <a:pt x="12038" y="39178"/>
                    <a:pt x="12210" y="39129"/>
                    <a:pt x="12337" y="39129"/>
                  </a:cubicBezTo>
                  <a:cubicBezTo>
                    <a:pt x="12569" y="39129"/>
                    <a:pt x="12649" y="39293"/>
                    <a:pt x="12876" y="39739"/>
                  </a:cubicBezTo>
                  <a:cubicBezTo>
                    <a:pt x="13801" y="41554"/>
                    <a:pt x="15068" y="43044"/>
                    <a:pt x="16916" y="43977"/>
                  </a:cubicBezTo>
                  <a:cubicBezTo>
                    <a:pt x="17005" y="44021"/>
                    <a:pt x="17059" y="44084"/>
                    <a:pt x="17055" y="44193"/>
                  </a:cubicBezTo>
                  <a:cubicBezTo>
                    <a:pt x="16725" y="44397"/>
                    <a:pt x="16351" y="44506"/>
                    <a:pt x="15980" y="44616"/>
                  </a:cubicBezTo>
                  <a:cubicBezTo>
                    <a:pt x="14646" y="45009"/>
                    <a:pt x="13287" y="45325"/>
                    <a:pt x="11986" y="45832"/>
                  </a:cubicBezTo>
                  <a:cubicBezTo>
                    <a:pt x="10751" y="46312"/>
                    <a:pt x="9511" y="46775"/>
                    <a:pt x="8201" y="47009"/>
                  </a:cubicBezTo>
                  <a:cubicBezTo>
                    <a:pt x="6500" y="47312"/>
                    <a:pt x="5012" y="48102"/>
                    <a:pt x="3590" y="49026"/>
                  </a:cubicBezTo>
                  <a:cubicBezTo>
                    <a:pt x="2462" y="49758"/>
                    <a:pt x="2659" y="49889"/>
                    <a:pt x="3029" y="50786"/>
                  </a:cubicBezTo>
                  <a:cubicBezTo>
                    <a:pt x="3528" y="51998"/>
                    <a:pt x="3860" y="53255"/>
                    <a:pt x="3650" y="54590"/>
                  </a:cubicBezTo>
                  <a:cubicBezTo>
                    <a:pt x="3525" y="55378"/>
                    <a:pt x="3126" y="55930"/>
                    <a:pt x="2337" y="56184"/>
                  </a:cubicBezTo>
                  <a:cubicBezTo>
                    <a:pt x="1752" y="56372"/>
                    <a:pt x="1166" y="56574"/>
                    <a:pt x="628" y="56879"/>
                  </a:cubicBezTo>
                  <a:cubicBezTo>
                    <a:pt x="32" y="57217"/>
                    <a:pt x="0" y="57467"/>
                    <a:pt x="543" y="57892"/>
                  </a:cubicBezTo>
                  <a:cubicBezTo>
                    <a:pt x="1334" y="58511"/>
                    <a:pt x="2146" y="59104"/>
                    <a:pt x="2966" y="59681"/>
                  </a:cubicBezTo>
                  <a:cubicBezTo>
                    <a:pt x="4930" y="61064"/>
                    <a:pt x="6796" y="62565"/>
                    <a:pt x="8584" y="64167"/>
                  </a:cubicBezTo>
                  <a:cubicBezTo>
                    <a:pt x="10711" y="66073"/>
                    <a:pt x="12719" y="68103"/>
                    <a:pt x="14809" y="70047"/>
                  </a:cubicBezTo>
                  <a:cubicBezTo>
                    <a:pt x="16882" y="71976"/>
                    <a:pt x="18984" y="73878"/>
                    <a:pt x="20909" y="75955"/>
                  </a:cubicBezTo>
                  <a:cubicBezTo>
                    <a:pt x="22849" y="78049"/>
                    <a:pt x="25068" y="79862"/>
                    <a:pt x="26939" y="82022"/>
                  </a:cubicBezTo>
                  <a:cubicBezTo>
                    <a:pt x="27160" y="82278"/>
                    <a:pt x="27403" y="82415"/>
                    <a:pt x="27724" y="82415"/>
                  </a:cubicBezTo>
                  <a:cubicBezTo>
                    <a:pt x="27800" y="82415"/>
                    <a:pt x="27880" y="82407"/>
                    <a:pt x="27965" y="82392"/>
                  </a:cubicBezTo>
                  <a:cubicBezTo>
                    <a:pt x="28750" y="82248"/>
                    <a:pt x="29525" y="82050"/>
                    <a:pt x="30284" y="81800"/>
                  </a:cubicBezTo>
                  <a:cubicBezTo>
                    <a:pt x="37877" y="79317"/>
                    <a:pt x="45370" y="76548"/>
                    <a:pt x="52889" y="73857"/>
                  </a:cubicBezTo>
                  <a:cubicBezTo>
                    <a:pt x="56864" y="72435"/>
                    <a:pt x="60829" y="70982"/>
                    <a:pt x="64831" y="69634"/>
                  </a:cubicBezTo>
                  <a:cubicBezTo>
                    <a:pt x="64938" y="69597"/>
                    <a:pt x="65047" y="69526"/>
                    <a:pt x="65164" y="69526"/>
                  </a:cubicBezTo>
                  <a:cubicBezTo>
                    <a:pt x="65222" y="69526"/>
                    <a:pt x="65283" y="69544"/>
                    <a:pt x="65346" y="69592"/>
                  </a:cubicBezTo>
                  <a:cubicBezTo>
                    <a:pt x="65387" y="70012"/>
                    <a:pt x="65256" y="70404"/>
                    <a:pt x="65110" y="70786"/>
                  </a:cubicBezTo>
                  <a:cubicBezTo>
                    <a:pt x="64727" y="71790"/>
                    <a:pt x="64116" y="72635"/>
                    <a:pt x="63271" y="73297"/>
                  </a:cubicBezTo>
                  <a:cubicBezTo>
                    <a:pt x="61949" y="74334"/>
                    <a:pt x="60520" y="75178"/>
                    <a:pt x="58903" y="75671"/>
                  </a:cubicBezTo>
                  <a:cubicBezTo>
                    <a:pt x="57132" y="76210"/>
                    <a:pt x="55304" y="76524"/>
                    <a:pt x="53523" y="77022"/>
                  </a:cubicBezTo>
                  <a:cubicBezTo>
                    <a:pt x="51570" y="77569"/>
                    <a:pt x="49596" y="78026"/>
                    <a:pt x="47702" y="78798"/>
                  </a:cubicBezTo>
                  <a:cubicBezTo>
                    <a:pt x="45149" y="79838"/>
                    <a:pt x="43268" y="81548"/>
                    <a:pt x="41993" y="83965"/>
                  </a:cubicBezTo>
                  <a:cubicBezTo>
                    <a:pt x="41725" y="84472"/>
                    <a:pt x="41491" y="84991"/>
                    <a:pt x="41399" y="85561"/>
                  </a:cubicBezTo>
                  <a:cubicBezTo>
                    <a:pt x="41299" y="86186"/>
                    <a:pt x="41418" y="86351"/>
                    <a:pt x="42032" y="86436"/>
                  </a:cubicBezTo>
                  <a:cubicBezTo>
                    <a:pt x="42288" y="86473"/>
                    <a:pt x="42547" y="86491"/>
                    <a:pt x="42805" y="86491"/>
                  </a:cubicBezTo>
                  <a:cubicBezTo>
                    <a:pt x="43254" y="86491"/>
                    <a:pt x="43702" y="86436"/>
                    <a:pt x="44139" y="86327"/>
                  </a:cubicBezTo>
                  <a:cubicBezTo>
                    <a:pt x="46986" y="85613"/>
                    <a:pt x="49369" y="84210"/>
                    <a:pt x="51027" y="81719"/>
                  </a:cubicBezTo>
                  <a:cubicBezTo>
                    <a:pt x="51178" y="81491"/>
                    <a:pt x="51349" y="81275"/>
                    <a:pt x="51495" y="81044"/>
                  </a:cubicBezTo>
                  <a:cubicBezTo>
                    <a:pt x="52360" y="79690"/>
                    <a:pt x="53543" y="78663"/>
                    <a:pt x="54842" y="77751"/>
                  </a:cubicBezTo>
                  <a:cubicBezTo>
                    <a:pt x="55148" y="77536"/>
                    <a:pt x="55472" y="77409"/>
                    <a:pt x="55842" y="77344"/>
                  </a:cubicBezTo>
                  <a:cubicBezTo>
                    <a:pt x="57324" y="77079"/>
                    <a:pt x="58837" y="76985"/>
                    <a:pt x="60287" y="76537"/>
                  </a:cubicBezTo>
                  <a:cubicBezTo>
                    <a:pt x="60291" y="76536"/>
                    <a:pt x="60296" y="76535"/>
                    <a:pt x="60301" y="76535"/>
                  </a:cubicBezTo>
                  <a:cubicBezTo>
                    <a:pt x="60335" y="76535"/>
                    <a:pt x="60379" y="76562"/>
                    <a:pt x="60425" y="76575"/>
                  </a:cubicBezTo>
                  <a:cubicBezTo>
                    <a:pt x="60455" y="76872"/>
                    <a:pt x="60266" y="77090"/>
                    <a:pt x="60131" y="77317"/>
                  </a:cubicBezTo>
                  <a:cubicBezTo>
                    <a:pt x="59507" y="78365"/>
                    <a:pt x="58698" y="79264"/>
                    <a:pt x="57835" y="80116"/>
                  </a:cubicBezTo>
                  <a:cubicBezTo>
                    <a:pt x="56728" y="81208"/>
                    <a:pt x="55521" y="82185"/>
                    <a:pt x="54357" y="83213"/>
                  </a:cubicBezTo>
                  <a:cubicBezTo>
                    <a:pt x="54130" y="83413"/>
                    <a:pt x="53870" y="83540"/>
                    <a:pt x="53590" y="83649"/>
                  </a:cubicBezTo>
                  <a:cubicBezTo>
                    <a:pt x="52520" y="84060"/>
                    <a:pt x="51515" y="84591"/>
                    <a:pt x="50595" y="85283"/>
                  </a:cubicBezTo>
                  <a:cubicBezTo>
                    <a:pt x="47825" y="87367"/>
                    <a:pt x="46753" y="90527"/>
                    <a:pt x="47712" y="93850"/>
                  </a:cubicBezTo>
                  <a:cubicBezTo>
                    <a:pt x="47914" y="94550"/>
                    <a:pt x="48155" y="95247"/>
                    <a:pt x="48625" y="95824"/>
                  </a:cubicBezTo>
                  <a:cubicBezTo>
                    <a:pt x="48739" y="95964"/>
                    <a:pt x="48838" y="96033"/>
                    <a:pt x="48922" y="96033"/>
                  </a:cubicBezTo>
                  <a:cubicBezTo>
                    <a:pt x="49029" y="96033"/>
                    <a:pt x="49109" y="95917"/>
                    <a:pt x="49156" y="95685"/>
                  </a:cubicBezTo>
                  <a:cubicBezTo>
                    <a:pt x="49318" y="94880"/>
                    <a:pt x="49720" y="94199"/>
                    <a:pt x="50186" y="93544"/>
                  </a:cubicBezTo>
                  <a:cubicBezTo>
                    <a:pt x="50865" y="92592"/>
                    <a:pt x="51632" y="91714"/>
                    <a:pt x="52451" y="90887"/>
                  </a:cubicBezTo>
                  <a:cubicBezTo>
                    <a:pt x="54135" y="89184"/>
                    <a:pt x="55152" y="87173"/>
                    <a:pt x="55395" y="84781"/>
                  </a:cubicBezTo>
                  <a:cubicBezTo>
                    <a:pt x="55427" y="84464"/>
                    <a:pt x="55490" y="84146"/>
                    <a:pt x="55496" y="83829"/>
                  </a:cubicBezTo>
                  <a:cubicBezTo>
                    <a:pt x="55504" y="83457"/>
                    <a:pt x="55648" y="83190"/>
                    <a:pt x="55933" y="82951"/>
                  </a:cubicBezTo>
                  <a:cubicBezTo>
                    <a:pt x="56440" y="82525"/>
                    <a:pt x="56912" y="82058"/>
                    <a:pt x="57408" y="81620"/>
                  </a:cubicBezTo>
                  <a:cubicBezTo>
                    <a:pt x="57980" y="81114"/>
                    <a:pt x="58566" y="80622"/>
                    <a:pt x="59210" y="80066"/>
                  </a:cubicBezTo>
                  <a:cubicBezTo>
                    <a:pt x="59285" y="80483"/>
                    <a:pt x="59324" y="80817"/>
                    <a:pt x="59412" y="81137"/>
                  </a:cubicBezTo>
                  <a:cubicBezTo>
                    <a:pt x="59482" y="81397"/>
                    <a:pt x="59421" y="81556"/>
                    <a:pt x="59210" y="81721"/>
                  </a:cubicBezTo>
                  <a:cubicBezTo>
                    <a:pt x="58409" y="82349"/>
                    <a:pt x="58055" y="83233"/>
                    <a:pt x="57872" y="84195"/>
                  </a:cubicBezTo>
                  <a:cubicBezTo>
                    <a:pt x="57647" y="85374"/>
                    <a:pt x="57857" y="86501"/>
                    <a:pt x="58294" y="87611"/>
                  </a:cubicBezTo>
                  <a:cubicBezTo>
                    <a:pt x="59150" y="89781"/>
                    <a:pt x="59916" y="91979"/>
                    <a:pt x="60037" y="94341"/>
                  </a:cubicBezTo>
                  <a:cubicBezTo>
                    <a:pt x="60042" y="94432"/>
                    <a:pt x="60052" y="94526"/>
                    <a:pt x="60080" y="94611"/>
                  </a:cubicBezTo>
                  <a:cubicBezTo>
                    <a:pt x="60120" y="94736"/>
                    <a:pt x="60133" y="94909"/>
                    <a:pt x="60284" y="94940"/>
                  </a:cubicBezTo>
                  <a:cubicBezTo>
                    <a:pt x="60304" y="94944"/>
                    <a:pt x="60323" y="94946"/>
                    <a:pt x="60341" y="94946"/>
                  </a:cubicBezTo>
                  <a:cubicBezTo>
                    <a:pt x="60488" y="94946"/>
                    <a:pt x="60582" y="94823"/>
                    <a:pt x="60654" y="94692"/>
                  </a:cubicBezTo>
                  <a:cubicBezTo>
                    <a:pt x="61407" y="93328"/>
                    <a:pt x="62386" y="92117"/>
                    <a:pt x="63244" y="90824"/>
                  </a:cubicBezTo>
                  <a:cubicBezTo>
                    <a:pt x="64013" y="89662"/>
                    <a:pt x="64726" y="88464"/>
                    <a:pt x="65089" y="87098"/>
                  </a:cubicBezTo>
                  <a:cubicBezTo>
                    <a:pt x="65604" y="85161"/>
                    <a:pt x="65008" y="83505"/>
                    <a:pt x="63381" y="82356"/>
                  </a:cubicBezTo>
                  <a:cubicBezTo>
                    <a:pt x="62667" y="81853"/>
                    <a:pt x="61920" y="81454"/>
                    <a:pt x="61030" y="81454"/>
                  </a:cubicBezTo>
                  <a:cubicBezTo>
                    <a:pt x="60949" y="81454"/>
                    <a:pt x="60866" y="81457"/>
                    <a:pt x="60783" y="81464"/>
                  </a:cubicBezTo>
                  <a:cubicBezTo>
                    <a:pt x="60746" y="81467"/>
                    <a:pt x="60708" y="81469"/>
                    <a:pt x="60671" y="81469"/>
                  </a:cubicBezTo>
                  <a:cubicBezTo>
                    <a:pt x="60488" y="81469"/>
                    <a:pt x="60316" y="81418"/>
                    <a:pt x="60255" y="81159"/>
                  </a:cubicBezTo>
                  <a:cubicBezTo>
                    <a:pt x="60116" y="80559"/>
                    <a:pt x="60033" y="79946"/>
                    <a:pt x="60006" y="79331"/>
                  </a:cubicBezTo>
                  <a:cubicBezTo>
                    <a:pt x="59997" y="79130"/>
                    <a:pt x="60121" y="78991"/>
                    <a:pt x="60233" y="78848"/>
                  </a:cubicBezTo>
                  <a:cubicBezTo>
                    <a:pt x="60685" y="78272"/>
                    <a:pt x="61083" y="77656"/>
                    <a:pt x="61425" y="77010"/>
                  </a:cubicBezTo>
                  <a:cubicBezTo>
                    <a:pt x="61736" y="76426"/>
                    <a:pt x="62092" y="75962"/>
                    <a:pt x="62752" y="75740"/>
                  </a:cubicBezTo>
                  <a:cubicBezTo>
                    <a:pt x="63159" y="75604"/>
                    <a:pt x="63494" y="75297"/>
                    <a:pt x="63833" y="75026"/>
                  </a:cubicBezTo>
                  <a:cubicBezTo>
                    <a:pt x="64118" y="74798"/>
                    <a:pt x="64412" y="74578"/>
                    <a:pt x="64676" y="74327"/>
                  </a:cubicBezTo>
                  <a:cubicBezTo>
                    <a:pt x="64777" y="74231"/>
                    <a:pt x="64861" y="74185"/>
                    <a:pt x="64940" y="74185"/>
                  </a:cubicBezTo>
                  <a:cubicBezTo>
                    <a:pt x="65035" y="74185"/>
                    <a:pt x="65123" y="74251"/>
                    <a:pt x="65225" y="74372"/>
                  </a:cubicBezTo>
                  <a:cubicBezTo>
                    <a:pt x="65520" y="74719"/>
                    <a:pt x="65840" y="75045"/>
                    <a:pt x="66159" y="75371"/>
                  </a:cubicBezTo>
                  <a:cubicBezTo>
                    <a:pt x="66815" y="76042"/>
                    <a:pt x="67019" y="76863"/>
                    <a:pt x="66943" y="77765"/>
                  </a:cubicBezTo>
                  <a:cubicBezTo>
                    <a:pt x="66894" y="78356"/>
                    <a:pt x="66793" y="78941"/>
                    <a:pt x="66713" y="79530"/>
                  </a:cubicBezTo>
                  <a:cubicBezTo>
                    <a:pt x="66648" y="80010"/>
                    <a:pt x="66473" y="80432"/>
                    <a:pt x="66189" y="80842"/>
                  </a:cubicBezTo>
                  <a:cubicBezTo>
                    <a:pt x="65036" y="82509"/>
                    <a:pt x="65151" y="84197"/>
                    <a:pt x="66487" y="85732"/>
                  </a:cubicBezTo>
                  <a:cubicBezTo>
                    <a:pt x="66696" y="85972"/>
                    <a:pt x="66939" y="86182"/>
                    <a:pt x="67165" y="86407"/>
                  </a:cubicBezTo>
                  <a:cubicBezTo>
                    <a:pt x="67684" y="86921"/>
                    <a:pt x="68328" y="87289"/>
                    <a:pt x="68818" y="87834"/>
                  </a:cubicBezTo>
                  <a:cubicBezTo>
                    <a:pt x="68867" y="87889"/>
                    <a:pt x="68929" y="87929"/>
                    <a:pt x="68991" y="87929"/>
                  </a:cubicBezTo>
                  <a:cubicBezTo>
                    <a:pt x="69014" y="87929"/>
                    <a:pt x="69036" y="87923"/>
                    <a:pt x="69058" y="87911"/>
                  </a:cubicBezTo>
                  <a:cubicBezTo>
                    <a:pt x="69159" y="87854"/>
                    <a:pt x="69203" y="87738"/>
                    <a:pt x="69205" y="87617"/>
                  </a:cubicBezTo>
                  <a:cubicBezTo>
                    <a:pt x="69219" y="86859"/>
                    <a:pt x="69437" y="86130"/>
                    <a:pt x="69529" y="85384"/>
                  </a:cubicBezTo>
                  <a:cubicBezTo>
                    <a:pt x="69603" y="84771"/>
                    <a:pt x="69615" y="84152"/>
                    <a:pt x="69563" y="83537"/>
                  </a:cubicBezTo>
                  <a:cubicBezTo>
                    <a:pt x="69513" y="82926"/>
                    <a:pt x="69297" y="82382"/>
                    <a:pt x="68916" y="81907"/>
                  </a:cubicBezTo>
                  <a:cubicBezTo>
                    <a:pt x="68500" y="81388"/>
                    <a:pt x="68035" y="80901"/>
                    <a:pt x="67466" y="80563"/>
                  </a:cubicBezTo>
                  <a:cubicBezTo>
                    <a:pt x="67108" y="80350"/>
                    <a:pt x="67082" y="80154"/>
                    <a:pt x="67175" y="79796"/>
                  </a:cubicBezTo>
                  <a:cubicBezTo>
                    <a:pt x="67451" y="78737"/>
                    <a:pt x="67716" y="77670"/>
                    <a:pt x="67490" y="76555"/>
                  </a:cubicBezTo>
                  <a:cubicBezTo>
                    <a:pt x="67456" y="76386"/>
                    <a:pt x="67505" y="76292"/>
                    <a:pt x="67612" y="76292"/>
                  </a:cubicBezTo>
                  <a:cubicBezTo>
                    <a:pt x="67666" y="76292"/>
                    <a:pt x="67736" y="76317"/>
                    <a:pt x="67818" y="76367"/>
                  </a:cubicBezTo>
                  <a:cubicBezTo>
                    <a:pt x="68556" y="76823"/>
                    <a:pt x="69283" y="77296"/>
                    <a:pt x="70009" y="77771"/>
                  </a:cubicBezTo>
                  <a:cubicBezTo>
                    <a:pt x="70155" y="77866"/>
                    <a:pt x="70343" y="77933"/>
                    <a:pt x="70384" y="78168"/>
                  </a:cubicBezTo>
                  <a:cubicBezTo>
                    <a:pt x="69279" y="79291"/>
                    <a:pt x="69259" y="80577"/>
                    <a:pt x="69888" y="81945"/>
                  </a:cubicBezTo>
                  <a:cubicBezTo>
                    <a:pt x="70031" y="82257"/>
                    <a:pt x="70186" y="82562"/>
                    <a:pt x="70339" y="82868"/>
                  </a:cubicBezTo>
                  <a:cubicBezTo>
                    <a:pt x="70688" y="83560"/>
                    <a:pt x="71060" y="84243"/>
                    <a:pt x="71384" y="84947"/>
                  </a:cubicBezTo>
                  <a:cubicBezTo>
                    <a:pt x="71871" y="86006"/>
                    <a:pt x="72147" y="87100"/>
                    <a:pt x="71773" y="88263"/>
                  </a:cubicBezTo>
                  <a:cubicBezTo>
                    <a:pt x="71677" y="88438"/>
                    <a:pt x="71597" y="88604"/>
                    <a:pt x="71849" y="88604"/>
                  </a:cubicBezTo>
                  <a:cubicBezTo>
                    <a:pt x="71876" y="88604"/>
                    <a:pt x="71906" y="88602"/>
                    <a:pt x="71940" y="88598"/>
                  </a:cubicBezTo>
                  <a:lnTo>
                    <a:pt x="72055" y="88492"/>
                  </a:lnTo>
                  <a:cubicBezTo>
                    <a:pt x="72068" y="88409"/>
                    <a:pt x="72081" y="88325"/>
                    <a:pt x="72095" y="88241"/>
                  </a:cubicBezTo>
                  <a:cubicBezTo>
                    <a:pt x="72389" y="87605"/>
                    <a:pt x="72394" y="86940"/>
                    <a:pt x="72273" y="86268"/>
                  </a:cubicBezTo>
                  <a:cubicBezTo>
                    <a:pt x="72225" y="86007"/>
                    <a:pt x="72214" y="85781"/>
                    <a:pt x="72470" y="85624"/>
                  </a:cubicBezTo>
                  <a:cubicBezTo>
                    <a:pt x="73134" y="85246"/>
                    <a:pt x="73433" y="84582"/>
                    <a:pt x="73794" y="83963"/>
                  </a:cubicBezTo>
                  <a:cubicBezTo>
                    <a:pt x="73915" y="83754"/>
                    <a:pt x="73935" y="83482"/>
                    <a:pt x="74171" y="83343"/>
                  </a:cubicBezTo>
                  <a:lnTo>
                    <a:pt x="74171" y="83343"/>
                  </a:lnTo>
                  <a:cubicBezTo>
                    <a:pt x="74480" y="84819"/>
                    <a:pt x="74141" y="86142"/>
                    <a:pt x="73246" y="87342"/>
                  </a:cubicBezTo>
                  <a:cubicBezTo>
                    <a:pt x="72919" y="87781"/>
                    <a:pt x="72609" y="88231"/>
                    <a:pt x="72237" y="88635"/>
                  </a:cubicBezTo>
                  <a:cubicBezTo>
                    <a:pt x="72207" y="88689"/>
                    <a:pt x="72183" y="88749"/>
                    <a:pt x="72145" y="88798"/>
                  </a:cubicBezTo>
                  <a:cubicBezTo>
                    <a:pt x="72094" y="88863"/>
                    <a:pt x="72026" y="88926"/>
                    <a:pt x="71952" y="88926"/>
                  </a:cubicBezTo>
                  <a:cubicBezTo>
                    <a:pt x="71928" y="88926"/>
                    <a:pt x="71903" y="88919"/>
                    <a:pt x="71878" y="88904"/>
                  </a:cubicBezTo>
                  <a:cubicBezTo>
                    <a:pt x="71784" y="88846"/>
                    <a:pt x="71824" y="88719"/>
                    <a:pt x="71833" y="88615"/>
                  </a:cubicBezTo>
                  <a:lnTo>
                    <a:pt x="71833" y="88615"/>
                  </a:lnTo>
                  <a:cubicBezTo>
                    <a:pt x="71526" y="88700"/>
                    <a:pt x="71434" y="88917"/>
                    <a:pt x="71472" y="89213"/>
                  </a:cubicBezTo>
                  <a:lnTo>
                    <a:pt x="71472" y="89236"/>
                  </a:lnTo>
                  <a:cubicBezTo>
                    <a:pt x="71463" y="89236"/>
                    <a:pt x="71455" y="89235"/>
                    <a:pt x="71447" y="89235"/>
                  </a:cubicBezTo>
                  <a:cubicBezTo>
                    <a:pt x="71363" y="89235"/>
                    <a:pt x="71316" y="89279"/>
                    <a:pt x="71303" y="89369"/>
                  </a:cubicBezTo>
                  <a:cubicBezTo>
                    <a:pt x="71300" y="89371"/>
                    <a:pt x="71287" y="89380"/>
                    <a:pt x="71287" y="89380"/>
                  </a:cubicBezTo>
                  <a:cubicBezTo>
                    <a:pt x="71287" y="89380"/>
                    <a:pt x="71287" y="89380"/>
                    <a:pt x="71287" y="89379"/>
                  </a:cubicBezTo>
                  <a:cubicBezTo>
                    <a:pt x="71268" y="89312"/>
                    <a:pt x="71232" y="89270"/>
                    <a:pt x="71188" y="89270"/>
                  </a:cubicBezTo>
                  <a:cubicBezTo>
                    <a:pt x="71163" y="89270"/>
                    <a:pt x="71135" y="89283"/>
                    <a:pt x="71107" y="89314"/>
                  </a:cubicBezTo>
                  <a:cubicBezTo>
                    <a:pt x="70947" y="89488"/>
                    <a:pt x="70802" y="89678"/>
                    <a:pt x="70652" y="89862"/>
                  </a:cubicBezTo>
                  <a:lnTo>
                    <a:pt x="69982" y="90490"/>
                  </a:lnTo>
                  <a:cubicBezTo>
                    <a:pt x="69887" y="90507"/>
                    <a:pt x="69822" y="90557"/>
                    <a:pt x="69855" y="90658"/>
                  </a:cubicBezTo>
                  <a:cubicBezTo>
                    <a:pt x="69868" y="90701"/>
                    <a:pt x="69897" y="90716"/>
                    <a:pt x="69931" y="90716"/>
                  </a:cubicBezTo>
                  <a:cubicBezTo>
                    <a:pt x="69956" y="90716"/>
                    <a:pt x="69984" y="90708"/>
                    <a:pt x="70009" y="90696"/>
                  </a:cubicBezTo>
                  <a:cubicBezTo>
                    <a:pt x="70104" y="90653"/>
                    <a:pt x="70212" y="90629"/>
                    <a:pt x="70262" y="90521"/>
                  </a:cubicBezTo>
                  <a:cubicBezTo>
                    <a:pt x="71075" y="90298"/>
                    <a:pt x="71911" y="90159"/>
                    <a:pt x="72664" y="89744"/>
                  </a:cubicBezTo>
                  <a:cubicBezTo>
                    <a:pt x="73709" y="89168"/>
                    <a:pt x="74684" y="88498"/>
                    <a:pt x="75547" y="87674"/>
                  </a:cubicBezTo>
                  <a:cubicBezTo>
                    <a:pt x="76110" y="87136"/>
                    <a:pt x="76617" y="86547"/>
                    <a:pt x="77013" y="85873"/>
                  </a:cubicBezTo>
                  <a:cubicBezTo>
                    <a:pt x="78413" y="83479"/>
                    <a:pt x="77919" y="80611"/>
                    <a:pt x="75798" y="78899"/>
                  </a:cubicBezTo>
                  <a:cubicBezTo>
                    <a:pt x="74842" y="78129"/>
                    <a:pt x="73749" y="77580"/>
                    <a:pt x="72526" y="77580"/>
                  </a:cubicBezTo>
                  <a:cubicBezTo>
                    <a:pt x="72490" y="77580"/>
                    <a:pt x="72454" y="77580"/>
                    <a:pt x="72418" y="77581"/>
                  </a:cubicBezTo>
                  <a:cubicBezTo>
                    <a:pt x="72384" y="77582"/>
                    <a:pt x="72350" y="77583"/>
                    <a:pt x="72317" y="77583"/>
                  </a:cubicBezTo>
                  <a:cubicBezTo>
                    <a:pt x="71445" y="77583"/>
                    <a:pt x="70772" y="77268"/>
                    <a:pt x="70113" y="76776"/>
                  </a:cubicBezTo>
                  <a:cubicBezTo>
                    <a:pt x="69949" y="76653"/>
                    <a:pt x="69762" y="76562"/>
                    <a:pt x="69594" y="76445"/>
                  </a:cubicBezTo>
                  <a:cubicBezTo>
                    <a:pt x="69474" y="76359"/>
                    <a:pt x="69281" y="76331"/>
                    <a:pt x="69291" y="76120"/>
                  </a:cubicBezTo>
                  <a:cubicBezTo>
                    <a:pt x="69585" y="76060"/>
                    <a:pt x="69780" y="76026"/>
                    <a:pt x="69946" y="76026"/>
                  </a:cubicBezTo>
                  <a:cubicBezTo>
                    <a:pt x="70178" y="76026"/>
                    <a:pt x="70353" y="76092"/>
                    <a:pt x="70661" y="76247"/>
                  </a:cubicBezTo>
                  <a:cubicBezTo>
                    <a:pt x="70926" y="76381"/>
                    <a:pt x="71179" y="76539"/>
                    <a:pt x="71431" y="76693"/>
                  </a:cubicBezTo>
                  <a:cubicBezTo>
                    <a:pt x="71992" y="77032"/>
                    <a:pt x="72564" y="77195"/>
                    <a:pt x="73106" y="77195"/>
                  </a:cubicBezTo>
                  <a:cubicBezTo>
                    <a:pt x="74168" y="77195"/>
                    <a:pt x="75116" y="76567"/>
                    <a:pt x="75644" y="75403"/>
                  </a:cubicBezTo>
                  <a:cubicBezTo>
                    <a:pt x="75814" y="75030"/>
                    <a:pt x="75973" y="74652"/>
                    <a:pt x="76195" y="74302"/>
                  </a:cubicBezTo>
                  <a:cubicBezTo>
                    <a:pt x="76489" y="73842"/>
                    <a:pt x="76460" y="73751"/>
                    <a:pt x="75937" y="73722"/>
                  </a:cubicBezTo>
                  <a:cubicBezTo>
                    <a:pt x="75208" y="73681"/>
                    <a:pt x="74477" y="73627"/>
                    <a:pt x="73746" y="73627"/>
                  </a:cubicBezTo>
                  <a:cubicBezTo>
                    <a:pt x="73382" y="73627"/>
                    <a:pt x="73017" y="73641"/>
                    <a:pt x="72654" y="73676"/>
                  </a:cubicBezTo>
                  <a:cubicBezTo>
                    <a:pt x="71564" y="73782"/>
                    <a:pt x="70623" y="74228"/>
                    <a:pt x="69969" y="75130"/>
                  </a:cubicBezTo>
                  <a:cubicBezTo>
                    <a:pt x="69782" y="75390"/>
                    <a:pt x="69580" y="75394"/>
                    <a:pt x="69330" y="75406"/>
                  </a:cubicBezTo>
                  <a:cubicBezTo>
                    <a:pt x="69265" y="75409"/>
                    <a:pt x="69201" y="75410"/>
                    <a:pt x="69137" y="75410"/>
                  </a:cubicBezTo>
                  <a:cubicBezTo>
                    <a:pt x="67847" y="75410"/>
                    <a:pt x="66822" y="74814"/>
                    <a:pt x="65939" y="73900"/>
                  </a:cubicBezTo>
                  <a:cubicBezTo>
                    <a:pt x="65583" y="73533"/>
                    <a:pt x="65580" y="73526"/>
                    <a:pt x="65876" y="73117"/>
                  </a:cubicBezTo>
                  <a:cubicBezTo>
                    <a:pt x="66549" y="72187"/>
                    <a:pt x="66962" y="71169"/>
                    <a:pt x="66975" y="70005"/>
                  </a:cubicBezTo>
                  <a:cubicBezTo>
                    <a:pt x="66976" y="69860"/>
                    <a:pt x="66932" y="69687"/>
                    <a:pt x="67082" y="69567"/>
                  </a:cubicBezTo>
                  <a:cubicBezTo>
                    <a:pt x="67097" y="69566"/>
                    <a:pt x="67111" y="69565"/>
                    <a:pt x="67125" y="69565"/>
                  </a:cubicBezTo>
                  <a:cubicBezTo>
                    <a:pt x="67353" y="69565"/>
                    <a:pt x="67527" y="69707"/>
                    <a:pt x="67714" y="69799"/>
                  </a:cubicBezTo>
                  <a:cubicBezTo>
                    <a:pt x="69870" y="70849"/>
                    <a:pt x="72055" y="71831"/>
                    <a:pt x="74328" y="72602"/>
                  </a:cubicBezTo>
                  <a:cubicBezTo>
                    <a:pt x="75216" y="72903"/>
                    <a:pt x="76070" y="73281"/>
                    <a:pt x="76913" y="73693"/>
                  </a:cubicBezTo>
                  <a:cubicBezTo>
                    <a:pt x="77650" y="74053"/>
                    <a:pt x="78403" y="74385"/>
                    <a:pt x="79153" y="74719"/>
                  </a:cubicBezTo>
                  <a:cubicBezTo>
                    <a:pt x="80634" y="75380"/>
                    <a:pt x="82186" y="75858"/>
                    <a:pt x="83683" y="76478"/>
                  </a:cubicBezTo>
                  <a:cubicBezTo>
                    <a:pt x="83798" y="76526"/>
                    <a:pt x="83900" y="76553"/>
                    <a:pt x="83992" y="76553"/>
                  </a:cubicBezTo>
                  <a:cubicBezTo>
                    <a:pt x="84163" y="76553"/>
                    <a:pt x="84298" y="76459"/>
                    <a:pt x="84408" y="76231"/>
                  </a:cubicBezTo>
                  <a:cubicBezTo>
                    <a:pt x="84595" y="75842"/>
                    <a:pt x="84854" y="75485"/>
                    <a:pt x="85024" y="75088"/>
                  </a:cubicBezTo>
                  <a:cubicBezTo>
                    <a:pt x="86040" y="72715"/>
                    <a:pt x="87194" y="70405"/>
                    <a:pt x="88409" y="68134"/>
                  </a:cubicBezTo>
                  <a:cubicBezTo>
                    <a:pt x="89326" y="66424"/>
                    <a:pt x="90582" y="64938"/>
                    <a:pt x="92327" y="63934"/>
                  </a:cubicBezTo>
                  <a:cubicBezTo>
                    <a:pt x="93129" y="63474"/>
                    <a:pt x="93944" y="63253"/>
                    <a:pt x="94814" y="63253"/>
                  </a:cubicBezTo>
                  <a:cubicBezTo>
                    <a:pt x="95096" y="63253"/>
                    <a:pt x="95385" y="63277"/>
                    <a:pt x="95681" y="63323"/>
                  </a:cubicBezTo>
                  <a:cubicBezTo>
                    <a:pt x="96351" y="63428"/>
                    <a:pt x="96854" y="63627"/>
                    <a:pt x="97032" y="64335"/>
                  </a:cubicBezTo>
                  <a:cubicBezTo>
                    <a:pt x="97046" y="64395"/>
                    <a:pt x="97110" y="64442"/>
                    <a:pt x="97151" y="64496"/>
                  </a:cubicBezTo>
                  <a:cubicBezTo>
                    <a:pt x="97232" y="64762"/>
                    <a:pt x="97359" y="65002"/>
                    <a:pt x="97556" y="65203"/>
                  </a:cubicBezTo>
                  <a:cubicBezTo>
                    <a:pt x="97935" y="66038"/>
                    <a:pt x="98511" y="66706"/>
                    <a:pt x="99327" y="67128"/>
                  </a:cubicBezTo>
                  <a:cubicBezTo>
                    <a:pt x="100122" y="67539"/>
                    <a:pt x="100933" y="67741"/>
                    <a:pt x="101754" y="67741"/>
                  </a:cubicBezTo>
                  <a:cubicBezTo>
                    <a:pt x="102417" y="67741"/>
                    <a:pt x="103086" y="67610"/>
                    <a:pt x="103758" y="67351"/>
                  </a:cubicBezTo>
                  <a:cubicBezTo>
                    <a:pt x="104204" y="67179"/>
                    <a:pt x="104591" y="66902"/>
                    <a:pt x="104832" y="66465"/>
                  </a:cubicBezTo>
                  <a:cubicBezTo>
                    <a:pt x="104779" y="66424"/>
                    <a:pt x="104733" y="66407"/>
                    <a:pt x="104691" y="66407"/>
                  </a:cubicBezTo>
                  <a:cubicBezTo>
                    <a:pt x="104578" y="66407"/>
                    <a:pt x="104495" y="66523"/>
                    <a:pt x="104397" y="66577"/>
                  </a:cubicBezTo>
                  <a:cubicBezTo>
                    <a:pt x="103961" y="66822"/>
                    <a:pt x="103569" y="67170"/>
                    <a:pt x="103028" y="67170"/>
                  </a:cubicBezTo>
                  <a:cubicBezTo>
                    <a:pt x="103025" y="67170"/>
                    <a:pt x="103023" y="67170"/>
                    <a:pt x="103020" y="67170"/>
                  </a:cubicBezTo>
                  <a:cubicBezTo>
                    <a:pt x="102874" y="66616"/>
                    <a:pt x="102792" y="66036"/>
                    <a:pt x="102420" y="65565"/>
                  </a:cubicBezTo>
                  <a:cubicBezTo>
                    <a:pt x="102378" y="65482"/>
                    <a:pt x="102340" y="65378"/>
                    <a:pt x="102245" y="65378"/>
                  </a:cubicBezTo>
                  <a:cubicBezTo>
                    <a:pt x="102227" y="65378"/>
                    <a:pt x="102206" y="65382"/>
                    <a:pt x="102183" y="65391"/>
                  </a:cubicBezTo>
                  <a:cubicBezTo>
                    <a:pt x="102033" y="65447"/>
                    <a:pt x="102090" y="65568"/>
                    <a:pt x="102144" y="65666"/>
                  </a:cubicBezTo>
                  <a:cubicBezTo>
                    <a:pt x="102188" y="65744"/>
                    <a:pt x="102247" y="65813"/>
                    <a:pt x="102299" y="65887"/>
                  </a:cubicBezTo>
                  <a:lnTo>
                    <a:pt x="102822" y="67208"/>
                  </a:lnTo>
                  <a:cubicBezTo>
                    <a:pt x="102524" y="67316"/>
                    <a:pt x="102226" y="67354"/>
                    <a:pt x="101927" y="67354"/>
                  </a:cubicBezTo>
                  <a:cubicBezTo>
                    <a:pt x="101531" y="67354"/>
                    <a:pt x="101134" y="67287"/>
                    <a:pt x="100737" y="67228"/>
                  </a:cubicBezTo>
                  <a:cubicBezTo>
                    <a:pt x="100456" y="67187"/>
                    <a:pt x="100382" y="66999"/>
                    <a:pt x="100375" y="66742"/>
                  </a:cubicBezTo>
                  <a:cubicBezTo>
                    <a:pt x="100360" y="66141"/>
                    <a:pt x="100199" y="65576"/>
                    <a:pt x="99933" y="65039"/>
                  </a:cubicBezTo>
                  <a:cubicBezTo>
                    <a:pt x="99852" y="64876"/>
                    <a:pt x="99753" y="64720"/>
                    <a:pt x="99765" y="64528"/>
                  </a:cubicBezTo>
                  <a:lnTo>
                    <a:pt x="99765" y="64528"/>
                  </a:lnTo>
                  <a:cubicBezTo>
                    <a:pt x="100095" y="64606"/>
                    <a:pt x="100426" y="64687"/>
                    <a:pt x="100756" y="64762"/>
                  </a:cubicBezTo>
                  <a:cubicBezTo>
                    <a:pt x="100822" y="64777"/>
                    <a:pt x="100900" y="64805"/>
                    <a:pt x="100964" y="64805"/>
                  </a:cubicBezTo>
                  <a:cubicBezTo>
                    <a:pt x="100985" y="64805"/>
                    <a:pt x="101006" y="64802"/>
                    <a:pt x="101023" y="64794"/>
                  </a:cubicBezTo>
                  <a:cubicBezTo>
                    <a:pt x="101063" y="64777"/>
                    <a:pt x="101101" y="64769"/>
                    <a:pt x="101138" y="64769"/>
                  </a:cubicBezTo>
                  <a:cubicBezTo>
                    <a:pt x="101410" y="64769"/>
                    <a:pt x="101626" y="65183"/>
                    <a:pt x="101894" y="65183"/>
                  </a:cubicBezTo>
                  <a:cubicBezTo>
                    <a:pt x="101997" y="65183"/>
                    <a:pt x="102107" y="65122"/>
                    <a:pt x="102232" y="64952"/>
                  </a:cubicBezTo>
                  <a:cubicBezTo>
                    <a:pt x="102706" y="64913"/>
                    <a:pt x="103187" y="64967"/>
                    <a:pt x="103654" y="64838"/>
                  </a:cubicBezTo>
                  <a:cubicBezTo>
                    <a:pt x="104135" y="64704"/>
                    <a:pt x="104616" y="64575"/>
                    <a:pt x="105094" y="64432"/>
                  </a:cubicBezTo>
                  <a:cubicBezTo>
                    <a:pt x="105552" y="64294"/>
                    <a:pt x="105971" y="64068"/>
                    <a:pt x="106386" y="63835"/>
                  </a:cubicBezTo>
                  <a:lnTo>
                    <a:pt x="106386" y="63835"/>
                  </a:lnTo>
                  <a:cubicBezTo>
                    <a:pt x="106439" y="64059"/>
                    <a:pt x="106306" y="64224"/>
                    <a:pt x="106214" y="64406"/>
                  </a:cubicBezTo>
                  <a:cubicBezTo>
                    <a:pt x="106081" y="64668"/>
                    <a:pt x="105870" y="64887"/>
                    <a:pt x="105794" y="65179"/>
                  </a:cubicBezTo>
                  <a:lnTo>
                    <a:pt x="105610" y="65420"/>
                  </a:lnTo>
                  <a:cubicBezTo>
                    <a:pt x="105649" y="65468"/>
                    <a:pt x="105688" y="65492"/>
                    <a:pt x="105729" y="65492"/>
                  </a:cubicBezTo>
                  <a:cubicBezTo>
                    <a:pt x="105767" y="65492"/>
                    <a:pt x="105806" y="65471"/>
                    <a:pt x="105846" y="65429"/>
                  </a:cubicBezTo>
                  <a:cubicBezTo>
                    <a:pt x="106303" y="64898"/>
                    <a:pt x="106618" y="64283"/>
                    <a:pt x="106899" y="63647"/>
                  </a:cubicBezTo>
                  <a:cubicBezTo>
                    <a:pt x="107053" y="63559"/>
                    <a:pt x="107129" y="63414"/>
                    <a:pt x="107194" y="63259"/>
                  </a:cubicBezTo>
                  <a:cubicBezTo>
                    <a:pt x="107255" y="63156"/>
                    <a:pt x="107295" y="63059"/>
                    <a:pt x="107124" y="63024"/>
                  </a:cubicBezTo>
                  <a:lnTo>
                    <a:pt x="106967" y="63035"/>
                  </a:lnTo>
                  <a:cubicBezTo>
                    <a:pt x="106914" y="63023"/>
                    <a:pt x="106863" y="63018"/>
                    <a:pt x="106812" y="63018"/>
                  </a:cubicBezTo>
                  <a:cubicBezTo>
                    <a:pt x="106628" y="63018"/>
                    <a:pt x="106458" y="63087"/>
                    <a:pt x="106285" y="63155"/>
                  </a:cubicBezTo>
                  <a:cubicBezTo>
                    <a:pt x="106021" y="63195"/>
                    <a:pt x="105757" y="63210"/>
                    <a:pt x="105494" y="63210"/>
                  </a:cubicBezTo>
                  <a:cubicBezTo>
                    <a:pt x="104975" y="63210"/>
                    <a:pt x="104457" y="63151"/>
                    <a:pt x="103939" y="63104"/>
                  </a:cubicBezTo>
                  <a:lnTo>
                    <a:pt x="101811" y="62489"/>
                  </a:lnTo>
                  <a:cubicBezTo>
                    <a:pt x="101779" y="62455"/>
                    <a:pt x="101747" y="62435"/>
                    <a:pt x="101713" y="62435"/>
                  </a:cubicBezTo>
                  <a:cubicBezTo>
                    <a:pt x="101686" y="62435"/>
                    <a:pt x="101659" y="62448"/>
                    <a:pt x="101629" y="62479"/>
                  </a:cubicBezTo>
                  <a:cubicBezTo>
                    <a:pt x="101478" y="62363"/>
                    <a:pt x="101326" y="62249"/>
                    <a:pt x="101144" y="62249"/>
                  </a:cubicBezTo>
                  <a:cubicBezTo>
                    <a:pt x="101076" y="62249"/>
                    <a:pt x="101005" y="62265"/>
                    <a:pt x="100928" y="62302"/>
                  </a:cubicBezTo>
                  <a:cubicBezTo>
                    <a:pt x="100906" y="62297"/>
                    <a:pt x="100885" y="62294"/>
                    <a:pt x="100866" y="62294"/>
                  </a:cubicBezTo>
                  <a:cubicBezTo>
                    <a:pt x="100798" y="62294"/>
                    <a:pt x="100745" y="62328"/>
                    <a:pt x="100708" y="62399"/>
                  </a:cubicBezTo>
                  <a:cubicBezTo>
                    <a:pt x="100812" y="62619"/>
                    <a:pt x="100721" y="62772"/>
                    <a:pt x="100552" y="62915"/>
                  </a:cubicBezTo>
                  <a:cubicBezTo>
                    <a:pt x="100215" y="63204"/>
                    <a:pt x="99887" y="63500"/>
                    <a:pt x="99554" y="63794"/>
                  </a:cubicBezTo>
                  <a:cubicBezTo>
                    <a:pt x="99487" y="63809"/>
                    <a:pt x="99421" y="63817"/>
                    <a:pt x="99358" y="63817"/>
                  </a:cubicBezTo>
                  <a:cubicBezTo>
                    <a:pt x="99031" y="63817"/>
                    <a:pt x="98753" y="63629"/>
                    <a:pt x="98469" y="63492"/>
                  </a:cubicBezTo>
                  <a:cubicBezTo>
                    <a:pt x="97961" y="63251"/>
                    <a:pt x="97507" y="62911"/>
                    <a:pt x="96887" y="62692"/>
                  </a:cubicBezTo>
                  <a:cubicBezTo>
                    <a:pt x="97490" y="62290"/>
                    <a:pt x="98082" y="62170"/>
                    <a:pt x="98698" y="62170"/>
                  </a:cubicBezTo>
                  <a:cubicBezTo>
                    <a:pt x="98744" y="62170"/>
                    <a:pt x="98791" y="62171"/>
                    <a:pt x="98837" y="62172"/>
                  </a:cubicBezTo>
                  <a:cubicBezTo>
                    <a:pt x="99269" y="62183"/>
                    <a:pt x="99694" y="62256"/>
                    <a:pt x="100116" y="62345"/>
                  </a:cubicBezTo>
                  <a:cubicBezTo>
                    <a:pt x="100247" y="62372"/>
                    <a:pt x="100379" y="62440"/>
                    <a:pt x="100515" y="62440"/>
                  </a:cubicBezTo>
                  <a:cubicBezTo>
                    <a:pt x="100577" y="62440"/>
                    <a:pt x="100640" y="62425"/>
                    <a:pt x="100705" y="62387"/>
                  </a:cubicBezTo>
                  <a:cubicBezTo>
                    <a:pt x="100816" y="62170"/>
                    <a:pt x="100661" y="62128"/>
                    <a:pt x="100507" y="62055"/>
                  </a:cubicBezTo>
                  <a:cubicBezTo>
                    <a:pt x="100136" y="61878"/>
                    <a:pt x="99720" y="61936"/>
                    <a:pt x="99334" y="61861"/>
                  </a:cubicBezTo>
                  <a:cubicBezTo>
                    <a:pt x="99057" y="61808"/>
                    <a:pt x="98775" y="61770"/>
                    <a:pt x="98491" y="61770"/>
                  </a:cubicBezTo>
                  <a:cubicBezTo>
                    <a:pt x="98088" y="61770"/>
                    <a:pt x="97682" y="61847"/>
                    <a:pt x="97286" y="62067"/>
                  </a:cubicBezTo>
                  <a:cubicBezTo>
                    <a:pt x="96871" y="62298"/>
                    <a:pt x="96671" y="62391"/>
                    <a:pt x="96425" y="62391"/>
                  </a:cubicBezTo>
                  <a:cubicBezTo>
                    <a:pt x="96212" y="62391"/>
                    <a:pt x="95965" y="62320"/>
                    <a:pt x="95512" y="62208"/>
                  </a:cubicBezTo>
                  <a:cubicBezTo>
                    <a:pt x="94993" y="62078"/>
                    <a:pt x="94481" y="62008"/>
                    <a:pt x="93977" y="62008"/>
                  </a:cubicBezTo>
                  <a:cubicBezTo>
                    <a:pt x="93122" y="62008"/>
                    <a:pt x="92291" y="62210"/>
                    <a:pt x="91491" y="62672"/>
                  </a:cubicBezTo>
                  <a:cubicBezTo>
                    <a:pt x="91443" y="62731"/>
                    <a:pt x="91390" y="62770"/>
                    <a:pt x="91328" y="62770"/>
                  </a:cubicBezTo>
                  <a:cubicBezTo>
                    <a:pt x="91299" y="62770"/>
                    <a:pt x="91268" y="62761"/>
                    <a:pt x="91235" y="62742"/>
                  </a:cubicBezTo>
                  <a:cubicBezTo>
                    <a:pt x="91239" y="62593"/>
                    <a:pt x="91320" y="62494"/>
                    <a:pt x="91443" y="62420"/>
                  </a:cubicBezTo>
                  <a:cubicBezTo>
                    <a:pt x="92091" y="61511"/>
                    <a:pt x="92946" y="60834"/>
                    <a:pt x="93908" y="60291"/>
                  </a:cubicBezTo>
                  <a:cubicBezTo>
                    <a:pt x="94921" y="59717"/>
                    <a:pt x="95990" y="59258"/>
                    <a:pt x="97070" y="58822"/>
                  </a:cubicBezTo>
                  <a:cubicBezTo>
                    <a:pt x="97206" y="58767"/>
                    <a:pt x="97331" y="58734"/>
                    <a:pt x="97461" y="58734"/>
                  </a:cubicBezTo>
                  <a:cubicBezTo>
                    <a:pt x="97546" y="58734"/>
                    <a:pt x="97632" y="58748"/>
                    <a:pt x="97725" y="58780"/>
                  </a:cubicBezTo>
                  <a:cubicBezTo>
                    <a:pt x="98775" y="59134"/>
                    <a:pt x="99872" y="59238"/>
                    <a:pt x="100966" y="59243"/>
                  </a:cubicBezTo>
                  <a:cubicBezTo>
                    <a:pt x="100983" y="59243"/>
                    <a:pt x="101001" y="59243"/>
                    <a:pt x="101018" y="59243"/>
                  </a:cubicBezTo>
                  <a:cubicBezTo>
                    <a:pt x="103896" y="59243"/>
                    <a:pt x="106069" y="58015"/>
                    <a:pt x="107392" y="55397"/>
                  </a:cubicBezTo>
                  <a:cubicBezTo>
                    <a:pt x="107662" y="54865"/>
                    <a:pt x="107830" y="54295"/>
                    <a:pt x="107958" y="53714"/>
                  </a:cubicBezTo>
                  <a:cubicBezTo>
                    <a:pt x="108215" y="52555"/>
                    <a:pt x="108508" y="51409"/>
                    <a:pt x="108973" y="50313"/>
                  </a:cubicBezTo>
                  <a:cubicBezTo>
                    <a:pt x="109017" y="50211"/>
                    <a:pt x="109073" y="50099"/>
                    <a:pt x="108935" y="50013"/>
                  </a:cubicBezTo>
                  <a:cubicBezTo>
                    <a:pt x="108920" y="50010"/>
                    <a:pt x="108904" y="50009"/>
                    <a:pt x="108889" y="50009"/>
                  </a:cubicBezTo>
                  <a:cubicBezTo>
                    <a:pt x="108738" y="50009"/>
                    <a:pt x="108631" y="50115"/>
                    <a:pt x="108515" y="50200"/>
                  </a:cubicBezTo>
                  <a:cubicBezTo>
                    <a:pt x="107652" y="50830"/>
                    <a:pt x="106692" y="51233"/>
                    <a:pt x="105640" y="51414"/>
                  </a:cubicBezTo>
                  <a:cubicBezTo>
                    <a:pt x="104516" y="51609"/>
                    <a:pt x="103387" y="51773"/>
                    <a:pt x="102264" y="51977"/>
                  </a:cubicBezTo>
                  <a:cubicBezTo>
                    <a:pt x="100490" y="52299"/>
                    <a:pt x="98990" y="53072"/>
                    <a:pt x="97954" y="54617"/>
                  </a:cubicBezTo>
                  <a:cubicBezTo>
                    <a:pt x="97398" y="55445"/>
                    <a:pt x="97031" y="56341"/>
                    <a:pt x="96818" y="57310"/>
                  </a:cubicBezTo>
                  <a:cubicBezTo>
                    <a:pt x="96706" y="57819"/>
                    <a:pt x="96691" y="57816"/>
                    <a:pt x="96087" y="57866"/>
                  </a:cubicBezTo>
                  <a:cubicBezTo>
                    <a:pt x="96074" y="57803"/>
                    <a:pt x="96048" y="57739"/>
                    <a:pt x="96050" y="57675"/>
                  </a:cubicBezTo>
                  <a:cubicBezTo>
                    <a:pt x="96057" y="57494"/>
                    <a:pt x="96071" y="57312"/>
                    <a:pt x="96089" y="57129"/>
                  </a:cubicBezTo>
                  <a:cubicBezTo>
                    <a:pt x="96315" y="55028"/>
                    <a:pt x="97335" y="53346"/>
                    <a:pt x="98848" y="51925"/>
                  </a:cubicBezTo>
                  <a:cubicBezTo>
                    <a:pt x="100288" y="50571"/>
                    <a:pt x="101901" y="49460"/>
                    <a:pt x="103646" y="48544"/>
                  </a:cubicBezTo>
                  <a:cubicBezTo>
                    <a:pt x="105484" y="47581"/>
                    <a:pt x="107340" y="46652"/>
                    <a:pt x="109185" y="45699"/>
                  </a:cubicBezTo>
                  <a:cubicBezTo>
                    <a:pt x="109342" y="45618"/>
                    <a:pt x="109494" y="45570"/>
                    <a:pt x="109658" y="45570"/>
                  </a:cubicBezTo>
                  <a:cubicBezTo>
                    <a:pt x="109717" y="45570"/>
                    <a:pt x="109777" y="45576"/>
                    <a:pt x="109839" y="45589"/>
                  </a:cubicBezTo>
                  <a:cubicBezTo>
                    <a:pt x="110256" y="45673"/>
                    <a:pt x="110673" y="45708"/>
                    <a:pt x="111089" y="45708"/>
                  </a:cubicBezTo>
                  <a:cubicBezTo>
                    <a:pt x="111695" y="45708"/>
                    <a:pt x="112300" y="45633"/>
                    <a:pt x="112901" y="45524"/>
                  </a:cubicBezTo>
                  <a:cubicBezTo>
                    <a:pt x="116254" y="44917"/>
                    <a:pt x="118257" y="42792"/>
                    <a:pt x="118568" y="39419"/>
                  </a:cubicBezTo>
                  <a:cubicBezTo>
                    <a:pt x="118755" y="37431"/>
                    <a:pt x="118577" y="35450"/>
                    <a:pt x="118125" y="33502"/>
                  </a:cubicBezTo>
                  <a:cubicBezTo>
                    <a:pt x="118063" y="33234"/>
                    <a:pt x="118011" y="32932"/>
                    <a:pt x="117730" y="32755"/>
                  </a:cubicBezTo>
                  <a:cubicBezTo>
                    <a:pt x="117541" y="32901"/>
                    <a:pt x="117534" y="33097"/>
                    <a:pt x="117488" y="33265"/>
                  </a:cubicBezTo>
                  <a:cubicBezTo>
                    <a:pt x="117279" y="34029"/>
                    <a:pt x="116815" y="34597"/>
                    <a:pt x="116177" y="35044"/>
                  </a:cubicBezTo>
                  <a:cubicBezTo>
                    <a:pt x="115820" y="35294"/>
                    <a:pt x="115439" y="35498"/>
                    <a:pt x="115043" y="35675"/>
                  </a:cubicBezTo>
                  <a:cubicBezTo>
                    <a:pt x="114170" y="36068"/>
                    <a:pt x="113279" y="36427"/>
                    <a:pt x="112427" y="36862"/>
                  </a:cubicBezTo>
                  <a:cubicBezTo>
                    <a:pt x="109375" y="38418"/>
                    <a:pt x="108052" y="41093"/>
                    <a:pt x="108664" y="44452"/>
                  </a:cubicBezTo>
                  <a:cubicBezTo>
                    <a:pt x="108721" y="44765"/>
                    <a:pt x="108639" y="44909"/>
                    <a:pt x="108376" y="45036"/>
                  </a:cubicBezTo>
                  <a:cubicBezTo>
                    <a:pt x="107822" y="45304"/>
                    <a:pt x="107279" y="45598"/>
                    <a:pt x="106729" y="45873"/>
                  </a:cubicBezTo>
                  <a:cubicBezTo>
                    <a:pt x="105076" y="46699"/>
                    <a:pt x="103414" y="47506"/>
                    <a:pt x="101819" y="48444"/>
                  </a:cubicBezTo>
                  <a:cubicBezTo>
                    <a:pt x="98500" y="50397"/>
                    <a:pt x="96051" y="53094"/>
                    <a:pt x="94658" y="56716"/>
                  </a:cubicBezTo>
                  <a:cubicBezTo>
                    <a:pt x="94428" y="57309"/>
                    <a:pt x="94118" y="57873"/>
                    <a:pt x="93841" y="58447"/>
                  </a:cubicBezTo>
                  <a:cubicBezTo>
                    <a:pt x="93709" y="58722"/>
                    <a:pt x="93520" y="58938"/>
                    <a:pt x="93235" y="59072"/>
                  </a:cubicBezTo>
                  <a:cubicBezTo>
                    <a:pt x="92907" y="59225"/>
                    <a:pt x="92592" y="59403"/>
                    <a:pt x="92272" y="59570"/>
                  </a:cubicBezTo>
                  <a:cubicBezTo>
                    <a:pt x="92247" y="59593"/>
                    <a:pt x="92218" y="59606"/>
                    <a:pt x="92192" y="59606"/>
                  </a:cubicBezTo>
                  <a:cubicBezTo>
                    <a:pt x="92166" y="59606"/>
                    <a:pt x="92143" y="59593"/>
                    <a:pt x="92132" y="59562"/>
                  </a:cubicBezTo>
                  <a:cubicBezTo>
                    <a:pt x="92089" y="59453"/>
                    <a:pt x="92152" y="59373"/>
                    <a:pt x="92244" y="59315"/>
                  </a:cubicBezTo>
                  <a:cubicBezTo>
                    <a:pt x="92263" y="58990"/>
                    <a:pt x="92554" y="58831"/>
                    <a:pt x="92699" y="58581"/>
                  </a:cubicBezTo>
                  <a:cubicBezTo>
                    <a:pt x="93289" y="57577"/>
                    <a:pt x="93796" y="56527"/>
                    <a:pt x="94216" y="55441"/>
                  </a:cubicBezTo>
                  <a:cubicBezTo>
                    <a:pt x="95135" y="53052"/>
                    <a:pt x="96332" y="50838"/>
                    <a:pt x="98288" y="49113"/>
                  </a:cubicBezTo>
                  <a:cubicBezTo>
                    <a:pt x="98684" y="48764"/>
                    <a:pt x="98982" y="48326"/>
                    <a:pt x="99291" y="47902"/>
                  </a:cubicBezTo>
                  <a:cubicBezTo>
                    <a:pt x="99544" y="47555"/>
                    <a:pt x="99510" y="47507"/>
                    <a:pt x="99091" y="47350"/>
                  </a:cubicBezTo>
                  <a:cubicBezTo>
                    <a:pt x="97469" y="46742"/>
                    <a:pt x="95850" y="46118"/>
                    <a:pt x="94224" y="45519"/>
                  </a:cubicBezTo>
                  <a:cubicBezTo>
                    <a:pt x="93884" y="45394"/>
                    <a:pt x="93737" y="45167"/>
                    <a:pt x="93615" y="44848"/>
                  </a:cubicBezTo>
                  <a:cubicBezTo>
                    <a:pt x="93121" y="43548"/>
                    <a:pt x="93272" y="42243"/>
                    <a:pt x="93554" y="40937"/>
                  </a:cubicBezTo>
                  <a:cubicBezTo>
                    <a:pt x="93665" y="40418"/>
                    <a:pt x="93687" y="40414"/>
                    <a:pt x="93178" y="40305"/>
                  </a:cubicBezTo>
                  <a:cubicBezTo>
                    <a:pt x="91493" y="39941"/>
                    <a:pt x="89897" y="39347"/>
                    <a:pt x="88413" y="38464"/>
                  </a:cubicBezTo>
                  <a:cubicBezTo>
                    <a:pt x="87256" y="37775"/>
                    <a:pt x="86098" y="37088"/>
                    <a:pt x="84944" y="36392"/>
                  </a:cubicBezTo>
                  <a:cubicBezTo>
                    <a:pt x="83341" y="35420"/>
                    <a:pt x="81600" y="34698"/>
                    <a:pt x="79780" y="34248"/>
                  </a:cubicBezTo>
                  <a:cubicBezTo>
                    <a:pt x="78718" y="33981"/>
                    <a:pt x="77641" y="33774"/>
                    <a:pt x="76556" y="33629"/>
                  </a:cubicBezTo>
                  <a:cubicBezTo>
                    <a:pt x="76412" y="33609"/>
                    <a:pt x="76222" y="33645"/>
                    <a:pt x="76169" y="33428"/>
                  </a:cubicBezTo>
                  <a:cubicBezTo>
                    <a:pt x="76428" y="33257"/>
                    <a:pt x="76727" y="33240"/>
                    <a:pt x="77020" y="33207"/>
                  </a:cubicBezTo>
                  <a:cubicBezTo>
                    <a:pt x="77292" y="33174"/>
                    <a:pt x="77563" y="33160"/>
                    <a:pt x="77832" y="33160"/>
                  </a:cubicBezTo>
                  <a:cubicBezTo>
                    <a:pt x="78771" y="33160"/>
                    <a:pt x="79692" y="33339"/>
                    <a:pt x="80606" y="33586"/>
                  </a:cubicBezTo>
                  <a:cubicBezTo>
                    <a:pt x="82636" y="34133"/>
                    <a:pt x="84621" y="34811"/>
                    <a:pt x="86550" y="35649"/>
                  </a:cubicBezTo>
                  <a:cubicBezTo>
                    <a:pt x="87847" y="36213"/>
                    <a:pt x="89190" y="36673"/>
                    <a:pt x="90561" y="37022"/>
                  </a:cubicBezTo>
                  <a:cubicBezTo>
                    <a:pt x="92020" y="37394"/>
                    <a:pt x="93480" y="37761"/>
                    <a:pt x="94944" y="38111"/>
                  </a:cubicBezTo>
                  <a:cubicBezTo>
                    <a:pt x="95279" y="38191"/>
                    <a:pt x="95506" y="38303"/>
                    <a:pt x="95620" y="38669"/>
                  </a:cubicBezTo>
                  <a:cubicBezTo>
                    <a:pt x="95864" y="39470"/>
                    <a:pt x="96343" y="40147"/>
                    <a:pt x="96925" y="40735"/>
                  </a:cubicBezTo>
                  <a:cubicBezTo>
                    <a:pt x="97951" y="41775"/>
                    <a:pt x="99101" y="42657"/>
                    <a:pt x="100610" y="42806"/>
                  </a:cubicBezTo>
                  <a:cubicBezTo>
                    <a:pt x="100883" y="42833"/>
                    <a:pt x="101149" y="42846"/>
                    <a:pt x="101409" y="42846"/>
                  </a:cubicBezTo>
                  <a:cubicBezTo>
                    <a:pt x="103823" y="42846"/>
                    <a:pt x="105662" y="41690"/>
                    <a:pt x="106954" y="39511"/>
                  </a:cubicBezTo>
                  <a:cubicBezTo>
                    <a:pt x="107645" y="38344"/>
                    <a:pt x="108013" y="37014"/>
                    <a:pt x="108861" y="35928"/>
                  </a:cubicBezTo>
                  <a:cubicBezTo>
                    <a:pt x="108773" y="35882"/>
                    <a:pt x="108748" y="35861"/>
                    <a:pt x="108731" y="35861"/>
                  </a:cubicBezTo>
                  <a:cubicBezTo>
                    <a:pt x="108730" y="35861"/>
                    <a:pt x="108730" y="35861"/>
                    <a:pt x="108729" y="35861"/>
                  </a:cubicBezTo>
                  <a:cubicBezTo>
                    <a:pt x="108640" y="35875"/>
                    <a:pt x="108550" y="35885"/>
                    <a:pt x="108467" y="35914"/>
                  </a:cubicBezTo>
                  <a:cubicBezTo>
                    <a:pt x="108051" y="36060"/>
                    <a:pt x="107636" y="36126"/>
                    <a:pt x="107224" y="36126"/>
                  </a:cubicBezTo>
                  <a:cubicBezTo>
                    <a:pt x="106718" y="36126"/>
                    <a:pt x="106215" y="36027"/>
                    <a:pt x="105714" y="35855"/>
                  </a:cubicBezTo>
                  <a:cubicBezTo>
                    <a:pt x="105109" y="35649"/>
                    <a:pt x="104509" y="35431"/>
                    <a:pt x="103908" y="35216"/>
                  </a:cubicBezTo>
                  <a:cubicBezTo>
                    <a:pt x="102999" y="34889"/>
                    <a:pt x="102067" y="34677"/>
                    <a:pt x="101098" y="34673"/>
                  </a:cubicBezTo>
                  <a:cubicBezTo>
                    <a:pt x="101082" y="34673"/>
                    <a:pt x="101065" y="34673"/>
                    <a:pt x="101049" y="34673"/>
                  </a:cubicBezTo>
                  <a:cubicBezTo>
                    <a:pt x="98863" y="34673"/>
                    <a:pt x="96939" y="35283"/>
                    <a:pt x="95568" y="37118"/>
                  </a:cubicBezTo>
                  <a:cubicBezTo>
                    <a:pt x="95438" y="37292"/>
                    <a:pt x="95315" y="37349"/>
                    <a:pt x="95162" y="37349"/>
                  </a:cubicBezTo>
                  <a:cubicBezTo>
                    <a:pt x="95092" y="37349"/>
                    <a:pt x="95016" y="37337"/>
                    <a:pt x="94930" y="37319"/>
                  </a:cubicBezTo>
                  <a:cubicBezTo>
                    <a:pt x="93027" y="36916"/>
                    <a:pt x="91185" y="36318"/>
                    <a:pt x="89371" y="35625"/>
                  </a:cubicBezTo>
                  <a:cubicBezTo>
                    <a:pt x="89282" y="35590"/>
                    <a:pt x="89213" y="35540"/>
                    <a:pt x="89191" y="35427"/>
                  </a:cubicBezTo>
                  <a:cubicBezTo>
                    <a:pt x="89381" y="35364"/>
                    <a:pt x="89595" y="35331"/>
                    <a:pt x="89764" y="35227"/>
                  </a:cubicBezTo>
                  <a:cubicBezTo>
                    <a:pt x="90000" y="35084"/>
                    <a:pt x="90225" y="35022"/>
                    <a:pt x="90452" y="35022"/>
                  </a:cubicBezTo>
                  <a:cubicBezTo>
                    <a:pt x="90707" y="35022"/>
                    <a:pt x="90964" y="35100"/>
                    <a:pt x="91237" y="35227"/>
                  </a:cubicBezTo>
                  <a:cubicBezTo>
                    <a:pt x="91753" y="35467"/>
                    <a:pt x="92286" y="35569"/>
                    <a:pt x="92826" y="35569"/>
                  </a:cubicBezTo>
                  <a:cubicBezTo>
                    <a:pt x="93255" y="35569"/>
                    <a:pt x="93688" y="35505"/>
                    <a:pt x="94119" y="35395"/>
                  </a:cubicBezTo>
                  <a:cubicBezTo>
                    <a:pt x="95442" y="35059"/>
                    <a:pt x="96415" y="34216"/>
                    <a:pt x="97247" y="33180"/>
                  </a:cubicBezTo>
                  <a:cubicBezTo>
                    <a:pt x="97749" y="32556"/>
                    <a:pt x="98149" y="31863"/>
                    <a:pt x="98577" y="31188"/>
                  </a:cubicBezTo>
                  <a:cubicBezTo>
                    <a:pt x="98948" y="30600"/>
                    <a:pt x="99387" y="30083"/>
                    <a:pt x="100022" y="29766"/>
                  </a:cubicBezTo>
                  <a:cubicBezTo>
                    <a:pt x="100165" y="29695"/>
                    <a:pt x="100348" y="29646"/>
                    <a:pt x="100317" y="29444"/>
                  </a:cubicBezTo>
                  <a:cubicBezTo>
                    <a:pt x="100286" y="29243"/>
                    <a:pt x="100090" y="29255"/>
                    <a:pt x="99938" y="29222"/>
                  </a:cubicBezTo>
                  <a:cubicBezTo>
                    <a:pt x="98933" y="29009"/>
                    <a:pt x="97928" y="28795"/>
                    <a:pt x="96902" y="28719"/>
                  </a:cubicBezTo>
                  <a:cubicBezTo>
                    <a:pt x="96380" y="28680"/>
                    <a:pt x="95859" y="28652"/>
                    <a:pt x="95339" y="28652"/>
                  </a:cubicBezTo>
                  <a:cubicBezTo>
                    <a:pt x="94474" y="28652"/>
                    <a:pt x="93613" y="28731"/>
                    <a:pt x="92757" y="28971"/>
                  </a:cubicBezTo>
                  <a:cubicBezTo>
                    <a:pt x="90307" y="29657"/>
                    <a:pt x="88948" y="31788"/>
                    <a:pt x="89478" y="33902"/>
                  </a:cubicBezTo>
                  <a:cubicBezTo>
                    <a:pt x="89530" y="34107"/>
                    <a:pt x="89502" y="34275"/>
                    <a:pt x="89277" y="34336"/>
                  </a:cubicBezTo>
                  <a:cubicBezTo>
                    <a:pt x="88672" y="34501"/>
                    <a:pt x="88070" y="34711"/>
                    <a:pt x="87456" y="34711"/>
                  </a:cubicBezTo>
                  <a:cubicBezTo>
                    <a:pt x="87115" y="34711"/>
                    <a:pt x="86770" y="34647"/>
                    <a:pt x="86418" y="34474"/>
                  </a:cubicBezTo>
                  <a:cubicBezTo>
                    <a:pt x="86010" y="34273"/>
                    <a:pt x="85574" y="34130"/>
                    <a:pt x="85149" y="33963"/>
                  </a:cubicBezTo>
                  <a:cubicBezTo>
                    <a:pt x="82698" y="32993"/>
                    <a:pt x="80207" y="32191"/>
                    <a:pt x="77546" y="32060"/>
                  </a:cubicBezTo>
                  <a:cubicBezTo>
                    <a:pt x="77463" y="32056"/>
                    <a:pt x="77359" y="32065"/>
                    <a:pt x="77349" y="31927"/>
                  </a:cubicBezTo>
                  <a:cubicBezTo>
                    <a:pt x="77418" y="31742"/>
                    <a:pt x="77607" y="31692"/>
                    <a:pt x="77756" y="31601"/>
                  </a:cubicBezTo>
                  <a:cubicBezTo>
                    <a:pt x="78247" y="31298"/>
                    <a:pt x="78479" y="31152"/>
                    <a:pt x="78737" y="31152"/>
                  </a:cubicBezTo>
                  <a:cubicBezTo>
                    <a:pt x="78962" y="31152"/>
                    <a:pt x="79208" y="31264"/>
                    <a:pt x="79664" y="31480"/>
                  </a:cubicBezTo>
                  <a:cubicBezTo>
                    <a:pt x="80523" y="31887"/>
                    <a:pt x="81396" y="32082"/>
                    <a:pt x="82285" y="32082"/>
                  </a:cubicBezTo>
                  <a:cubicBezTo>
                    <a:pt x="82850" y="32082"/>
                    <a:pt x="83422" y="32003"/>
                    <a:pt x="84002" y="31852"/>
                  </a:cubicBezTo>
                  <a:cubicBezTo>
                    <a:pt x="84865" y="31626"/>
                    <a:pt x="85717" y="31361"/>
                    <a:pt x="86519" y="30974"/>
                  </a:cubicBezTo>
                  <a:cubicBezTo>
                    <a:pt x="88736" y="29902"/>
                    <a:pt x="90964" y="28851"/>
                    <a:pt x="93208" y="27837"/>
                  </a:cubicBezTo>
                  <a:cubicBezTo>
                    <a:pt x="93484" y="27804"/>
                    <a:pt x="93767" y="27793"/>
                    <a:pt x="94015" y="27643"/>
                  </a:cubicBezTo>
                  <a:lnTo>
                    <a:pt x="95641" y="27544"/>
                  </a:lnTo>
                  <a:cubicBezTo>
                    <a:pt x="95671" y="27556"/>
                    <a:pt x="95706" y="27562"/>
                    <a:pt x="95737" y="27562"/>
                  </a:cubicBezTo>
                  <a:cubicBezTo>
                    <a:pt x="95795" y="27562"/>
                    <a:pt x="95845" y="27541"/>
                    <a:pt x="95848" y="27494"/>
                  </a:cubicBezTo>
                  <a:cubicBezTo>
                    <a:pt x="95855" y="27386"/>
                    <a:pt x="95738" y="27334"/>
                    <a:pt x="95633" y="27309"/>
                  </a:cubicBezTo>
                  <a:cubicBezTo>
                    <a:pt x="95460" y="27076"/>
                    <a:pt x="95214" y="26953"/>
                    <a:pt x="94950" y="26862"/>
                  </a:cubicBezTo>
                  <a:cubicBezTo>
                    <a:pt x="94431" y="26609"/>
                    <a:pt x="94094" y="26123"/>
                    <a:pt x="93618" y="25814"/>
                  </a:cubicBezTo>
                  <a:cubicBezTo>
                    <a:pt x="92359" y="24998"/>
                    <a:pt x="91193" y="24588"/>
                    <a:pt x="90044" y="24588"/>
                  </a:cubicBezTo>
                  <a:cubicBezTo>
                    <a:pt x="88784" y="24588"/>
                    <a:pt x="87544" y="25080"/>
                    <a:pt x="86227" y="26069"/>
                  </a:cubicBezTo>
                  <a:cubicBezTo>
                    <a:pt x="86081" y="26179"/>
                    <a:pt x="85937" y="26291"/>
                    <a:pt x="85797" y="26407"/>
                  </a:cubicBezTo>
                  <a:cubicBezTo>
                    <a:pt x="85292" y="26833"/>
                    <a:pt x="84790" y="27264"/>
                    <a:pt x="84283" y="27688"/>
                  </a:cubicBezTo>
                  <a:cubicBezTo>
                    <a:pt x="83596" y="28262"/>
                    <a:pt x="82857" y="28749"/>
                    <a:pt x="81999" y="29032"/>
                  </a:cubicBezTo>
                  <a:cubicBezTo>
                    <a:pt x="81814" y="29093"/>
                    <a:pt x="81627" y="29164"/>
                    <a:pt x="81413" y="29164"/>
                  </a:cubicBezTo>
                  <a:cubicBezTo>
                    <a:pt x="81348" y="29164"/>
                    <a:pt x="81280" y="29157"/>
                    <a:pt x="81208" y="29141"/>
                  </a:cubicBezTo>
                  <a:cubicBezTo>
                    <a:pt x="81275" y="29023"/>
                    <a:pt x="81298" y="28958"/>
                    <a:pt x="81340" y="28909"/>
                  </a:cubicBezTo>
                  <a:cubicBezTo>
                    <a:pt x="82158" y="27925"/>
                    <a:pt x="82733" y="26827"/>
                    <a:pt x="82903" y="25544"/>
                  </a:cubicBezTo>
                  <a:cubicBezTo>
                    <a:pt x="82939" y="25265"/>
                    <a:pt x="83119" y="25103"/>
                    <a:pt x="83301" y="24932"/>
                  </a:cubicBezTo>
                  <a:cubicBezTo>
                    <a:pt x="84056" y="24225"/>
                    <a:pt x="84925" y="23686"/>
                    <a:pt x="85840" y="23212"/>
                  </a:cubicBezTo>
                  <a:cubicBezTo>
                    <a:pt x="86735" y="22750"/>
                    <a:pt x="87682" y="22425"/>
                    <a:pt x="88631" y="22101"/>
                  </a:cubicBezTo>
                  <a:cubicBezTo>
                    <a:pt x="88665" y="22115"/>
                    <a:pt x="88697" y="22121"/>
                    <a:pt x="88728" y="22121"/>
                  </a:cubicBezTo>
                  <a:cubicBezTo>
                    <a:pt x="88789" y="22121"/>
                    <a:pt x="88844" y="22095"/>
                    <a:pt x="88894" y="22043"/>
                  </a:cubicBezTo>
                  <a:lnTo>
                    <a:pt x="89846" y="21832"/>
                  </a:lnTo>
                  <a:cubicBezTo>
                    <a:pt x="89884" y="21849"/>
                    <a:pt x="89920" y="21858"/>
                    <a:pt x="89954" y="21858"/>
                  </a:cubicBezTo>
                  <a:cubicBezTo>
                    <a:pt x="90010" y="21858"/>
                    <a:pt x="90062" y="21836"/>
                    <a:pt x="90109" y="21789"/>
                  </a:cubicBezTo>
                  <a:cubicBezTo>
                    <a:pt x="90665" y="21754"/>
                    <a:pt x="91202" y="21624"/>
                    <a:pt x="91741" y="21500"/>
                  </a:cubicBezTo>
                  <a:cubicBezTo>
                    <a:pt x="91778" y="21517"/>
                    <a:pt x="91813" y="21525"/>
                    <a:pt x="91847" y="21525"/>
                  </a:cubicBezTo>
                  <a:cubicBezTo>
                    <a:pt x="91903" y="21525"/>
                    <a:pt x="91955" y="21502"/>
                    <a:pt x="92002" y="21453"/>
                  </a:cubicBezTo>
                  <a:cubicBezTo>
                    <a:pt x="92287" y="21449"/>
                    <a:pt x="92554" y="21363"/>
                    <a:pt x="92816" y="21262"/>
                  </a:cubicBezTo>
                  <a:cubicBezTo>
                    <a:pt x="92851" y="21276"/>
                    <a:pt x="92884" y="21283"/>
                    <a:pt x="92916" y="21283"/>
                  </a:cubicBezTo>
                  <a:cubicBezTo>
                    <a:pt x="92976" y="21283"/>
                    <a:pt x="93030" y="21258"/>
                    <a:pt x="93079" y="21206"/>
                  </a:cubicBezTo>
                  <a:cubicBezTo>
                    <a:pt x="93080" y="21206"/>
                    <a:pt x="93081" y="21206"/>
                    <a:pt x="93082" y="21206"/>
                  </a:cubicBezTo>
                  <a:cubicBezTo>
                    <a:pt x="93368" y="21206"/>
                    <a:pt x="93623" y="21036"/>
                    <a:pt x="93908" y="21036"/>
                  </a:cubicBezTo>
                  <a:cubicBezTo>
                    <a:pt x="93928" y="21036"/>
                    <a:pt x="93947" y="21036"/>
                    <a:pt x="93967" y="21038"/>
                  </a:cubicBezTo>
                  <a:cubicBezTo>
                    <a:pt x="94103" y="21245"/>
                    <a:pt x="94254" y="21437"/>
                    <a:pt x="94472" y="21567"/>
                  </a:cubicBezTo>
                  <a:cubicBezTo>
                    <a:pt x="95004" y="22166"/>
                    <a:pt x="95409" y="22850"/>
                    <a:pt x="95804" y="23544"/>
                  </a:cubicBezTo>
                  <a:cubicBezTo>
                    <a:pt x="96087" y="24039"/>
                    <a:pt x="96374" y="24531"/>
                    <a:pt x="96736" y="24974"/>
                  </a:cubicBezTo>
                  <a:cubicBezTo>
                    <a:pt x="97969" y="26493"/>
                    <a:pt x="99467" y="27330"/>
                    <a:pt x="101297" y="27330"/>
                  </a:cubicBezTo>
                  <a:cubicBezTo>
                    <a:pt x="101672" y="27330"/>
                    <a:pt x="102061" y="27295"/>
                    <a:pt x="102464" y="27223"/>
                  </a:cubicBezTo>
                  <a:cubicBezTo>
                    <a:pt x="103161" y="27100"/>
                    <a:pt x="103847" y="26930"/>
                    <a:pt x="104531" y="26758"/>
                  </a:cubicBezTo>
                  <a:cubicBezTo>
                    <a:pt x="105080" y="26620"/>
                    <a:pt x="105627" y="26527"/>
                    <a:pt x="106177" y="26527"/>
                  </a:cubicBezTo>
                  <a:cubicBezTo>
                    <a:pt x="106594" y="26527"/>
                    <a:pt x="107012" y="26580"/>
                    <a:pt x="107431" y="26707"/>
                  </a:cubicBezTo>
                  <a:cubicBezTo>
                    <a:pt x="107507" y="26731"/>
                    <a:pt x="107586" y="26770"/>
                    <a:pt x="107663" y="26770"/>
                  </a:cubicBezTo>
                  <a:cubicBezTo>
                    <a:pt x="107711" y="26770"/>
                    <a:pt x="107758" y="26755"/>
                    <a:pt x="107804" y="26711"/>
                  </a:cubicBezTo>
                  <a:cubicBezTo>
                    <a:pt x="107800" y="26662"/>
                    <a:pt x="107812" y="26597"/>
                    <a:pt x="107788" y="26579"/>
                  </a:cubicBezTo>
                  <a:cubicBezTo>
                    <a:pt x="107625" y="26459"/>
                    <a:pt x="107453" y="26348"/>
                    <a:pt x="107285" y="26234"/>
                  </a:cubicBezTo>
                  <a:cubicBezTo>
                    <a:pt x="106275" y="25067"/>
                    <a:pt x="105045" y="24165"/>
                    <a:pt x="103770" y="23315"/>
                  </a:cubicBezTo>
                  <a:lnTo>
                    <a:pt x="103608" y="23495"/>
                  </a:lnTo>
                  <a:cubicBezTo>
                    <a:pt x="104260" y="23988"/>
                    <a:pt x="104915" y="24475"/>
                    <a:pt x="105562" y="24975"/>
                  </a:cubicBezTo>
                  <a:cubicBezTo>
                    <a:pt x="105736" y="25110"/>
                    <a:pt x="105953" y="25207"/>
                    <a:pt x="106049" y="25428"/>
                  </a:cubicBezTo>
                  <a:cubicBezTo>
                    <a:pt x="106050" y="25428"/>
                    <a:pt x="106051" y="25428"/>
                    <a:pt x="106052" y="25428"/>
                  </a:cubicBezTo>
                  <a:cubicBezTo>
                    <a:pt x="106134" y="25428"/>
                    <a:pt x="106186" y="25468"/>
                    <a:pt x="106201" y="25552"/>
                  </a:cubicBezTo>
                  <a:cubicBezTo>
                    <a:pt x="106238" y="25565"/>
                    <a:pt x="106289" y="25570"/>
                    <a:pt x="106298" y="25595"/>
                  </a:cubicBezTo>
                  <a:cubicBezTo>
                    <a:pt x="106328" y="25669"/>
                    <a:pt x="106269" y="25695"/>
                    <a:pt x="106208" y="25714"/>
                  </a:cubicBezTo>
                  <a:cubicBezTo>
                    <a:pt x="106166" y="25667"/>
                    <a:pt x="106158" y="25617"/>
                    <a:pt x="106186" y="25564"/>
                  </a:cubicBezTo>
                  <a:lnTo>
                    <a:pt x="106186" y="25564"/>
                  </a:lnTo>
                  <a:cubicBezTo>
                    <a:pt x="106153" y="25573"/>
                    <a:pt x="106122" y="25579"/>
                    <a:pt x="106097" y="25579"/>
                  </a:cubicBezTo>
                  <a:cubicBezTo>
                    <a:pt x="106040" y="25579"/>
                    <a:pt x="106009" y="25548"/>
                    <a:pt x="106037" y="25443"/>
                  </a:cubicBezTo>
                  <a:lnTo>
                    <a:pt x="106037" y="25443"/>
                  </a:lnTo>
                  <a:cubicBezTo>
                    <a:pt x="105978" y="25495"/>
                    <a:pt x="105923" y="25515"/>
                    <a:pt x="105871" y="25515"/>
                  </a:cubicBezTo>
                  <a:cubicBezTo>
                    <a:pt x="105741" y="25515"/>
                    <a:pt x="105629" y="25393"/>
                    <a:pt x="105518" y="25343"/>
                  </a:cubicBezTo>
                  <a:cubicBezTo>
                    <a:pt x="104710" y="24974"/>
                    <a:pt x="103898" y="24616"/>
                    <a:pt x="103047" y="24359"/>
                  </a:cubicBezTo>
                  <a:lnTo>
                    <a:pt x="103047" y="24359"/>
                  </a:lnTo>
                  <a:lnTo>
                    <a:pt x="103074" y="24625"/>
                  </a:lnTo>
                  <a:cubicBezTo>
                    <a:pt x="104103" y="25045"/>
                    <a:pt x="105132" y="25465"/>
                    <a:pt x="106162" y="25886"/>
                  </a:cubicBezTo>
                  <a:lnTo>
                    <a:pt x="106162" y="25886"/>
                  </a:lnTo>
                  <a:cubicBezTo>
                    <a:pt x="106161" y="25885"/>
                    <a:pt x="106176" y="25869"/>
                    <a:pt x="106176" y="25869"/>
                  </a:cubicBezTo>
                  <a:cubicBezTo>
                    <a:pt x="106200" y="25941"/>
                    <a:pt x="106223" y="26014"/>
                    <a:pt x="106247" y="26086"/>
                  </a:cubicBezTo>
                  <a:cubicBezTo>
                    <a:pt x="105577" y="26093"/>
                    <a:pt x="104914" y="26175"/>
                    <a:pt x="104257" y="26308"/>
                  </a:cubicBezTo>
                  <a:cubicBezTo>
                    <a:pt x="104115" y="26337"/>
                    <a:pt x="103973" y="26380"/>
                    <a:pt x="103828" y="26380"/>
                  </a:cubicBezTo>
                  <a:cubicBezTo>
                    <a:pt x="103774" y="26380"/>
                    <a:pt x="103719" y="26374"/>
                    <a:pt x="103664" y="26359"/>
                  </a:cubicBezTo>
                  <a:cubicBezTo>
                    <a:pt x="103521" y="25718"/>
                    <a:pt x="103070" y="25238"/>
                    <a:pt x="102790" y="24668"/>
                  </a:cubicBezTo>
                  <a:lnTo>
                    <a:pt x="102697" y="24606"/>
                  </a:lnTo>
                  <a:cubicBezTo>
                    <a:pt x="102720" y="24572"/>
                    <a:pt x="102741" y="24558"/>
                    <a:pt x="102761" y="24558"/>
                  </a:cubicBezTo>
                  <a:cubicBezTo>
                    <a:pt x="102787" y="24558"/>
                    <a:pt x="102811" y="24583"/>
                    <a:pt x="102834" y="24617"/>
                  </a:cubicBezTo>
                  <a:cubicBezTo>
                    <a:pt x="102914" y="24619"/>
                    <a:pt x="102994" y="24622"/>
                    <a:pt x="103073" y="24624"/>
                  </a:cubicBezTo>
                  <a:lnTo>
                    <a:pt x="103046" y="24357"/>
                  </a:lnTo>
                  <a:cubicBezTo>
                    <a:pt x="102780" y="24159"/>
                    <a:pt x="102414" y="24150"/>
                    <a:pt x="102111" y="23853"/>
                  </a:cubicBezTo>
                  <a:cubicBezTo>
                    <a:pt x="102490" y="23699"/>
                    <a:pt x="102773" y="23346"/>
                    <a:pt x="103165" y="23346"/>
                  </a:cubicBezTo>
                  <a:cubicBezTo>
                    <a:pt x="103280" y="23346"/>
                    <a:pt x="103404" y="23377"/>
                    <a:pt x="103543" y="23451"/>
                  </a:cubicBezTo>
                  <a:cubicBezTo>
                    <a:pt x="103558" y="23473"/>
                    <a:pt x="103581" y="23488"/>
                    <a:pt x="103606" y="23495"/>
                  </a:cubicBezTo>
                  <a:lnTo>
                    <a:pt x="103769" y="23314"/>
                  </a:lnTo>
                  <a:cubicBezTo>
                    <a:pt x="103755" y="23285"/>
                    <a:pt x="103724" y="23266"/>
                    <a:pt x="103692" y="23266"/>
                  </a:cubicBezTo>
                  <a:cubicBezTo>
                    <a:pt x="103688" y="23266"/>
                    <a:pt x="103685" y="23266"/>
                    <a:pt x="103681" y="23267"/>
                  </a:cubicBezTo>
                  <a:cubicBezTo>
                    <a:pt x="103421" y="23040"/>
                    <a:pt x="103136" y="22854"/>
                    <a:pt x="102810" y="22733"/>
                  </a:cubicBezTo>
                  <a:cubicBezTo>
                    <a:pt x="102784" y="22700"/>
                    <a:pt x="102745" y="22675"/>
                    <a:pt x="102704" y="22663"/>
                  </a:cubicBezTo>
                  <a:lnTo>
                    <a:pt x="102511" y="22556"/>
                  </a:lnTo>
                  <a:lnTo>
                    <a:pt x="102360" y="22761"/>
                  </a:lnTo>
                  <a:lnTo>
                    <a:pt x="102522" y="22855"/>
                  </a:lnTo>
                  <a:lnTo>
                    <a:pt x="102689" y="22945"/>
                  </a:lnTo>
                  <a:cubicBezTo>
                    <a:pt x="102762" y="23032"/>
                    <a:pt x="102860" y="23141"/>
                    <a:pt x="102713" y="23222"/>
                  </a:cubicBezTo>
                  <a:cubicBezTo>
                    <a:pt x="102329" y="23435"/>
                    <a:pt x="101957" y="23671"/>
                    <a:pt x="101539" y="23671"/>
                  </a:cubicBezTo>
                  <a:cubicBezTo>
                    <a:pt x="101337" y="23671"/>
                    <a:pt x="101124" y="23616"/>
                    <a:pt x="100894" y="23477"/>
                  </a:cubicBezTo>
                  <a:cubicBezTo>
                    <a:pt x="100456" y="23212"/>
                    <a:pt x="99940" y="23075"/>
                    <a:pt x="99421" y="22865"/>
                  </a:cubicBezTo>
                  <a:cubicBezTo>
                    <a:pt x="99754" y="22454"/>
                    <a:pt x="100305" y="22488"/>
                    <a:pt x="100622" y="22138"/>
                  </a:cubicBezTo>
                  <a:lnTo>
                    <a:pt x="100978" y="22121"/>
                  </a:lnTo>
                  <a:cubicBezTo>
                    <a:pt x="101142" y="22261"/>
                    <a:pt x="101347" y="22314"/>
                    <a:pt x="101546" y="22378"/>
                  </a:cubicBezTo>
                  <a:lnTo>
                    <a:pt x="101771" y="22178"/>
                  </a:lnTo>
                  <a:cubicBezTo>
                    <a:pt x="101585" y="22044"/>
                    <a:pt x="101394" y="21927"/>
                    <a:pt x="101156" y="21913"/>
                  </a:cubicBezTo>
                  <a:cubicBezTo>
                    <a:pt x="100986" y="21782"/>
                    <a:pt x="100793" y="21711"/>
                    <a:pt x="100580" y="21685"/>
                  </a:cubicBezTo>
                  <a:cubicBezTo>
                    <a:pt x="100279" y="21494"/>
                    <a:pt x="99948" y="21393"/>
                    <a:pt x="99595" y="21359"/>
                  </a:cubicBezTo>
                  <a:cubicBezTo>
                    <a:pt x="98664" y="21053"/>
                    <a:pt x="97714" y="20879"/>
                    <a:pt x="96731" y="20820"/>
                  </a:cubicBezTo>
                  <a:cubicBezTo>
                    <a:pt x="96404" y="20800"/>
                    <a:pt x="96038" y="20799"/>
                    <a:pt x="95721" y="20640"/>
                  </a:cubicBezTo>
                  <a:cubicBezTo>
                    <a:pt x="95673" y="20568"/>
                    <a:pt x="95547" y="20541"/>
                    <a:pt x="95592" y="20415"/>
                  </a:cubicBezTo>
                  <a:cubicBezTo>
                    <a:pt x="96717" y="19917"/>
                    <a:pt x="97772" y="19299"/>
                    <a:pt x="98698" y="18490"/>
                  </a:cubicBezTo>
                  <a:cubicBezTo>
                    <a:pt x="99005" y="18220"/>
                    <a:pt x="99314" y="18100"/>
                    <a:pt x="99664" y="18100"/>
                  </a:cubicBezTo>
                  <a:cubicBezTo>
                    <a:pt x="99774" y="18100"/>
                    <a:pt x="99889" y="18112"/>
                    <a:pt x="100009" y="18135"/>
                  </a:cubicBezTo>
                  <a:cubicBezTo>
                    <a:pt x="100900" y="18311"/>
                    <a:pt x="101792" y="18486"/>
                    <a:pt x="102687" y="18643"/>
                  </a:cubicBezTo>
                  <a:cubicBezTo>
                    <a:pt x="102979" y="18694"/>
                    <a:pt x="103267" y="18720"/>
                    <a:pt x="103549" y="18720"/>
                  </a:cubicBezTo>
                  <a:cubicBezTo>
                    <a:pt x="104466" y="18720"/>
                    <a:pt x="105328" y="18450"/>
                    <a:pt x="106134" y="17917"/>
                  </a:cubicBezTo>
                  <a:cubicBezTo>
                    <a:pt x="106132" y="17893"/>
                    <a:pt x="106128" y="17870"/>
                    <a:pt x="106124" y="17846"/>
                  </a:cubicBezTo>
                  <a:lnTo>
                    <a:pt x="106124" y="17846"/>
                  </a:lnTo>
                  <a:cubicBezTo>
                    <a:pt x="106132" y="17859"/>
                    <a:pt x="106139" y="17874"/>
                    <a:pt x="106148" y="17889"/>
                  </a:cubicBezTo>
                  <a:cubicBezTo>
                    <a:pt x="107779" y="16860"/>
                    <a:pt x="108595" y="15339"/>
                    <a:pt x="108823" y="13430"/>
                  </a:cubicBezTo>
                  <a:lnTo>
                    <a:pt x="108823" y="13430"/>
                  </a:lnTo>
                  <a:cubicBezTo>
                    <a:pt x="108402" y="13686"/>
                    <a:pt x="107932" y="13782"/>
                    <a:pt x="107511" y="13994"/>
                  </a:cubicBezTo>
                  <a:cubicBezTo>
                    <a:pt x="106963" y="14143"/>
                    <a:pt x="106437" y="14352"/>
                    <a:pt x="105915" y="14571"/>
                  </a:cubicBezTo>
                  <a:cubicBezTo>
                    <a:pt x="105679" y="14583"/>
                    <a:pt x="105460" y="14658"/>
                    <a:pt x="105247" y="14752"/>
                  </a:cubicBezTo>
                  <a:cubicBezTo>
                    <a:pt x="105214" y="14739"/>
                    <a:pt x="105183" y="14733"/>
                    <a:pt x="105153" y="14733"/>
                  </a:cubicBezTo>
                  <a:cubicBezTo>
                    <a:pt x="105089" y="14733"/>
                    <a:pt x="105031" y="14762"/>
                    <a:pt x="104979" y="14813"/>
                  </a:cubicBezTo>
                  <a:cubicBezTo>
                    <a:pt x="104392" y="14959"/>
                    <a:pt x="103803" y="15088"/>
                    <a:pt x="103223" y="15254"/>
                  </a:cubicBezTo>
                  <a:cubicBezTo>
                    <a:pt x="102907" y="15344"/>
                    <a:pt x="102561" y="15376"/>
                    <a:pt x="102301" y="15617"/>
                  </a:cubicBezTo>
                  <a:cubicBezTo>
                    <a:pt x="101956" y="15665"/>
                    <a:pt x="101640" y="15780"/>
                    <a:pt x="101381" y="16022"/>
                  </a:cubicBezTo>
                  <a:lnTo>
                    <a:pt x="101197" y="16088"/>
                  </a:lnTo>
                  <a:lnTo>
                    <a:pt x="101180" y="16106"/>
                  </a:lnTo>
                  <a:cubicBezTo>
                    <a:pt x="101142" y="16143"/>
                    <a:pt x="101100" y="16186"/>
                    <a:pt x="101057" y="16186"/>
                  </a:cubicBezTo>
                  <a:cubicBezTo>
                    <a:pt x="101032" y="16186"/>
                    <a:pt x="101006" y="16171"/>
                    <a:pt x="100981" y="16132"/>
                  </a:cubicBezTo>
                  <a:cubicBezTo>
                    <a:pt x="100962" y="16103"/>
                    <a:pt x="101020" y="16025"/>
                    <a:pt x="101043" y="15970"/>
                  </a:cubicBezTo>
                  <a:cubicBezTo>
                    <a:pt x="101057" y="15903"/>
                    <a:pt x="101083" y="15848"/>
                    <a:pt x="101155" y="15826"/>
                  </a:cubicBezTo>
                  <a:cubicBezTo>
                    <a:pt x="102299" y="14009"/>
                    <a:pt x="102807" y="11986"/>
                    <a:pt x="103094" y="9890"/>
                  </a:cubicBezTo>
                  <a:cubicBezTo>
                    <a:pt x="103241" y="9525"/>
                    <a:pt x="103148" y="9146"/>
                    <a:pt x="103206" y="8809"/>
                  </a:cubicBezTo>
                  <a:cubicBezTo>
                    <a:pt x="103153" y="8779"/>
                    <a:pt x="103111" y="8766"/>
                    <a:pt x="103076" y="8766"/>
                  </a:cubicBezTo>
                  <a:cubicBezTo>
                    <a:pt x="103032" y="8766"/>
                    <a:pt x="103000" y="8787"/>
                    <a:pt x="102974" y="8814"/>
                  </a:cubicBezTo>
                  <a:cubicBezTo>
                    <a:pt x="102532" y="9288"/>
                    <a:pt x="101948" y="9616"/>
                    <a:pt x="101567" y="10156"/>
                  </a:cubicBezTo>
                  <a:cubicBezTo>
                    <a:pt x="101178" y="10463"/>
                    <a:pt x="100821" y="10803"/>
                    <a:pt x="100552" y="11224"/>
                  </a:cubicBezTo>
                  <a:cubicBezTo>
                    <a:pt x="100375" y="11357"/>
                    <a:pt x="100259" y="11539"/>
                    <a:pt x="100165" y="11734"/>
                  </a:cubicBezTo>
                  <a:cubicBezTo>
                    <a:pt x="100135" y="11795"/>
                    <a:pt x="100125" y="11852"/>
                    <a:pt x="100136" y="11901"/>
                  </a:cubicBezTo>
                  <a:cubicBezTo>
                    <a:pt x="100134" y="11901"/>
                    <a:pt x="100132" y="11901"/>
                    <a:pt x="100130" y="11901"/>
                  </a:cubicBezTo>
                  <a:cubicBezTo>
                    <a:pt x="100093" y="11901"/>
                    <a:pt x="100048" y="11923"/>
                    <a:pt x="99993" y="11970"/>
                  </a:cubicBezTo>
                  <a:cubicBezTo>
                    <a:pt x="99869" y="12073"/>
                    <a:pt x="99787" y="12218"/>
                    <a:pt x="99763" y="12378"/>
                  </a:cubicBezTo>
                  <a:cubicBezTo>
                    <a:pt x="99161" y="13157"/>
                    <a:pt x="98878" y="14054"/>
                    <a:pt x="98796" y="15021"/>
                  </a:cubicBezTo>
                  <a:cubicBezTo>
                    <a:pt x="98743" y="15658"/>
                    <a:pt x="98705" y="16295"/>
                    <a:pt x="98671" y="16934"/>
                  </a:cubicBezTo>
                  <a:cubicBezTo>
                    <a:pt x="98652" y="17323"/>
                    <a:pt x="98493" y="17603"/>
                    <a:pt x="98171" y="17844"/>
                  </a:cubicBezTo>
                  <a:cubicBezTo>
                    <a:pt x="96730" y="18927"/>
                    <a:pt x="95127" y="19681"/>
                    <a:pt x="93423" y="20230"/>
                  </a:cubicBezTo>
                  <a:cubicBezTo>
                    <a:pt x="92070" y="20665"/>
                    <a:pt x="90665" y="20852"/>
                    <a:pt x="89268" y="21078"/>
                  </a:cubicBezTo>
                  <a:cubicBezTo>
                    <a:pt x="86887" y="21464"/>
                    <a:pt x="84755" y="22360"/>
                    <a:pt x="83060" y="24139"/>
                  </a:cubicBezTo>
                  <a:cubicBezTo>
                    <a:pt x="83047" y="24154"/>
                    <a:pt x="83020" y="24154"/>
                    <a:pt x="82985" y="24154"/>
                  </a:cubicBezTo>
                  <a:cubicBezTo>
                    <a:pt x="82983" y="24154"/>
                    <a:pt x="82980" y="24154"/>
                    <a:pt x="82978" y="24154"/>
                  </a:cubicBezTo>
                  <a:cubicBezTo>
                    <a:pt x="82959" y="24154"/>
                    <a:pt x="82938" y="24154"/>
                    <a:pt x="82915" y="24157"/>
                  </a:cubicBezTo>
                  <a:cubicBezTo>
                    <a:pt x="82860" y="23998"/>
                    <a:pt x="82800" y="23829"/>
                    <a:pt x="82741" y="23660"/>
                  </a:cubicBezTo>
                  <a:cubicBezTo>
                    <a:pt x="82779" y="23515"/>
                    <a:pt x="82752" y="23382"/>
                    <a:pt x="82664" y="23260"/>
                  </a:cubicBezTo>
                  <a:cubicBezTo>
                    <a:pt x="82612" y="22840"/>
                    <a:pt x="82505" y="22435"/>
                    <a:pt x="82313" y="22054"/>
                  </a:cubicBezTo>
                  <a:cubicBezTo>
                    <a:pt x="82245" y="21683"/>
                    <a:pt x="82447" y="21451"/>
                    <a:pt x="82727" y="21266"/>
                  </a:cubicBezTo>
                  <a:cubicBezTo>
                    <a:pt x="83336" y="20866"/>
                    <a:pt x="83940" y="20464"/>
                    <a:pt x="84651" y="20253"/>
                  </a:cubicBezTo>
                  <a:cubicBezTo>
                    <a:pt x="85457" y="20014"/>
                    <a:pt x="86249" y="19721"/>
                    <a:pt x="87062" y="19508"/>
                  </a:cubicBezTo>
                  <a:cubicBezTo>
                    <a:pt x="89417" y="18887"/>
                    <a:pt x="91148" y="17481"/>
                    <a:pt x="92349" y="15388"/>
                  </a:cubicBezTo>
                  <a:cubicBezTo>
                    <a:pt x="93102" y="14074"/>
                    <a:pt x="93624" y="12674"/>
                    <a:pt x="93889" y="11180"/>
                  </a:cubicBezTo>
                  <a:cubicBezTo>
                    <a:pt x="93985" y="10642"/>
                    <a:pt x="94081" y="10106"/>
                    <a:pt x="94177" y="9569"/>
                  </a:cubicBezTo>
                  <a:cubicBezTo>
                    <a:pt x="94286" y="9434"/>
                    <a:pt x="94389" y="9296"/>
                    <a:pt x="94271" y="9064"/>
                  </a:cubicBezTo>
                  <a:lnTo>
                    <a:pt x="94271" y="9064"/>
                  </a:lnTo>
                  <a:cubicBezTo>
                    <a:pt x="94029" y="9163"/>
                    <a:pt x="93911" y="9361"/>
                    <a:pt x="93802" y="9568"/>
                  </a:cubicBezTo>
                  <a:lnTo>
                    <a:pt x="92077" y="11315"/>
                  </a:lnTo>
                  <a:cubicBezTo>
                    <a:pt x="92121" y="11366"/>
                    <a:pt x="92167" y="11383"/>
                    <a:pt x="92214" y="11383"/>
                  </a:cubicBezTo>
                  <a:cubicBezTo>
                    <a:pt x="92302" y="11383"/>
                    <a:pt x="92394" y="11326"/>
                    <a:pt x="92490" y="11326"/>
                  </a:cubicBezTo>
                  <a:cubicBezTo>
                    <a:pt x="92520" y="11326"/>
                    <a:pt x="92551" y="11332"/>
                    <a:pt x="92583" y="11347"/>
                  </a:cubicBezTo>
                  <a:cubicBezTo>
                    <a:pt x="92517" y="11609"/>
                    <a:pt x="92360" y="11803"/>
                    <a:pt x="92159" y="11971"/>
                  </a:cubicBezTo>
                  <a:cubicBezTo>
                    <a:pt x="91324" y="13125"/>
                    <a:pt x="90301" y="14087"/>
                    <a:pt x="89151" y="14921"/>
                  </a:cubicBezTo>
                  <a:cubicBezTo>
                    <a:pt x="89075" y="14977"/>
                    <a:pt x="88989" y="15088"/>
                    <a:pt x="88903" y="15088"/>
                  </a:cubicBezTo>
                  <a:cubicBezTo>
                    <a:pt x="88850" y="15088"/>
                    <a:pt x="88796" y="15047"/>
                    <a:pt x="88744" y="14924"/>
                  </a:cubicBezTo>
                  <a:cubicBezTo>
                    <a:pt x="88244" y="15653"/>
                    <a:pt x="87450" y="16299"/>
                    <a:pt x="86334" y="16877"/>
                  </a:cubicBezTo>
                  <a:cubicBezTo>
                    <a:pt x="86293" y="16571"/>
                    <a:pt x="86469" y="16284"/>
                    <a:pt x="86378" y="15992"/>
                  </a:cubicBezTo>
                  <a:cubicBezTo>
                    <a:pt x="87081" y="15380"/>
                    <a:pt x="87891" y="14924"/>
                    <a:pt x="88664" y="14415"/>
                  </a:cubicBezTo>
                  <a:lnTo>
                    <a:pt x="88664" y="14415"/>
                  </a:lnTo>
                  <a:cubicBezTo>
                    <a:pt x="88726" y="14583"/>
                    <a:pt x="88571" y="14777"/>
                    <a:pt x="88729" y="14932"/>
                  </a:cubicBezTo>
                  <a:cubicBezTo>
                    <a:pt x="88909" y="14725"/>
                    <a:pt x="88966" y="14482"/>
                    <a:pt x="88933" y="14214"/>
                  </a:cubicBezTo>
                  <a:cubicBezTo>
                    <a:pt x="89106" y="13862"/>
                    <a:pt x="89453" y="13685"/>
                    <a:pt x="89755" y="13498"/>
                  </a:cubicBezTo>
                  <a:cubicBezTo>
                    <a:pt x="90097" y="13288"/>
                    <a:pt x="90419" y="13048"/>
                    <a:pt x="90717" y="12780"/>
                  </a:cubicBezTo>
                  <a:cubicBezTo>
                    <a:pt x="91111" y="12492"/>
                    <a:pt x="91520" y="12221"/>
                    <a:pt x="91849" y="11852"/>
                  </a:cubicBezTo>
                  <a:lnTo>
                    <a:pt x="91968" y="11753"/>
                  </a:lnTo>
                  <a:lnTo>
                    <a:pt x="92120" y="11678"/>
                  </a:lnTo>
                  <a:cubicBezTo>
                    <a:pt x="92138" y="11560"/>
                    <a:pt x="92241" y="11431"/>
                    <a:pt x="92072" y="11341"/>
                  </a:cubicBezTo>
                  <a:cubicBezTo>
                    <a:pt x="91846" y="11367"/>
                    <a:pt x="91709" y="11524"/>
                    <a:pt x="91574" y="11682"/>
                  </a:cubicBezTo>
                  <a:cubicBezTo>
                    <a:pt x="91463" y="11732"/>
                    <a:pt x="91357" y="11787"/>
                    <a:pt x="91299" y="11904"/>
                  </a:cubicBezTo>
                  <a:cubicBezTo>
                    <a:pt x="90999" y="12063"/>
                    <a:pt x="90728" y="12259"/>
                    <a:pt x="90500" y="12513"/>
                  </a:cubicBezTo>
                  <a:cubicBezTo>
                    <a:pt x="89651" y="13029"/>
                    <a:pt x="88891" y="13671"/>
                    <a:pt x="88042" y="14194"/>
                  </a:cubicBezTo>
                  <a:cubicBezTo>
                    <a:pt x="86860" y="14923"/>
                    <a:pt x="85658" y="15625"/>
                    <a:pt x="84544" y="16460"/>
                  </a:cubicBezTo>
                  <a:cubicBezTo>
                    <a:pt x="83352" y="17354"/>
                    <a:pt x="82415" y="18448"/>
                    <a:pt x="81878" y="19857"/>
                  </a:cubicBezTo>
                  <a:cubicBezTo>
                    <a:pt x="81840" y="19956"/>
                    <a:pt x="81838" y="20118"/>
                    <a:pt x="81643" y="20118"/>
                  </a:cubicBezTo>
                  <a:cubicBezTo>
                    <a:pt x="81626" y="20118"/>
                    <a:pt x="81606" y="20116"/>
                    <a:pt x="81585" y="20113"/>
                  </a:cubicBezTo>
                  <a:cubicBezTo>
                    <a:pt x="81454" y="19805"/>
                    <a:pt x="81340" y="19459"/>
                    <a:pt x="81167" y="19146"/>
                  </a:cubicBezTo>
                  <a:cubicBezTo>
                    <a:pt x="80942" y="18743"/>
                    <a:pt x="81026" y="18428"/>
                    <a:pt x="81311" y="18098"/>
                  </a:cubicBezTo>
                  <a:cubicBezTo>
                    <a:pt x="81730" y="17617"/>
                    <a:pt x="82114" y="17106"/>
                    <a:pt x="82523" y="16616"/>
                  </a:cubicBezTo>
                  <a:cubicBezTo>
                    <a:pt x="84008" y="14842"/>
                    <a:pt x="85821" y="13405"/>
                    <a:pt x="87486" y="11817"/>
                  </a:cubicBezTo>
                  <a:cubicBezTo>
                    <a:pt x="87622" y="11688"/>
                    <a:pt x="87787" y="11622"/>
                    <a:pt x="87971" y="11583"/>
                  </a:cubicBezTo>
                  <a:cubicBezTo>
                    <a:pt x="89196" y="11321"/>
                    <a:pt x="90274" y="10728"/>
                    <a:pt x="91309" y="10054"/>
                  </a:cubicBezTo>
                  <a:cubicBezTo>
                    <a:pt x="93413" y="8682"/>
                    <a:pt x="94200" y="6846"/>
                    <a:pt x="93618" y="3992"/>
                  </a:cubicBezTo>
                  <a:cubicBezTo>
                    <a:pt x="93409" y="2968"/>
                    <a:pt x="92972" y="2001"/>
                    <a:pt x="92531" y="1049"/>
                  </a:cubicBezTo>
                  <a:cubicBezTo>
                    <a:pt x="92536" y="906"/>
                    <a:pt x="92579" y="721"/>
                    <a:pt x="92379" y="700"/>
                  </a:cubicBezTo>
                  <a:cubicBezTo>
                    <a:pt x="92371" y="699"/>
                    <a:pt x="92365" y="699"/>
                    <a:pt x="92358" y="699"/>
                  </a:cubicBezTo>
                  <a:cubicBezTo>
                    <a:pt x="92237" y="699"/>
                    <a:pt x="92252" y="831"/>
                    <a:pt x="92275" y="931"/>
                  </a:cubicBezTo>
                  <a:cubicBezTo>
                    <a:pt x="92075" y="1823"/>
                    <a:pt x="91504" y="2453"/>
                    <a:pt x="90803" y="2982"/>
                  </a:cubicBezTo>
                  <a:cubicBezTo>
                    <a:pt x="90404" y="3284"/>
                    <a:pt x="89986" y="3564"/>
                    <a:pt x="89569" y="3843"/>
                  </a:cubicBezTo>
                  <a:cubicBezTo>
                    <a:pt x="88886" y="4302"/>
                    <a:pt x="88233" y="4796"/>
                    <a:pt x="87654" y="5385"/>
                  </a:cubicBezTo>
                  <a:cubicBezTo>
                    <a:pt x="86735" y="6322"/>
                    <a:pt x="86230" y="7436"/>
                    <a:pt x="86226" y="8760"/>
                  </a:cubicBezTo>
                  <a:cubicBezTo>
                    <a:pt x="86222" y="9539"/>
                    <a:pt x="86264" y="10319"/>
                    <a:pt x="86495" y="11062"/>
                  </a:cubicBezTo>
                  <a:cubicBezTo>
                    <a:pt x="86626" y="11484"/>
                    <a:pt x="86530" y="11733"/>
                    <a:pt x="86218" y="12003"/>
                  </a:cubicBezTo>
                  <a:cubicBezTo>
                    <a:pt x="85666" y="12480"/>
                    <a:pt x="85142" y="12990"/>
                    <a:pt x="84613" y="13493"/>
                  </a:cubicBezTo>
                  <a:cubicBezTo>
                    <a:pt x="83239" y="14798"/>
                    <a:pt x="81902" y="16137"/>
                    <a:pt x="80843" y="17724"/>
                  </a:cubicBezTo>
                  <a:cubicBezTo>
                    <a:pt x="80814" y="17768"/>
                    <a:pt x="80727" y="17774"/>
                    <a:pt x="80638" y="17810"/>
                  </a:cubicBezTo>
                  <a:cubicBezTo>
                    <a:pt x="80503" y="17430"/>
                    <a:pt x="80382" y="17064"/>
                    <a:pt x="80240" y="16706"/>
                  </a:cubicBezTo>
                  <a:cubicBezTo>
                    <a:pt x="80129" y="16422"/>
                    <a:pt x="80179" y="16193"/>
                    <a:pt x="80351" y="15941"/>
                  </a:cubicBezTo>
                  <a:cubicBezTo>
                    <a:pt x="80740" y="15371"/>
                    <a:pt x="81189" y="14864"/>
                    <a:pt x="81716" y="14419"/>
                  </a:cubicBezTo>
                  <a:cubicBezTo>
                    <a:pt x="82239" y="13978"/>
                    <a:pt x="82765" y="13537"/>
                    <a:pt x="83249" y="13056"/>
                  </a:cubicBezTo>
                  <a:cubicBezTo>
                    <a:pt x="84225" y="12082"/>
                    <a:pt x="84757" y="10907"/>
                    <a:pt x="84789" y="9509"/>
                  </a:cubicBezTo>
                  <a:cubicBezTo>
                    <a:pt x="84807" y="8704"/>
                    <a:pt x="84716" y="7916"/>
                    <a:pt x="84580" y="7128"/>
                  </a:cubicBezTo>
                  <a:cubicBezTo>
                    <a:pt x="84486" y="6589"/>
                    <a:pt x="84389" y="6050"/>
                    <a:pt x="84326" y="5506"/>
                  </a:cubicBezTo>
                  <a:cubicBezTo>
                    <a:pt x="84194" y="4381"/>
                    <a:pt x="84295" y="3300"/>
                    <a:pt x="85038" y="2370"/>
                  </a:cubicBezTo>
                  <a:cubicBezTo>
                    <a:pt x="85150" y="2233"/>
                    <a:pt x="85410" y="2084"/>
                    <a:pt x="85203" y="1912"/>
                  </a:cubicBezTo>
                  <a:cubicBezTo>
                    <a:pt x="85174" y="1888"/>
                    <a:pt x="85146" y="1877"/>
                    <a:pt x="85119" y="1877"/>
                  </a:cubicBezTo>
                  <a:cubicBezTo>
                    <a:pt x="85002" y="1877"/>
                    <a:pt x="84903" y="2071"/>
                    <a:pt x="84803" y="2159"/>
                  </a:cubicBezTo>
                  <a:cubicBezTo>
                    <a:pt x="84738" y="2216"/>
                    <a:pt x="84691" y="2292"/>
                    <a:pt x="84635" y="2360"/>
                  </a:cubicBezTo>
                  <a:cubicBezTo>
                    <a:pt x="84490" y="2427"/>
                    <a:pt x="84345" y="2496"/>
                    <a:pt x="84311" y="2677"/>
                  </a:cubicBezTo>
                  <a:cubicBezTo>
                    <a:pt x="83764" y="2899"/>
                    <a:pt x="83426" y="3363"/>
                    <a:pt x="83044" y="3775"/>
                  </a:cubicBezTo>
                  <a:cubicBezTo>
                    <a:pt x="82874" y="3888"/>
                    <a:pt x="82739" y="4032"/>
                    <a:pt x="82650" y="4218"/>
                  </a:cubicBezTo>
                  <a:cubicBezTo>
                    <a:pt x="82230" y="4722"/>
                    <a:pt x="81695" y="5144"/>
                    <a:pt x="81472" y="5796"/>
                  </a:cubicBezTo>
                  <a:cubicBezTo>
                    <a:pt x="81467" y="5794"/>
                    <a:pt x="81463" y="5791"/>
                    <a:pt x="81459" y="5790"/>
                  </a:cubicBezTo>
                  <a:cubicBezTo>
                    <a:pt x="81272" y="5803"/>
                    <a:pt x="81200" y="5964"/>
                    <a:pt x="81107" y="6086"/>
                  </a:cubicBezTo>
                  <a:cubicBezTo>
                    <a:pt x="80077" y="7419"/>
                    <a:pt x="79326" y="8888"/>
                    <a:pt x="78958" y="10542"/>
                  </a:cubicBezTo>
                  <a:cubicBezTo>
                    <a:pt x="78914" y="10736"/>
                    <a:pt x="78944" y="10955"/>
                    <a:pt x="78765" y="11126"/>
                  </a:cubicBezTo>
                  <a:cubicBezTo>
                    <a:pt x="78518" y="10843"/>
                    <a:pt x="78416" y="10485"/>
                    <a:pt x="78246" y="10168"/>
                  </a:cubicBezTo>
                  <a:cubicBezTo>
                    <a:pt x="77670" y="9094"/>
                    <a:pt x="76946" y="8130"/>
                    <a:pt x="76124" y="7237"/>
                  </a:cubicBezTo>
                  <a:cubicBezTo>
                    <a:pt x="74850" y="5852"/>
                    <a:pt x="74028" y="4265"/>
                    <a:pt x="73850" y="2370"/>
                  </a:cubicBezTo>
                  <a:cubicBezTo>
                    <a:pt x="73835" y="2204"/>
                    <a:pt x="73861" y="2008"/>
                    <a:pt x="73685" y="1899"/>
                  </a:cubicBezTo>
                  <a:cubicBezTo>
                    <a:pt x="73526" y="1936"/>
                    <a:pt x="73520" y="2056"/>
                    <a:pt x="73501" y="2167"/>
                  </a:cubicBezTo>
                  <a:cubicBezTo>
                    <a:pt x="73217" y="3762"/>
                    <a:pt x="73007" y="5364"/>
                    <a:pt x="72920" y="6983"/>
                  </a:cubicBezTo>
                  <a:cubicBezTo>
                    <a:pt x="72828" y="8686"/>
                    <a:pt x="73092" y="10302"/>
                    <a:pt x="73928" y="11805"/>
                  </a:cubicBezTo>
                  <a:cubicBezTo>
                    <a:pt x="74512" y="12855"/>
                    <a:pt x="75298" y="13733"/>
                    <a:pt x="76215" y="14502"/>
                  </a:cubicBezTo>
                  <a:cubicBezTo>
                    <a:pt x="77075" y="15222"/>
                    <a:pt x="78021" y="15821"/>
                    <a:pt x="78936" y="16463"/>
                  </a:cubicBezTo>
                  <a:cubicBezTo>
                    <a:pt x="79272" y="16697"/>
                    <a:pt x="79478" y="16986"/>
                    <a:pt x="79601" y="17377"/>
                  </a:cubicBezTo>
                  <a:cubicBezTo>
                    <a:pt x="79810" y="18051"/>
                    <a:pt x="80060" y="18713"/>
                    <a:pt x="80298" y="19378"/>
                  </a:cubicBezTo>
                  <a:cubicBezTo>
                    <a:pt x="80674" y="20431"/>
                    <a:pt x="81094" y="21468"/>
                    <a:pt x="81422" y="22536"/>
                  </a:cubicBezTo>
                  <a:cubicBezTo>
                    <a:pt x="81787" y="23727"/>
                    <a:pt x="81970" y="24951"/>
                    <a:pt x="81485" y="26160"/>
                  </a:cubicBezTo>
                  <a:cubicBezTo>
                    <a:pt x="80891" y="27645"/>
                    <a:pt x="79838" y="28728"/>
                    <a:pt x="78412" y="29418"/>
                  </a:cubicBezTo>
                  <a:cubicBezTo>
                    <a:pt x="77692" y="29766"/>
                    <a:pt x="76986" y="30134"/>
                    <a:pt x="76296" y="30535"/>
                  </a:cubicBezTo>
                  <a:cubicBezTo>
                    <a:pt x="76153" y="30617"/>
                    <a:pt x="76030" y="30752"/>
                    <a:pt x="75850" y="30752"/>
                  </a:cubicBezTo>
                  <a:cubicBezTo>
                    <a:pt x="75840" y="30752"/>
                    <a:pt x="75829" y="30751"/>
                    <a:pt x="75818" y="30750"/>
                  </a:cubicBezTo>
                  <a:cubicBezTo>
                    <a:pt x="75429" y="29799"/>
                    <a:pt x="75429" y="29799"/>
                    <a:pt x="76130" y="29225"/>
                  </a:cubicBezTo>
                  <a:cubicBezTo>
                    <a:pt x="76271" y="29109"/>
                    <a:pt x="76413" y="28994"/>
                    <a:pt x="76549" y="28873"/>
                  </a:cubicBezTo>
                  <a:cubicBezTo>
                    <a:pt x="77663" y="27875"/>
                    <a:pt x="78321" y="26630"/>
                    <a:pt x="78565" y="25160"/>
                  </a:cubicBezTo>
                  <a:cubicBezTo>
                    <a:pt x="78732" y="24157"/>
                    <a:pt x="78519" y="23255"/>
                    <a:pt x="77850" y="22478"/>
                  </a:cubicBezTo>
                  <a:cubicBezTo>
                    <a:pt x="77597" y="22185"/>
                    <a:pt x="77336" y="21897"/>
                    <a:pt x="77058" y="21628"/>
                  </a:cubicBezTo>
                  <a:cubicBezTo>
                    <a:pt x="76398" y="20988"/>
                    <a:pt x="75620" y="20511"/>
                    <a:pt x="74837" y="20038"/>
                  </a:cubicBezTo>
                  <a:cubicBezTo>
                    <a:pt x="74447" y="19803"/>
                    <a:pt x="74067" y="19550"/>
                    <a:pt x="73689" y="19296"/>
                  </a:cubicBezTo>
                  <a:cubicBezTo>
                    <a:pt x="73400" y="19102"/>
                    <a:pt x="73218" y="18806"/>
                    <a:pt x="72993" y="18548"/>
                  </a:cubicBezTo>
                  <a:cubicBezTo>
                    <a:pt x="72953" y="18503"/>
                    <a:pt x="72922" y="18485"/>
                    <a:pt x="72897" y="18485"/>
                  </a:cubicBezTo>
                  <a:cubicBezTo>
                    <a:pt x="72839" y="18485"/>
                    <a:pt x="72815" y="18579"/>
                    <a:pt x="72807" y="18664"/>
                  </a:cubicBezTo>
                  <a:cubicBezTo>
                    <a:pt x="72755" y="18707"/>
                    <a:pt x="72673" y="18739"/>
                    <a:pt x="72657" y="18792"/>
                  </a:cubicBezTo>
                  <a:cubicBezTo>
                    <a:pt x="72469" y="19419"/>
                    <a:pt x="72355" y="20057"/>
                    <a:pt x="72375" y="20714"/>
                  </a:cubicBezTo>
                  <a:cubicBezTo>
                    <a:pt x="71923" y="22631"/>
                    <a:pt x="72272" y="24449"/>
                    <a:pt x="73131" y="26189"/>
                  </a:cubicBezTo>
                  <a:cubicBezTo>
                    <a:pt x="73070" y="26208"/>
                    <a:pt x="73017" y="26216"/>
                    <a:pt x="72970" y="26216"/>
                  </a:cubicBezTo>
                  <a:cubicBezTo>
                    <a:pt x="72811" y="26216"/>
                    <a:pt x="72717" y="26128"/>
                    <a:pt x="72617" y="26066"/>
                  </a:cubicBezTo>
                  <a:cubicBezTo>
                    <a:pt x="71843" y="25581"/>
                    <a:pt x="71049" y="25131"/>
                    <a:pt x="70227" y="24736"/>
                  </a:cubicBezTo>
                  <a:cubicBezTo>
                    <a:pt x="69783" y="24522"/>
                    <a:pt x="69522" y="24198"/>
                    <a:pt x="69365" y="23739"/>
                  </a:cubicBezTo>
                  <a:cubicBezTo>
                    <a:pt x="69002" y="22670"/>
                    <a:pt x="68872" y="21565"/>
                    <a:pt x="68776" y="20449"/>
                  </a:cubicBezTo>
                  <a:cubicBezTo>
                    <a:pt x="68709" y="19670"/>
                    <a:pt x="68900" y="18966"/>
                    <a:pt x="69216" y="18268"/>
                  </a:cubicBezTo>
                  <a:cubicBezTo>
                    <a:pt x="69325" y="18029"/>
                    <a:pt x="69435" y="17937"/>
                    <a:pt x="69612" y="17937"/>
                  </a:cubicBezTo>
                  <a:cubicBezTo>
                    <a:pt x="69689" y="17937"/>
                    <a:pt x="69779" y="17955"/>
                    <a:pt x="69887" y="17985"/>
                  </a:cubicBezTo>
                  <a:cubicBezTo>
                    <a:pt x="70192" y="18072"/>
                    <a:pt x="70494" y="18113"/>
                    <a:pt x="70788" y="18113"/>
                  </a:cubicBezTo>
                  <a:cubicBezTo>
                    <a:pt x="71900" y="18113"/>
                    <a:pt x="72894" y="17515"/>
                    <a:pt x="73498" y="16475"/>
                  </a:cubicBezTo>
                  <a:cubicBezTo>
                    <a:pt x="73909" y="15768"/>
                    <a:pt x="73925" y="15000"/>
                    <a:pt x="73909" y="14223"/>
                  </a:cubicBezTo>
                  <a:cubicBezTo>
                    <a:pt x="73998" y="13742"/>
                    <a:pt x="74087" y="13263"/>
                    <a:pt x="74190" y="12709"/>
                  </a:cubicBezTo>
                  <a:lnTo>
                    <a:pt x="74190" y="12709"/>
                  </a:lnTo>
                  <a:cubicBezTo>
                    <a:pt x="73894" y="12801"/>
                    <a:pt x="73704" y="12901"/>
                    <a:pt x="73527" y="13034"/>
                  </a:cubicBezTo>
                  <a:cubicBezTo>
                    <a:pt x="72626" y="13442"/>
                    <a:pt x="71658" y="13694"/>
                    <a:pt x="70795" y="14197"/>
                  </a:cubicBezTo>
                  <a:cubicBezTo>
                    <a:pt x="70615" y="14254"/>
                    <a:pt x="70450" y="14352"/>
                    <a:pt x="70316" y="14486"/>
                  </a:cubicBezTo>
                  <a:cubicBezTo>
                    <a:pt x="70173" y="14540"/>
                    <a:pt x="70052" y="14621"/>
                    <a:pt x="69982" y="14763"/>
                  </a:cubicBezTo>
                  <a:cubicBezTo>
                    <a:pt x="69857" y="14822"/>
                    <a:pt x="69761" y="14925"/>
                    <a:pt x="69713" y="15054"/>
                  </a:cubicBezTo>
                  <a:cubicBezTo>
                    <a:pt x="69619" y="15097"/>
                    <a:pt x="69571" y="15162"/>
                    <a:pt x="69617" y="15269"/>
                  </a:cubicBezTo>
                  <a:cubicBezTo>
                    <a:pt x="69664" y="15345"/>
                    <a:pt x="69713" y="15394"/>
                    <a:pt x="69767" y="15394"/>
                  </a:cubicBezTo>
                  <a:cubicBezTo>
                    <a:pt x="69809" y="15394"/>
                    <a:pt x="69854" y="15364"/>
                    <a:pt x="69902" y="15292"/>
                  </a:cubicBezTo>
                  <a:cubicBezTo>
                    <a:pt x="69979" y="15200"/>
                    <a:pt x="70058" y="15107"/>
                    <a:pt x="70135" y="15014"/>
                  </a:cubicBezTo>
                  <a:cubicBezTo>
                    <a:pt x="70320" y="14915"/>
                    <a:pt x="70428" y="14857"/>
                    <a:pt x="70493" y="14857"/>
                  </a:cubicBezTo>
                  <a:cubicBezTo>
                    <a:pt x="70586" y="14857"/>
                    <a:pt x="70592" y="14974"/>
                    <a:pt x="70606" y="15257"/>
                  </a:cubicBezTo>
                  <a:cubicBezTo>
                    <a:pt x="70611" y="15344"/>
                    <a:pt x="70618" y="15433"/>
                    <a:pt x="70623" y="15522"/>
                  </a:cubicBezTo>
                  <a:cubicBezTo>
                    <a:pt x="70408" y="15957"/>
                    <a:pt x="70031" y="16261"/>
                    <a:pt x="69717" y="16657"/>
                  </a:cubicBezTo>
                  <a:cubicBezTo>
                    <a:pt x="69504" y="16449"/>
                    <a:pt x="69571" y="16218"/>
                    <a:pt x="69607" y="16010"/>
                  </a:cubicBezTo>
                  <a:cubicBezTo>
                    <a:pt x="69647" y="15776"/>
                    <a:pt x="69676" y="15560"/>
                    <a:pt x="69480" y="15379"/>
                  </a:cubicBezTo>
                  <a:cubicBezTo>
                    <a:pt x="69370" y="15655"/>
                    <a:pt x="69084" y="15867"/>
                    <a:pt x="69162" y="16217"/>
                  </a:cubicBezTo>
                  <a:cubicBezTo>
                    <a:pt x="69185" y="16395"/>
                    <a:pt x="69201" y="16574"/>
                    <a:pt x="69230" y="16751"/>
                  </a:cubicBezTo>
                  <a:cubicBezTo>
                    <a:pt x="69327" y="17361"/>
                    <a:pt x="69328" y="17361"/>
                    <a:pt x="68824" y="17984"/>
                  </a:cubicBezTo>
                  <a:cubicBezTo>
                    <a:pt x="68822" y="17358"/>
                    <a:pt x="68844" y="16792"/>
                    <a:pt x="68942" y="16228"/>
                  </a:cubicBezTo>
                  <a:cubicBezTo>
                    <a:pt x="68976" y="15317"/>
                    <a:pt x="69014" y="14405"/>
                    <a:pt x="68911" y="13494"/>
                  </a:cubicBezTo>
                  <a:cubicBezTo>
                    <a:pt x="68764" y="12198"/>
                    <a:pt x="68505" y="10925"/>
                    <a:pt x="68155" y="9670"/>
                  </a:cubicBezTo>
                  <a:cubicBezTo>
                    <a:pt x="68080" y="9403"/>
                    <a:pt x="68010" y="9160"/>
                    <a:pt x="68143" y="8880"/>
                  </a:cubicBezTo>
                  <a:cubicBezTo>
                    <a:pt x="68609" y="7891"/>
                    <a:pt x="68740" y="6823"/>
                    <a:pt x="68772" y="5747"/>
                  </a:cubicBezTo>
                  <a:cubicBezTo>
                    <a:pt x="68852" y="3118"/>
                    <a:pt x="67568" y="1200"/>
                    <a:pt x="65219" y="423"/>
                  </a:cubicBezTo>
                  <a:cubicBezTo>
                    <a:pt x="64521" y="191"/>
                    <a:pt x="63806" y="42"/>
                    <a:pt x="63070" y="42"/>
                  </a:cubicBezTo>
                  <a:cubicBezTo>
                    <a:pt x="62934" y="42"/>
                    <a:pt x="62798" y="47"/>
                    <a:pt x="62661" y="57"/>
                  </a:cubicBezTo>
                  <a:cubicBezTo>
                    <a:pt x="62280" y="87"/>
                    <a:pt x="61899" y="108"/>
                    <a:pt x="61519" y="108"/>
                  </a:cubicBezTo>
                  <a:cubicBezTo>
                    <a:pt x="61080" y="108"/>
                    <a:pt x="60642" y="80"/>
                    <a:pt x="60205" y="3"/>
                  </a:cubicBezTo>
                  <a:cubicBezTo>
                    <a:pt x="60196" y="2"/>
                    <a:pt x="60189" y="1"/>
                    <a:pt x="60181"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53" name="Google Shape;2428;p97"/>
            <p:cNvSpPr/>
            <p:nvPr/>
          </p:nvSpPr>
          <p:spPr>
            <a:xfrm flipH="1">
              <a:off x="2759400" y="28213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4" h="13">
                  <a:moveTo>
                    <a:pt x="13" y="0"/>
                  </a:moveTo>
                  <a:lnTo>
                    <a:pt x="7" y="2"/>
                  </a:lnTo>
                  <a:lnTo>
                    <a:pt x="1" y="13"/>
                  </a:lnTo>
                  <a:cubicBezTo>
                    <a:pt x="5" y="12"/>
                    <a:pt x="10" y="10"/>
                    <a:pt x="13" y="8"/>
                  </a:cubicBezTo>
                  <a:lnTo>
                    <a:pt x="13"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54" name="Google Shape;2429;p97"/>
            <p:cNvSpPr/>
            <p:nvPr/>
          </p:nvSpPr>
          <p:spPr>
            <a:xfrm flipH="1">
              <a:off x="2612520" y="25272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9" h="15">
                  <a:moveTo>
                    <a:pt x="9" y="0"/>
                  </a:moveTo>
                  <a:cubicBezTo>
                    <a:pt x="6" y="3"/>
                    <a:pt x="4" y="5"/>
                    <a:pt x="1" y="7"/>
                  </a:cubicBezTo>
                  <a:cubicBezTo>
                    <a:pt x="1" y="10"/>
                    <a:pt x="1" y="12"/>
                    <a:pt x="2" y="14"/>
                  </a:cubicBezTo>
                  <a:cubicBezTo>
                    <a:pt x="4" y="14"/>
                    <a:pt x="6" y="12"/>
                    <a:pt x="9" y="12"/>
                  </a:cubicBezTo>
                  <a:lnTo>
                    <a:pt x="9"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55" name="Google Shape;2430;p97"/>
            <p:cNvSpPr/>
            <p:nvPr/>
          </p:nvSpPr>
          <p:spPr>
            <a:xfrm flipH="1">
              <a:off x="2502720" y="17712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2" h="9">
                  <a:moveTo>
                    <a:pt x="11" y="0"/>
                  </a:moveTo>
                  <a:cubicBezTo>
                    <a:pt x="8" y="0"/>
                    <a:pt x="4" y="2"/>
                    <a:pt x="1" y="2"/>
                  </a:cubicBezTo>
                  <a:lnTo>
                    <a:pt x="1" y="9"/>
                  </a:lnTo>
                  <a:lnTo>
                    <a:pt x="9" y="9"/>
                  </a:lnTo>
                  <a:cubicBezTo>
                    <a:pt x="9" y="6"/>
                    <a:pt x="11" y="4"/>
                    <a:pt x="11"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56" name="Google Shape;2431;p97"/>
            <p:cNvSpPr/>
            <p:nvPr/>
          </p:nvSpPr>
          <p:spPr>
            <a:xfrm flipH="1">
              <a:off x="2323080" y="16128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5" h="11">
                  <a:moveTo>
                    <a:pt x="15" y="0"/>
                  </a:moveTo>
                  <a:cubicBezTo>
                    <a:pt x="10" y="1"/>
                    <a:pt x="6" y="3"/>
                    <a:pt x="1" y="4"/>
                  </a:cubicBezTo>
                  <a:cubicBezTo>
                    <a:pt x="2" y="6"/>
                    <a:pt x="4" y="8"/>
                    <a:pt x="6" y="11"/>
                  </a:cubicBezTo>
                  <a:lnTo>
                    <a:pt x="15" y="11"/>
                  </a:lnTo>
                  <a:cubicBezTo>
                    <a:pt x="15" y="7"/>
                    <a:pt x="15" y="4"/>
                    <a:pt x="15"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57" name="Google Shape;2432;p97"/>
            <p:cNvSpPr/>
            <p:nvPr/>
          </p:nvSpPr>
          <p:spPr>
            <a:xfrm flipH="1">
              <a:off x="4162320" y="17949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1" h="12">
                  <a:moveTo>
                    <a:pt x="1" y="0"/>
                  </a:moveTo>
                  <a:lnTo>
                    <a:pt x="1" y="12"/>
                  </a:lnTo>
                  <a:cubicBezTo>
                    <a:pt x="4" y="9"/>
                    <a:pt x="7" y="9"/>
                    <a:pt x="10" y="7"/>
                  </a:cubicBezTo>
                  <a:lnTo>
                    <a:pt x="2" y="0"/>
                  </a:lnTo>
                  <a:lnTo>
                    <a:pt x="8" y="6"/>
                  </a:lnTo>
                  <a:lnTo>
                    <a:pt x="1"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58" name="Google Shape;2433;p97"/>
            <p:cNvSpPr/>
            <p:nvPr/>
          </p:nvSpPr>
          <p:spPr>
            <a:xfrm flipH="1">
              <a:off x="1015200" y="14295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5" h="13">
                  <a:moveTo>
                    <a:pt x="13" y="1"/>
                  </a:moveTo>
                  <a:lnTo>
                    <a:pt x="13" y="1"/>
                  </a:lnTo>
                  <a:cubicBezTo>
                    <a:pt x="13" y="1"/>
                    <a:pt x="13" y="1"/>
                    <a:pt x="13" y="1"/>
                  </a:cubicBezTo>
                  <a:close/>
                  <a:moveTo>
                    <a:pt x="13" y="1"/>
                  </a:moveTo>
                  <a:cubicBezTo>
                    <a:pt x="8" y="1"/>
                    <a:pt x="5" y="3"/>
                    <a:pt x="1" y="3"/>
                  </a:cubicBezTo>
                  <a:cubicBezTo>
                    <a:pt x="1" y="7"/>
                    <a:pt x="0" y="9"/>
                    <a:pt x="1" y="13"/>
                  </a:cubicBezTo>
                  <a:lnTo>
                    <a:pt x="14" y="13"/>
                  </a:lnTo>
                  <a:cubicBezTo>
                    <a:pt x="13" y="8"/>
                    <a:pt x="14" y="6"/>
                    <a:pt x="13"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59" name="Google Shape;2434;p97"/>
            <p:cNvSpPr/>
            <p:nvPr/>
          </p:nvSpPr>
          <p:spPr>
            <a:xfrm flipH="1">
              <a:off x="1859400" y="31582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7" h="6">
                  <a:moveTo>
                    <a:pt x="7" y="0"/>
                  </a:moveTo>
                  <a:cubicBezTo>
                    <a:pt x="4" y="1"/>
                    <a:pt x="3" y="2"/>
                    <a:pt x="1" y="2"/>
                  </a:cubicBezTo>
                  <a:lnTo>
                    <a:pt x="4" y="6"/>
                  </a:lnTo>
                  <a:cubicBezTo>
                    <a:pt x="6" y="4"/>
                    <a:pt x="6" y="2"/>
                    <a:pt x="7"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60" name="Google Shape;2435;p97"/>
            <p:cNvSpPr/>
            <p:nvPr/>
          </p:nvSpPr>
          <p:spPr>
            <a:xfrm flipH="1">
              <a:off x="2680560" y="26830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5" h="4">
                  <a:moveTo>
                    <a:pt x="0" y="0"/>
                  </a:moveTo>
                  <a:cubicBezTo>
                    <a:pt x="0" y="2"/>
                    <a:pt x="0" y="3"/>
                    <a:pt x="1" y="4"/>
                  </a:cubicBezTo>
                  <a:lnTo>
                    <a:pt x="5" y="3"/>
                  </a:lnTo>
                  <a:lnTo>
                    <a:pt x="5"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61" name="Google Shape;2436;p97"/>
            <p:cNvSpPr/>
            <p:nvPr/>
          </p:nvSpPr>
          <p:spPr>
            <a:xfrm flipH="1">
              <a:off x="1865160" y="31496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3" h="3">
                  <a:moveTo>
                    <a:pt x="0" y="0"/>
                  </a:moveTo>
                  <a:lnTo>
                    <a:pt x="2" y="2"/>
                  </a:lnTo>
                  <a:lnTo>
                    <a:pt x="2"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62" name="Google Shape;2437;p97"/>
            <p:cNvSpPr/>
            <p:nvPr/>
          </p:nvSpPr>
          <p:spPr>
            <a:xfrm flipH="1">
              <a:off x="1920960" y="31039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 h="3">
                  <a:moveTo>
                    <a:pt x="1" y="3"/>
                  </a:moveTo>
                  <a:lnTo>
                    <a:pt x="1" y="1"/>
                  </a:lnTo>
                  <a:lnTo>
                    <a:pt x="1"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63" name="Google Shape;2438;p97"/>
            <p:cNvSpPr/>
            <p:nvPr/>
          </p:nvSpPr>
          <p:spPr>
            <a:xfrm flipH="1">
              <a:off x="1870200" y="31453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3" h="1">
                  <a:moveTo>
                    <a:pt x="2" y="1"/>
                  </a:moveTo>
                  <a:lnTo>
                    <a:pt x="2" y="1"/>
                  </a:lnTo>
                  <a:lnTo>
                    <a:pt x="1"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64" name="Google Shape;2439;p97"/>
            <p:cNvSpPr/>
            <p:nvPr/>
          </p:nvSpPr>
          <p:spPr>
            <a:xfrm flipH="1">
              <a:off x="2106000" y="31600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5" h="9">
                  <a:moveTo>
                    <a:pt x="1" y="1"/>
                  </a:moveTo>
                  <a:cubicBezTo>
                    <a:pt x="3" y="4"/>
                    <a:pt x="6" y="6"/>
                    <a:pt x="7" y="9"/>
                  </a:cubicBezTo>
                  <a:lnTo>
                    <a:pt x="15" y="9"/>
                  </a:lnTo>
                  <a:lnTo>
                    <a:pt x="1"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65" name="Google Shape;2440;p97"/>
            <p:cNvSpPr/>
            <p:nvPr/>
          </p:nvSpPr>
          <p:spPr>
            <a:xfrm flipH="1">
              <a:off x="1210680" y="16588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4" h="9">
                  <a:moveTo>
                    <a:pt x="6" y="1"/>
                  </a:moveTo>
                  <a:lnTo>
                    <a:pt x="0" y="2"/>
                  </a:lnTo>
                  <a:cubicBezTo>
                    <a:pt x="1" y="4"/>
                    <a:pt x="3" y="7"/>
                    <a:pt x="6" y="9"/>
                  </a:cubicBezTo>
                  <a:lnTo>
                    <a:pt x="14" y="9"/>
                  </a:lnTo>
                  <a:lnTo>
                    <a:pt x="6"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66" name="Google Shape;2441;p97"/>
            <p:cNvSpPr/>
            <p:nvPr/>
          </p:nvSpPr>
          <p:spPr>
            <a:xfrm flipH="1">
              <a:off x="959760" y="12891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4" h="6">
                  <a:moveTo>
                    <a:pt x="4" y="1"/>
                  </a:moveTo>
                  <a:lnTo>
                    <a:pt x="0" y="2"/>
                  </a:lnTo>
                  <a:cubicBezTo>
                    <a:pt x="0" y="3"/>
                    <a:pt x="0" y="4"/>
                    <a:pt x="0" y="5"/>
                  </a:cubicBezTo>
                  <a:lnTo>
                    <a:pt x="4" y="5"/>
                  </a:lnTo>
                  <a:cubicBezTo>
                    <a:pt x="4" y="3"/>
                    <a:pt x="4" y="2"/>
                    <a:pt x="4"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67" name="Google Shape;2442;p97"/>
            <p:cNvSpPr/>
            <p:nvPr/>
          </p:nvSpPr>
          <p:spPr>
            <a:xfrm flipH="1">
              <a:off x="846720" y="18082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9" h="6">
                  <a:moveTo>
                    <a:pt x="5" y="0"/>
                  </a:moveTo>
                  <a:cubicBezTo>
                    <a:pt x="4" y="0"/>
                    <a:pt x="2" y="1"/>
                    <a:pt x="1" y="2"/>
                  </a:cubicBezTo>
                  <a:lnTo>
                    <a:pt x="9" y="5"/>
                  </a:lnTo>
                  <a:cubicBezTo>
                    <a:pt x="9" y="4"/>
                    <a:pt x="8" y="3"/>
                    <a:pt x="6" y="2"/>
                  </a:cubicBezTo>
                  <a:cubicBezTo>
                    <a:pt x="6" y="1"/>
                    <a:pt x="6" y="0"/>
                    <a:pt x="5"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68" name="Google Shape;2443;p97"/>
            <p:cNvSpPr/>
            <p:nvPr/>
          </p:nvSpPr>
          <p:spPr>
            <a:xfrm flipH="1">
              <a:off x="837360" y="30920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6" h="16">
                  <a:moveTo>
                    <a:pt x="0" y="0"/>
                  </a:moveTo>
                  <a:lnTo>
                    <a:pt x="0" y="0"/>
                  </a:lnTo>
                  <a:cubicBezTo>
                    <a:pt x="4" y="6"/>
                    <a:pt x="7" y="10"/>
                    <a:pt x="10" y="15"/>
                  </a:cubicBezTo>
                  <a:lnTo>
                    <a:pt x="15" y="10"/>
                  </a:lnTo>
                  <a:cubicBezTo>
                    <a:pt x="11" y="6"/>
                    <a:pt x="6" y="5"/>
                    <a:pt x="0"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69" name="Google Shape;2444;p97"/>
            <p:cNvSpPr/>
            <p:nvPr/>
          </p:nvSpPr>
          <p:spPr>
            <a:xfrm flipH="1">
              <a:off x="981000" y="1698480"/>
              <a:ext cx="17640" cy="11880"/>
            </a:xfrm>
            <a:custGeom>
              <a:avLst/>
              <a:gdLst>
                <a:gd name="textAreaLeft" fmla="*/ -360 w 17640"/>
                <a:gd name="textAreaRight" fmla="*/ 17640 w 17640"/>
                <a:gd name="textAreaTop" fmla="*/ 0 h 11880"/>
                <a:gd name="textAreaBottom" fmla="*/ 12240 h 11880"/>
              </a:gdLst>
              <a:ahLst/>
              <a:cxnLst/>
              <a:rect l="textAreaLeft" t="textAreaTop" r="textAreaRight" b="textAreaBottom"/>
              <a:pathLst>
                <a:path w="529" h="363">
                  <a:moveTo>
                    <a:pt x="225" y="0"/>
                  </a:moveTo>
                  <a:lnTo>
                    <a:pt x="0" y="201"/>
                  </a:lnTo>
                  <a:lnTo>
                    <a:pt x="372" y="363"/>
                  </a:lnTo>
                  <a:lnTo>
                    <a:pt x="529" y="148"/>
                  </a:lnTo>
                  <a:cubicBezTo>
                    <a:pt x="448" y="65"/>
                    <a:pt x="341" y="13"/>
                    <a:pt x="225" y="0"/>
                  </a:cubicBezTo>
                  <a:close/>
                </a:path>
              </a:pathLst>
            </a:custGeom>
            <a:solidFill>
              <a:schemeClr val="dk2"/>
            </a:solidFill>
            <a:ln w="0">
              <a:noFill/>
            </a:ln>
          </p:spPr>
          <p:style>
            <a:lnRef idx="0"/>
            <a:fillRef idx="0"/>
            <a:effectRef idx="0"/>
            <a:fontRef idx="minor"/>
          </p:style>
          <p:txBody>
            <a:bodyPr tIns="6120" bIns="61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70" name="Google Shape;2445;p97"/>
            <p:cNvSpPr/>
            <p:nvPr/>
          </p:nvSpPr>
          <p:spPr>
            <a:xfrm flipH="1">
              <a:off x="873000" y="3180960"/>
              <a:ext cx="18000" cy="14760"/>
            </a:xfrm>
            <a:custGeom>
              <a:avLst/>
              <a:gdLst>
                <a:gd name="textAreaLeft" fmla="*/ 360 w 18000"/>
                <a:gd name="textAreaRight" fmla="*/ 18720 w 18000"/>
                <a:gd name="textAreaTop" fmla="*/ 0 h 14760"/>
                <a:gd name="textAreaBottom" fmla="*/ 15120 h 14760"/>
              </a:gdLst>
              <a:ahLst/>
              <a:cxnLst/>
              <a:rect l="textAreaLeft" t="textAreaTop" r="textAreaRight" b="textAreaBottom"/>
              <a:pathLst>
                <a:path w="548" h="447">
                  <a:moveTo>
                    <a:pt x="362" y="1"/>
                  </a:moveTo>
                  <a:cubicBezTo>
                    <a:pt x="284" y="1"/>
                    <a:pt x="241" y="86"/>
                    <a:pt x="214" y="266"/>
                  </a:cubicBezTo>
                  <a:cubicBezTo>
                    <a:pt x="184" y="263"/>
                    <a:pt x="155" y="240"/>
                    <a:pt x="125" y="240"/>
                  </a:cubicBezTo>
                  <a:cubicBezTo>
                    <a:pt x="106" y="240"/>
                    <a:pt x="87" y="248"/>
                    <a:pt x="65" y="274"/>
                  </a:cubicBezTo>
                  <a:cubicBezTo>
                    <a:pt x="0" y="349"/>
                    <a:pt x="82" y="372"/>
                    <a:pt x="94" y="418"/>
                  </a:cubicBezTo>
                  <a:cubicBezTo>
                    <a:pt x="125" y="419"/>
                    <a:pt x="153" y="446"/>
                    <a:pt x="185" y="446"/>
                  </a:cubicBezTo>
                  <a:cubicBezTo>
                    <a:pt x="202" y="446"/>
                    <a:pt x="221" y="438"/>
                    <a:pt x="242" y="412"/>
                  </a:cubicBezTo>
                  <a:cubicBezTo>
                    <a:pt x="297" y="344"/>
                    <a:pt x="236" y="317"/>
                    <a:pt x="220" y="274"/>
                  </a:cubicBezTo>
                  <a:lnTo>
                    <a:pt x="220" y="274"/>
                  </a:lnTo>
                  <a:cubicBezTo>
                    <a:pt x="269" y="306"/>
                    <a:pt x="309" y="319"/>
                    <a:pt x="342" y="319"/>
                  </a:cubicBezTo>
                  <a:cubicBezTo>
                    <a:pt x="450" y="319"/>
                    <a:pt x="483" y="176"/>
                    <a:pt x="547" y="94"/>
                  </a:cubicBezTo>
                  <a:cubicBezTo>
                    <a:pt x="470" y="33"/>
                    <a:pt x="410" y="1"/>
                    <a:pt x="362" y="1"/>
                  </a:cubicBezTo>
                  <a:close/>
                </a:path>
              </a:pathLst>
            </a:custGeom>
            <a:solidFill>
              <a:schemeClr val="dk2"/>
            </a:solidFill>
            <a:ln w="0">
              <a:noFill/>
            </a:ln>
          </p:spPr>
          <p:style>
            <a:lnRef idx="0"/>
            <a:fillRef idx="0"/>
            <a:effectRef idx="0"/>
            <a:fontRef idx="minor"/>
          </p:style>
          <p:txBody>
            <a:bodyPr tIns="7560" bIns="75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71" name="Google Shape;2446;p97"/>
            <p:cNvSpPr/>
            <p:nvPr/>
          </p:nvSpPr>
          <p:spPr>
            <a:xfrm flipH="1">
              <a:off x="966240" y="1703520"/>
              <a:ext cx="19800" cy="14400"/>
            </a:xfrm>
            <a:custGeom>
              <a:avLst/>
              <a:gdLst>
                <a:gd name="textAreaLeft" fmla="*/ -360 w 19800"/>
                <a:gd name="textAreaRight" fmla="*/ 19800 w 19800"/>
                <a:gd name="textAreaTop" fmla="*/ 0 h 14400"/>
                <a:gd name="textAreaBottom" fmla="*/ 14760 h 14400"/>
              </a:gdLst>
              <a:ahLst/>
              <a:cxnLst/>
              <a:rect l="textAreaLeft" t="textAreaTop" r="textAreaRight" b="textAreaBottom"/>
              <a:pathLst>
                <a:path w="596" h="437">
                  <a:moveTo>
                    <a:pt x="158" y="0"/>
                  </a:moveTo>
                  <a:lnTo>
                    <a:pt x="1" y="215"/>
                  </a:lnTo>
                  <a:lnTo>
                    <a:pt x="167" y="303"/>
                  </a:lnTo>
                  <a:lnTo>
                    <a:pt x="444" y="436"/>
                  </a:lnTo>
                  <a:lnTo>
                    <a:pt x="595" y="231"/>
                  </a:lnTo>
                  <a:lnTo>
                    <a:pt x="316" y="78"/>
                  </a:lnTo>
                  <a:lnTo>
                    <a:pt x="158" y="0"/>
                  </a:lnTo>
                  <a:close/>
                </a:path>
              </a:pathLst>
            </a:custGeom>
            <a:solidFill>
              <a:schemeClr val="dk2"/>
            </a:solidFill>
            <a:ln w="0">
              <a:noFill/>
            </a:ln>
          </p:spPr>
          <p:style>
            <a:lnRef idx="0"/>
            <a:fillRef idx="0"/>
            <a:effectRef idx="0"/>
            <a:fontRef idx="minor"/>
          </p:style>
          <p:txBody>
            <a:bodyPr tIns="7200" bIns="72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72" name="Google Shape;2447;p97"/>
            <p:cNvSpPr/>
            <p:nvPr/>
          </p:nvSpPr>
          <p:spPr>
            <a:xfrm flipH="1">
              <a:off x="2106000" y="31600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5" h="11">
                  <a:moveTo>
                    <a:pt x="15" y="0"/>
                  </a:moveTo>
                  <a:lnTo>
                    <a:pt x="1" y="3"/>
                  </a:lnTo>
                  <a:lnTo>
                    <a:pt x="15" y="11"/>
                  </a:lnTo>
                  <a:cubicBezTo>
                    <a:pt x="15" y="7"/>
                    <a:pt x="15" y="4"/>
                    <a:pt x="15"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73" name="Google Shape;2448;p97"/>
            <p:cNvSpPr/>
            <p:nvPr/>
          </p:nvSpPr>
          <p:spPr>
            <a:xfrm flipH="1">
              <a:off x="2096280" y="31636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6" h="13">
                  <a:moveTo>
                    <a:pt x="12" y="1"/>
                  </a:moveTo>
                  <a:lnTo>
                    <a:pt x="0" y="4"/>
                  </a:lnTo>
                  <a:cubicBezTo>
                    <a:pt x="2" y="8"/>
                    <a:pt x="5" y="10"/>
                    <a:pt x="6" y="12"/>
                  </a:cubicBezTo>
                  <a:lnTo>
                    <a:pt x="15" y="11"/>
                  </a:lnTo>
                  <a:cubicBezTo>
                    <a:pt x="14" y="8"/>
                    <a:pt x="13" y="5"/>
                    <a:pt x="12"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74" name="Google Shape;2449;p97"/>
            <p:cNvSpPr/>
            <p:nvPr/>
          </p:nvSpPr>
          <p:spPr>
            <a:xfrm flipH="1">
              <a:off x="1859760" y="31582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4" h="3">
                  <a:moveTo>
                    <a:pt x="1" y="0"/>
                  </a:moveTo>
                  <a:cubicBezTo>
                    <a:pt x="1" y="2"/>
                    <a:pt x="1" y="2"/>
                    <a:pt x="1" y="3"/>
                  </a:cubicBezTo>
                  <a:lnTo>
                    <a:pt x="3" y="3"/>
                  </a:lnTo>
                  <a:lnTo>
                    <a:pt x="1"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75" name="Google Shape;2450;p97"/>
            <p:cNvSpPr/>
            <p:nvPr/>
          </p:nvSpPr>
          <p:spPr>
            <a:xfrm flipH="1">
              <a:off x="1920960" y="31039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2" h="2">
                  <a:moveTo>
                    <a:pt x="1" y="1"/>
                  </a:moveTo>
                  <a:lnTo>
                    <a:pt x="1" y="2"/>
                  </a:lnTo>
                  <a:lnTo>
                    <a:pt x="2" y="2"/>
                  </a:lnTo>
                  <a:lnTo>
                    <a:pt x="1"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76" name="Google Shape;2451;p97"/>
            <p:cNvSpPr/>
            <p:nvPr/>
          </p:nvSpPr>
          <p:spPr>
            <a:xfrm flipH="1">
              <a:off x="1849320" y="31665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7" h="7">
                  <a:moveTo>
                    <a:pt x="6" y="1"/>
                  </a:moveTo>
                  <a:cubicBezTo>
                    <a:pt x="4" y="2"/>
                    <a:pt x="3" y="2"/>
                    <a:pt x="1" y="2"/>
                  </a:cubicBezTo>
                  <a:cubicBezTo>
                    <a:pt x="2" y="4"/>
                    <a:pt x="2" y="6"/>
                    <a:pt x="2" y="7"/>
                  </a:cubicBezTo>
                  <a:lnTo>
                    <a:pt x="6" y="7"/>
                  </a:lnTo>
                  <a:lnTo>
                    <a:pt x="6"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77" name="Google Shape;2452;p97"/>
            <p:cNvSpPr/>
            <p:nvPr/>
          </p:nvSpPr>
          <p:spPr>
            <a:xfrm flipH="1">
              <a:off x="1764360" y="32281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9" h="10">
                  <a:moveTo>
                    <a:pt x="7" y="0"/>
                  </a:moveTo>
                  <a:cubicBezTo>
                    <a:pt x="5" y="0"/>
                    <a:pt x="3" y="0"/>
                    <a:pt x="1" y="1"/>
                  </a:cubicBezTo>
                  <a:lnTo>
                    <a:pt x="3" y="10"/>
                  </a:lnTo>
                  <a:cubicBezTo>
                    <a:pt x="5" y="8"/>
                    <a:pt x="8" y="7"/>
                    <a:pt x="9" y="6"/>
                  </a:cubicBezTo>
                  <a:cubicBezTo>
                    <a:pt x="9" y="4"/>
                    <a:pt x="8" y="3"/>
                    <a:pt x="7"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78" name="Google Shape;2453;p97"/>
            <p:cNvSpPr/>
            <p:nvPr/>
          </p:nvSpPr>
          <p:spPr>
            <a:xfrm flipH="1">
              <a:off x="1865160" y="31496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6" h="6">
                  <a:moveTo>
                    <a:pt x="3" y="1"/>
                  </a:moveTo>
                  <a:cubicBezTo>
                    <a:pt x="2" y="3"/>
                    <a:pt x="2" y="4"/>
                    <a:pt x="1" y="6"/>
                  </a:cubicBezTo>
                  <a:cubicBezTo>
                    <a:pt x="2" y="6"/>
                    <a:pt x="3" y="4"/>
                    <a:pt x="5" y="4"/>
                  </a:cubicBezTo>
                  <a:lnTo>
                    <a:pt x="3"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79" name="Google Shape;2454;p97"/>
            <p:cNvSpPr/>
            <p:nvPr/>
          </p:nvSpPr>
          <p:spPr>
            <a:xfrm flipH="1">
              <a:off x="1844280" y="31708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9" h="6">
                  <a:moveTo>
                    <a:pt x="1" y="1"/>
                  </a:moveTo>
                  <a:cubicBezTo>
                    <a:pt x="1" y="2"/>
                    <a:pt x="2" y="3"/>
                    <a:pt x="2" y="5"/>
                  </a:cubicBezTo>
                  <a:lnTo>
                    <a:pt x="6" y="5"/>
                  </a:lnTo>
                  <a:cubicBezTo>
                    <a:pt x="9" y="5"/>
                    <a:pt x="6" y="2"/>
                    <a:pt x="6"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80" name="Google Shape;2455;p97"/>
            <p:cNvSpPr/>
            <p:nvPr/>
          </p:nvSpPr>
          <p:spPr>
            <a:xfrm flipH="1">
              <a:off x="1870200" y="31453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4" h="2">
                  <a:moveTo>
                    <a:pt x="2" y="1"/>
                  </a:moveTo>
                  <a:cubicBezTo>
                    <a:pt x="1" y="1"/>
                    <a:pt x="1" y="2"/>
                    <a:pt x="2" y="2"/>
                  </a:cubicBezTo>
                  <a:lnTo>
                    <a:pt x="3" y="2"/>
                  </a:lnTo>
                  <a:lnTo>
                    <a:pt x="2"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81" name="Google Shape;2456;p97"/>
            <p:cNvSpPr/>
            <p:nvPr/>
          </p:nvSpPr>
          <p:spPr>
            <a:xfrm flipH="1">
              <a:off x="1854360" y="31622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7" h="6">
                  <a:moveTo>
                    <a:pt x="5" y="1"/>
                  </a:moveTo>
                  <a:lnTo>
                    <a:pt x="1" y="2"/>
                  </a:lnTo>
                  <a:cubicBezTo>
                    <a:pt x="2" y="3"/>
                    <a:pt x="2" y="4"/>
                    <a:pt x="2" y="5"/>
                  </a:cubicBezTo>
                  <a:lnTo>
                    <a:pt x="5" y="5"/>
                  </a:lnTo>
                  <a:cubicBezTo>
                    <a:pt x="7" y="5"/>
                    <a:pt x="5" y="2"/>
                    <a:pt x="5"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82" name="Google Shape;2457;p97"/>
            <p:cNvSpPr/>
            <p:nvPr/>
          </p:nvSpPr>
          <p:spPr>
            <a:xfrm flipH="1">
              <a:off x="2086920" y="31676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5" h="9">
                  <a:moveTo>
                    <a:pt x="11" y="1"/>
                  </a:moveTo>
                  <a:cubicBezTo>
                    <a:pt x="7" y="1"/>
                    <a:pt x="4" y="1"/>
                    <a:pt x="1" y="2"/>
                  </a:cubicBezTo>
                  <a:cubicBezTo>
                    <a:pt x="4" y="5"/>
                    <a:pt x="6" y="7"/>
                    <a:pt x="10" y="9"/>
                  </a:cubicBezTo>
                  <a:lnTo>
                    <a:pt x="13" y="9"/>
                  </a:lnTo>
                  <a:cubicBezTo>
                    <a:pt x="14" y="5"/>
                    <a:pt x="12" y="4"/>
                    <a:pt x="11"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83" name="Google Shape;2458;p97"/>
            <p:cNvSpPr/>
            <p:nvPr/>
          </p:nvSpPr>
          <p:spPr>
            <a:xfrm flipH="1">
              <a:off x="3729240" y="32688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9" h="6">
                  <a:moveTo>
                    <a:pt x="1" y="0"/>
                  </a:moveTo>
                  <a:cubicBezTo>
                    <a:pt x="2" y="2"/>
                    <a:pt x="2" y="4"/>
                    <a:pt x="3" y="5"/>
                  </a:cubicBezTo>
                  <a:lnTo>
                    <a:pt x="7" y="6"/>
                  </a:lnTo>
                  <a:cubicBezTo>
                    <a:pt x="8" y="4"/>
                    <a:pt x="8" y="2"/>
                    <a:pt x="9"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84" name="Google Shape;2459;p97"/>
            <p:cNvSpPr/>
            <p:nvPr/>
          </p:nvSpPr>
          <p:spPr>
            <a:xfrm flipH="1">
              <a:off x="3765240" y="32353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5" h="4">
                  <a:moveTo>
                    <a:pt x="1" y="0"/>
                  </a:moveTo>
                  <a:lnTo>
                    <a:pt x="2" y="4"/>
                  </a:lnTo>
                  <a:lnTo>
                    <a:pt x="4" y="4"/>
                  </a:lnTo>
                  <a:lnTo>
                    <a:pt x="1"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85" name="Google Shape;2460;p97"/>
            <p:cNvSpPr/>
            <p:nvPr/>
          </p:nvSpPr>
          <p:spPr>
            <a:xfrm flipH="1">
              <a:off x="3858120" y="32353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8" h="18">
                  <a:moveTo>
                    <a:pt x="7" y="0"/>
                  </a:moveTo>
                  <a:cubicBezTo>
                    <a:pt x="5" y="6"/>
                    <a:pt x="3" y="12"/>
                    <a:pt x="0" y="18"/>
                  </a:cubicBezTo>
                  <a:cubicBezTo>
                    <a:pt x="6" y="15"/>
                    <a:pt x="11" y="13"/>
                    <a:pt x="18" y="10"/>
                  </a:cubicBezTo>
                  <a:cubicBezTo>
                    <a:pt x="18" y="7"/>
                    <a:pt x="17" y="5"/>
                    <a:pt x="17" y="3"/>
                  </a:cubicBezTo>
                  <a:cubicBezTo>
                    <a:pt x="13" y="3"/>
                    <a:pt x="11" y="2"/>
                    <a:pt x="7"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86" name="Google Shape;2461;p97"/>
            <p:cNvSpPr/>
            <p:nvPr/>
          </p:nvSpPr>
          <p:spPr>
            <a:xfrm flipH="1">
              <a:off x="3863160" y="32310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5" h="19">
                  <a:moveTo>
                    <a:pt x="5" y="0"/>
                  </a:moveTo>
                  <a:cubicBezTo>
                    <a:pt x="3" y="7"/>
                    <a:pt x="3" y="12"/>
                    <a:pt x="1" y="19"/>
                  </a:cubicBezTo>
                  <a:cubicBezTo>
                    <a:pt x="5" y="15"/>
                    <a:pt x="10" y="11"/>
                    <a:pt x="15" y="8"/>
                  </a:cubicBezTo>
                  <a:cubicBezTo>
                    <a:pt x="12" y="5"/>
                    <a:pt x="10" y="2"/>
                    <a:pt x="9"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87" name="Google Shape;2462;p97"/>
            <p:cNvSpPr/>
            <p:nvPr/>
          </p:nvSpPr>
          <p:spPr>
            <a:xfrm flipH="1">
              <a:off x="3030480" y="3141720"/>
              <a:ext cx="720" cy="720"/>
            </a:xfrm>
            <a:custGeom>
              <a:avLst/>
              <a:gdLst>
                <a:gd name="textAreaLeft" fmla="*/ 360 w 720"/>
                <a:gd name="textAreaRight" fmla="*/ 1440 w 720"/>
                <a:gd name="textAreaTop" fmla="*/ 0 h 720"/>
                <a:gd name="textAreaBottom" fmla="*/ 1080 h 720"/>
              </a:gdLst>
              <a:ahLst/>
              <a:cxnLst/>
              <a:rect l="textAreaLeft" t="textAreaTop" r="textAreaRight" b="textAreaBottom"/>
              <a:pathLst>
                <a:path w="30" h="34">
                  <a:moveTo>
                    <a:pt x="24" y="0"/>
                  </a:moveTo>
                  <a:cubicBezTo>
                    <a:pt x="16" y="11"/>
                    <a:pt x="8" y="22"/>
                    <a:pt x="1" y="34"/>
                  </a:cubicBezTo>
                  <a:cubicBezTo>
                    <a:pt x="11" y="24"/>
                    <a:pt x="21" y="15"/>
                    <a:pt x="30" y="5"/>
                  </a:cubicBezTo>
                  <a:lnTo>
                    <a:pt x="25"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88" name="Google Shape;2463;p97"/>
            <p:cNvSpPr/>
            <p:nvPr/>
          </p:nvSpPr>
          <p:spPr>
            <a:xfrm flipH="1">
              <a:off x="2281320" y="21672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2" h="16">
                  <a:moveTo>
                    <a:pt x="9" y="0"/>
                  </a:moveTo>
                  <a:lnTo>
                    <a:pt x="1" y="8"/>
                  </a:lnTo>
                  <a:lnTo>
                    <a:pt x="11" y="15"/>
                  </a:lnTo>
                  <a:cubicBezTo>
                    <a:pt x="11" y="11"/>
                    <a:pt x="10" y="5"/>
                    <a:pt x="9"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89" name="Google Shape;2464;p97"/>
            <p:cNvSpPr/>
            <p:nvPr/>
          </p:nvSpPr>
          <p:spPr>
            <a:xfrm flipH="1">
              <a:off x="2877480" y="27212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1" h="18">
                  <a:moveTo>
                    <a:pt x="0" y="1"/>
                  </a:moveTo>
                  <a:cubicBezTo>
                    <a:pt x="1" y="6"/>
                    <a:pt x="1" y="12"/>
                    <a:pt x="3" y="18"/>
                  </a:cubicBezTo>
                  <a:lnTo>
                    <a:pt x="11" y="6"/>
                  </a:lnTo>
                  <a:lnTo>
                    <a:pt x="0"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90" name="Google Shape;2465;p97"/>
            <p:cNvSpPr/>
            <p:nvPr/>
          </p:nvSpPr>
          <p:spPr>
            <a:xfrm flipH="1">
              <a:off x="2763360" y="28263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5" h="12">
                  <a:moveTo>
                    <a:pt x="10" y="0"/>
                  </a:moveTo>
                  <a:cubicBezTo>
                    <a:pt x="9" y="2"/>
                    <a:pt x="5" y="3"/>
                    <a:pt x="4" y="4"/>
                  </a:cubicBezTo>
                  <a:cubicBezTo>
                    <a:pt x="2" y="5"/>
                    <a:pt x="2" y="10"/>
                    <a:pt x="1" y="12"/>
                  </a:cubicBezTo>
                  <a:cubicBezTo>
                    <a:pt x="5" y="12"/>
                    <a:pt x="10" y="11"/>
                    <a:pt x="14" y="11"/>
                  </a:cubicBezTo>
                  <a:cubicBezTo>
                    <a:pt x="12" y="7"/>
                    <a:pt x="12" y="4"/>
                    <a:pt x="10"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91" name="Google Shape;2466;p97"/>
            <p:cNvSpPr/>
            <p:nvPr/>
          </p:nvSpPr>
          <p:spPr>
            <a:xfrm flipH="1">
              <a:off x="2738160" y="18835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1" h="9">
                  <a:moveTo>
                    <a:pt x="8" y="1"/>
                  </a:moveTo>
                  <a:cubicBezTo>
                    <a:pt x="6" y="2"/>
                    <a:pt x="3" y="3"/>
                    <a:pt x="1" y="4"/>
                  </a:cubicBezTo>
                  <a:cubicBezTo>
                    <a:pt x="3" y="6"/>
                    <a:pt x="4" y="7"/>
                    <a:pt x="6" y="9"/>
                  </a:cubicBezTo>
                  <a:lnTo>
                    <a:pt x="10" y="9"/>
                  </a:lnTo>
                  <a:cubicBezTo>
                    <a:pt x="10" y="6"/>
                    <a:pt x="9" y="4"/>
                    <a:pt x="8"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92" name="Google Shape;2467;p97"/>
            <p:cNvSpPr/>
            <p:nvPr/>
          </p:nvSpPr>
          <p:spPr>
            <a:xfrm flipH="1">
              <a:off x="1401480" y="26276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8" h="10">
                  <a:moveTo>
                    <a:pt x="5" y="1"/>
                  </a:moveTo>
                  <a:lnTo>
                    <a:pt x="1" y="4"/>
                  </a:lnTo>
                  <a:lnTo>
                    <a:pt x="1" y="10"/>
                  </a:lnTo>
                  <a:cubicBezTo>
                    <a:pt x="3" y="9"/>
                    <a:pt x="5" y="9"/>
                    <a:pt x="8" y="7"/>
                  </a:cubicBezTo>
                  <a:cubicBezTo>
                    <a:pt x="8" y="5"/>
                    <a:pt x="6" y="3"/>
                    <a:pt x="5"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93" name="Google Shape;2468;p97"/>
            <p:cNvSpPr/>
            <p:nvPr/>
          </p:nvSpPr>
          <p:spPr>
            <a:xfrm flipH="1">
              <a:off x="1330200" y="25041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3" h="1">
                  <a:moveTo>
                    <a:pt x="2" y="0"/>
                  </a:moveTo>
                  <a:lnTo>
                    <a:pt x="1" y="0"/>
                  </a:lnTo>
                  <a:lnTo>
                    <a:pt x="1"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94" name="Google Shape;2469;p97"/>
            <p:cNvSpPr/>
            <p:nvPr/>
          </p:nvSpPr>
          <p:spPr>
            <a:xfrm flipH="1">
              <a:off x="1409400" y="26424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8" h="11">
                  <a:moveTo>
                    <a:pt x="7" y="1"/>
                  </a:moveTo>
                  <a:cubicBezTo>
                    <a:pt x="5" y="2"/>
                    <a:pt x="4" y="4"/>
                    <a:pt x="3" y="5"/>
                  </a:cubicBezTo>
                  <a:cubicBezTo>
                    <a:pt x="0" y="7"/>
                    <a:pt x="3" y="8"/>
                    <a:pt x="3" y="10"/>
                  </a:cubicBezTo>
                  <a:lnTo>
                    <a:pt x="7"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95" name="Google Shape;2470;p97"/>
            <p:cNvSpPr/>
            <p:nvPr/>
          </p:nvSpPr>
          <p:spPr>
            <a:xfrm flipH="1">
              <a:off x="1416960" y="26571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3" h="13">
                  <a:moveTo>
                    <a:pt x="9" y="1"/>
                  </a:moveTo>
                  <a:cubicBezTo>
                    <a:pt x="6" y="2"/>
                    <a:pt x="5" y="3"/>
                    <a:pt x="3" y="4"/>
                  </a:cubicBezTo>
                  <a:cubicBezTo>
                    <a:pt x="0" y="6"/>
                    <a:pt x="2" y="9"/>
                    <a:pt x="0" y="13"/>
                  </a:cubicBezTo>
                  <a:lnTo>
                    <a:pt x="12" y="13"/>
                  </a:lnTo>
                  <a:cubicBezTo>
                    <a:pt x="11" y="8"/>
                    <a:pt x="10" y="4"/>
                    <a:pt x="9"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96" name="Google Shape;2471;p97"/>
            <p:cNvSpPr/>
            <p:nvPr/>
          </p:nvSpPr>
          <p:spPr>
            <a:xfrm flipH="1">
              <a:off x="1393560" y="26128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9" h="9">
                  <a:moveTo>
                    <a:pt x="7" y="0"/>
                  </a:moveTo>
                  <a:cubicBezTo>
                    <a:pt x="5" y="1"/>
                    <a:pt x="4" y="3"/>
                    <a:pt x="3" y="3"/>
                  </a:cubicBezTo>
                  <a:cubicBezTo>
                    <a:pt x="1" y="4"/>
                    <a:pt x="2" y="6"/>
                    <a:pt x="2" y="7"/>
                  </a:cubicBezTo>
                  <a:lnTo>
                    <a:pt x="2" y="7"/>
                  </a:lnTo>
                  <a:lnTo>
                    <a:pt x="1" y="8"/>
                  </a:lnTo>
                  <a:cubicBezTo>
                    <a:pt x="2" y="8"/>
                    <a:pt x="2" y="8"/>
                    <a:pt x="3" y="8"/>
                  </a:cubicBezTo>
                  <a:lnTo>
                    <a:pt x="3" y="8"/>
                  </a:lnTo>
                  <a:cubicBezTo>
                    <a:pt x="3" y="8"/>
                    <a:pt x="3" y="8"/>
                    <a:pt x="3" y="8"/>
                  </a:cubicBezTo>
                  <a:lnTo>
                    <a:pt x="3" y="8"/>
                  </a:lnTo>
                  <a:lnTo>
                    <a:pt x="3" y="8"/>
                  </a:lnTo>
                  <a:cubicBezTo>
                    <a:pt x="5" y="8"/>
                    <a:pt x="6" y="7"/>
                    <a:pt x="8" y="7"/>
                  </a:cubicBezTo>
                  <a:cubicBezTo>
                    <a:pt x="8" y="5"/>
                    <a:pt x="8" y="3"/>
                    <a:pt x="7"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97" name="Google Shape;2472;p97"/>
            <p:cNvSpPr/>
            <p:nvPr/>
          </p:nvSpPr>
          <p:spPr>
            <a:xfrm flipH="1">
              <a:off x="2928240" y="30614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9" h="1">
                  <a:moveTo>
                    <a:pt x="9" y="1"/>
                  </a:moveTo>
                  <a:lnTo>
                    <a:pt x="3" y="1"/>
                  </a:lnTo>
                  <a:lnTo>
                    <a:pt x="1"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98" name="Google Shape;2473;p97"/>
            <p:cNvSpPr/>
            <p:nvPr/>
          </p:nvSpPr>
          <p:spPr>
            <a:xfrm flipH="1">
              <a:off x="3670200" y="26107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2" h="20">
                  <a:moveTo>
                    <a:pt x="1" y="0"/>
                  </a:moveTo>
                  <a:lnTo>
                    <a:pt x="1" y="0"/>
                  </a:lnTo>
                  <a:cubicBezTo>
                    <a:pt x="2" y="7"/>
                    <a:pt x="2" y="13"/>
                    <a:pt x="3" y="20"/>
                  </a:cubicBezTo>
                  <a:lnTo>
                    <a:pt x="11" y="9"/>
                  </a:lnTo>
                  <a:lnTo>
                    <a:pt x="1"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499" name="Google Shape;2474;p97"/>
            <p:cNvSpPr/>
            <p:nvPr/>
          </p:nvSpPr>
          <p:spPr>
            <a:xfrm flipH="1">
              <a:off x="2305080" y="32637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3" h="13">
                  <a:moveTo>
                    <a:pt x="8" y="1"/>
                  </a:moveTo>
                  <a:lnTo>
                    <a:pt x="0" y="2"/>
                  </a:lnTo>
                  <a:cubicBezTo>
                    <a:pt x="0" y="5"/>
                    <a:pt x="0" y="8"/>
                    <a:pt x="1" y="11"/>
                  </a:cubicBezTo>
                  <a:cubicBezTo>
                    <a:pt x="5" y="11"/>
                    <a:pt x="9" y="11"/>
                    <a:pt x="13" y="12"/>
                  </a:cubicBezTo>
                  <a:cubicBezTo>
                    <a:pt x="12" y="8"/>
                    <a:pt x="11" y="4"/>
                    <a:pt x="8"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00" name="Google Shape;2475;p97"/>
            <p:cNvSpPr/>
            <p:nvPr/>
          </p:nvSpPr>
          <p:spPr>
            <a:xfrm flipH="1">
              <a:off x="2847600" y="2914200"/>
              <a:ext cx="1080" cy="1800"/>
            </a:xfrm>
            <a:custGeom>
              <a:avLst/>
              <a:gdLst>
                <a:gd name="textAreaLeft" fmla="*/ -360 w 1080"/>
                <a:gd name="textAreaRight" fmla="*/ 1080 w 1080"/>
                <a:gd name="textAreaTop" fmla="*/ 0 h 1800"/>
                <a:gd name="textAreaBottom" fmla="*/ 2160 h 1800"/>
              </a:gdLst>
              <a:ahLst/>
              <a:cxnLst/>
              <a:rect l="textAreaLeft" t="textAreaTop" r="textAreaRight" b="textAreaBottom"/>
              <a:pathLst>
                <a:path w="41" h="67">
                  <a:moveTo>
                    <a:pt x="34" y="1"/>
                  </a:moveTo>
                  <a:cubicBezTo>
                    <a:pt x="21" y="22"/>
                    <a:pt x="9" y="43"/>
                    <a:pt x="0" y="67"/>
                  </a:cubicBezTo>
                  <a:cubicBezTo>
                    <a:pt x="29" y="56"/>
                    <a:pt x="41" y="34"/>
                    <a:pt x="34" y="1"/>
                  </a:cubicBezTo>
                  <a:close/>
                </a:path>
              </a:pathLst>
            </a:custGeom>
            <a:solidFill>
              <a:schemeClr val="dk2"/>
            </a:solidFill>
            <a:ln w="0">
              <a:noFill/>
            </a:ln>
          </p:spPr>
          <p:style>
            <a:lnRef idx="0"/>
            <a:fillRef idx="0"/>
            <a:effectRef idx="0"/>
            <a:fontRef idx="minor"/>
          </p:style>
          <p:txBody>
            <a:bodyPr tIns="1080" bIns="1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01" name="Google Shape;2476;p97"/>
            <p:cNvSpPr/>
            <p:nvPr/>
          </p:nvSpPr>
          <p:spPr>
            <a:xfrm flipH="1">
              <a:off x="3410280" y="30592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6" h="18">
                  <a:moveTo>
                    <a:pt x="15" y="1"/>
                  </a:moveTo>
                  <a:cubicBezTo>
                    <a:pt x="11" y="3"/>
                    <a:pt x="6" y="5"/>
                    <a:pt x="1" y="8"/>
                  </a:cubicBezTo>
                  <a:lnTo>
                    <a:pt x="1" y="6"/>
                  </a:lnTo>
                  <a:cubicBezTo>
                    <a:pt x="1" y="10"/>
                    <a:pt x="0" y="15"/>
                    <a:pt x="0" y="18"/>
                  </a:cubicBezTo>
                  <a:cubicBezTo>
                    <a:pt x="3" y="18"/>
                    <a:pt x="6" y="17"/>
                    <a:pt x="9" y="17"/>
                  </a:cubicBezTo>
                  <a:cubicBezTo>
                    <a:pt x="10" y="17"/>
                    <a:pt x="12" y="18"/>
                    <a:pt x="14" y="18"/>
                  </a:cubicBezTo>
                  <a:cubicBezTo>
                    <a:pt x="14" y="12"/>
                    <a:pt x="15" y="6"/>
                    <a:pt x="15"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02" name="Google Shape;2477;p97"/>
            <p:cNvSpPr/>
            <p:nvPr/>
          </p:nvSpPr>
          <p:spPr>
            <a:xfrm flipH="1">
              <a:off x="3451320" y="21049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3" h="4">
                  <a:moveTo>
                    <a:pt x="3" y="1"/>
                  </a:moveTo>
                  <a:lnTo>
                    <a:pt x="0" y="3"/>
                  </a:lnTo>
                  <a:lnTo>
                    <a:pt x="3" y="2"/>
                  </a:lnTo>
                  <a:cubicBezTo>
                    <a:pt x="3" y="2"/>
                    <a:pt x="3" y="2"/>
                    <a:pt x="3"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03" name="Google Shape;2478;p97"/>
            <p:cNvSpPr/>
            <p:nvPr/>
          </p:nvSpPr>
          <p:spPr>
            <a:xfrm flipH="1">
              <a:off x="3650400" y="26690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2" h="26">
                  <a:moveTo>
                    <a:pt x="1" y="1"/>
                  </a:moveTo>
                  <a:cubicBezTo>
                    <a:pt x="1" y="9"/>
                    <a:pt x="0" y="17"/>
                    <a:pt x="0" y="25"/>
                  </a:cubicBezTo>
                  <a:cubicBezTo>
                    <a:pt x="4" y="21"/>
                    <a:pt x="8" y="15"/>
                    <a:pt x="12" y="11"/>
                  </a:cubicBezTo>
                  <a:lnTo>
                    <a:pt x="1"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04" name="Google Shape;2479;p97"/>
            <p:cNvSpPr/>
            <p:nvPr/>
          </p:nvSpPr>
          <p:spPr>
            <a:xfrm flipH="1">
              <a:off x="2746440" y="31780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0" h="10">
                  <a:moveTo>
                    <a:pt x="10" y="0"/>
                  </a:moveTo>
                  <a:lnTo>
                    <a:pt x="0" y="4"/>
                  </a:lnTo>
                  <a:lnTo>
                    <a:pt x="0" y="9"/>
                  </a:lnTo>
                  <a:lnTo>
                    <a:pt x="8" y="9"/>
                  </a:lnTo>
                  <a:cubicBezTo>
                    <a:pt x="10" y="6"/>
                    <a:pt x="8" y="4"/>
                    <a:pt x="10"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05" name="Google Shape;2480;p97"/>
            <p:cNvSpPr/>
            <p:nvPr/>
          </p:nvSpPr>
          <p:spPr>
            <a:xfrm flipH="1">
              <a:off x="2867040" y="17568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6" h="15">
                  <a:moveTo>
                    <a:pt x="0" y="0"/>
                  </a:moveTo>
                  <a:cubicBezTo>
                    <a:pt x="1" y="5"/>
                    <a:pt x="2" y="10"/>
                    <a:pt x="5" y="14"/>
                  </a:cubicBezTo>
                  <a:cubicBezTo>
                    <a:pt x="8" y="13"/>
                    <a:pt x="11" y="11"/>
                    <a:pt x="14" y="10"/>
                  </a:cubicBezTo>
                  <a:cubicBezTo>
                    <a:pt x="15" y="10"/>
                    <a:pt x="15" y="9"/>
                    <a:pt x="15" y="7"/>
                  </a:cubicBezTo>
                  <a:cubicBezTo>
                    <a:pt x="11" y="5"/>
                    <a:pt x="5" y="3"/>
                    <a:pt x="0"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06" name="Google Shape;2481;p97"/>
            <p:cNvSpPr/>
            <p:nvPr/>
          </p:nvSpPr>
          <p:spPr>
            <a:xfrm flipH="1">
              <a:off x="3462120" y="35114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3" h="13">
                  <a:moveTo>
                    <a:pt x="0" y="1"/>
                  </a:moveTo>
                  <a:cubicBezTo>
                    <a:pt x="1" y="3"/>
                    <a:pt x="3" y="6"/>
                    <a:pt x="3" y="9"/>
                  </a:cubicBezTo>
                  <a:cubicBezTo>
                    <a:pt x="6" y="10"/>
                    <a:pt x="8" y="11"/>
                    <a:pt x="11" y="13"/>
                  </a:cubicBezTo>
                  <a:cubicBezTo>
                    <a:pt x="12" y="9"/>
                    <a:pt x="12" y="6"/>
                    <a:pt x="13"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07" name="Google Shape;2482;p97"/>
            <p:cNvSpPr/>
            <p:nvPr/>
          </p:nvSpPr>
          <p:spPr>
            <a:xfrm flipH="1">
              <a:off x="3461760" y="3464280"/>
              <a:ext cx="68040" cy="58680"/>
            </a:xfrm>
            <a:custGeom>
              <a:avLst/>
              <a:gdLst>
                <a:gd name="textAreaLeft" fmla="*/ -360 w 68040"/>
                <a:gd name="textAreaRight" fmla="*/ 68040 w 68040"/>
                <a:gd name="textAreaTop" fmla="*/ 0 h 58680"/>
                <a:gd name="textAreaBottom" fmla="*/ 59040 h 58680"/>
              </a:gdLst>
              <a:ahLst/>
              <a:cxnLst/>
              <a:rect l="textAreaLeft" t="textAreaTop" r="textAreaRight" b="textAreaBottom"/>
              <a:pathLst>
                <a:path w="2022" h="1751">
                  <a:moveTo>
                    <a:pt x="147" y="0"/>
                  </a:moveTo>
                  <a:cubicBezTo>
                    <a:pt x="113" y="0"/>
                    <a:pt x="66" y="27"/>
                    <a:pt x="0" y="89"/>
                  </a:cubicBezTo>
                  <a:cubicBezTo>
                    <a:pt x="50" y="153"/>
                    <a:pt x="103" y="211"/>
                    <a:pt x="185" y="211"/>
                  </a:cubicBezTo>
                  <a:cubicBezTo>
                    <a:pt x="199" y="211"/>
                    <a:pt x="214" y="209"/>
                    <a:pt x="229" y="206"/>
                  </a:cubicBezTo>
                  <a:cubicBezTo>
                    <a:pt x="229" y="290"/>
                    <a:pt x="260" y="335"/>
                    <a:pt x="328" y="335"/>
                  </a:cubicBezTo>
                  <a:cubicBezTo>
                    <a:pt x="343" y="335"/>
                    <a:pt x="360" y="333"/>
                    <a:pt x="379" y="328"/>
                  </a:cubicBezTo>
                  <a:lnTo>
                    <a:pt x="379" y="328"/>
                  </a:lnTo>
                  <a:cubicBezTo>
                    <a:pt x="376" y="413"/>
                    <a:pt x="406" y="459"/>
                    <a:pt x="473" y="459"/>
                  </a:cubicBezTo>
                  <a:cubicBezTo>
                    <a:pt x="489" y="459"/>
                    <a:pt x="508" y="456"/>
                    <a:pt x="529" y="451"/>
                  </a:cubicBezTo>
                  <a:lnTo>
                    <a:pt x="529" y="451"/>
                  </a:lnTo>
                  <a:cubicBezTo>
                    <a:pt x="524" y="537"/>
                    <a:pt x="551" y="583"/>
                    <a:pt x="617" y="583"/>
                  </a:cubicBezTo>
                  <a:cubicBezTo>
                    <a:pt x="634" y="583"/>
                    <a:pt x="655" y="580"/>
                    <a:pt x="678" y="573"/>
                  </a:cubicBezTo>
                  <a:lnTo>
                    <a:pt x="678" y="573"/>
                  </a:lnTo>
                  <a:cubicBezTo>
                    <a:pt x="672" y="589"/>
                    <a:pt x="661" y="606"/>
                    <a:pt x="664" y="619"/>
                  </a:cubicBezTo>
                  <a:cubicBezTo>
                    <a:pt x="673" y="650"/>
                    <a:pt x="686" y="679"/>
                    <a:pt x="701" y="708"/>
                  </a:cubicBezTo>
                  <a:cubicBezTo>
                    <a:pt x="1081" y="1101"/>
                    <a:pt x="1493" y="1456"/>
                    <a:pt x="1957" y="1750"/>
                  </a:cubicBezTo>
                  <a:cubicBezTo>
                    <a:pt x="1976" y="1673"/>
                    <a:pt x="1996" y="1594"/>
                    <a:pt x="2016" y="1515"/>
                  </a:cubicBezTo>
                  <a:cubicBezTo>
                    <a:pt x="2021" y="1478"/>
                    <a:pt x="2016" y="1439"/>
                    <a:pt x="2000" y="1405"/>
                  </a:cubicBezTo>
                  <a:cubicBezTo>
                    <a:pt x="1536" y="1216"/>
                    <a:pt x="1240" y="792"/>
                    <a:pt x="816" y="546"/>
                  </a:cubicBezTo>
                  <a:cubicBezTo>
                    <a:pt x="794" y="530"/>
                    <a:pt x="773" y="521"/>
                    <a:pt x="754" y="521"/>
                  </a:cubicBezTo>
                  <a:cubicBezTo>
                    <a:pt x="727" y="521"/>
                    <a:pt x="704" y="537"/>
                    <a:pt x="683" y="567"/>
                  </a:cubicBezTo>
                  <a:cubicBezTo>
                    <a:pt x="702" y="471"/>
                    <a:pt x="688" y="417"/>
                    <a:pt x="630" y="417"/>
                  </a:cubicBezTo>
                  <a:cubicBezTo>
                    <a:pt x="605" y="417"/>
                    <a:pt x="573" y="426"/>
                    <a:pt x="533" y="446"/>
                  </a:cubicBezTo>
                  <a:cubicBezTo>
                    <a:pt x="556" y="346"/>
                    <a:pt x="544" y="290"/>
                    <a:pt x="486" y="290"/>
                  </a:cubicBezTo>
                  <a:cubicBezTo>
                    <a:pt x="461" y="290"/>
                    <a:pt x="426" y="301"/>
                    <a:pt x="383" y="324"/>
                  </a:cubicBezTo>
                  <a:cubicBezTo>
                    <a:pt x="409" y="221"/>
                    <a:pt x="397" y="166"/>
                    <a:pt x="339" y="166"/>
                  </a:cubicBezTo>
                  <a:cubicBezTo>
                    <a:pt x="312" y="166"/>
                    <a:pt x="276" y="177"/>
                    <a:pt x="230" y="201"/>
                  </a:cubicBezTo>
                  <a:cubicBezTo>
                    <a:pt x="226" y="87"/>
                    <a:pt x="209" y="0"/>
                    <a:pt x="147" y="0"/>
                  </a:cubicBezTo>
                  <a:close/>
                </a:path>
              </a:pathLst>
            </a:custGeom>
            <a:solidFill>
              <a:schemeClr val="dk2"/>
            </a:solidFill>
            <a:ln w="0">
              <a:noFill/>
            </a:ln>
          </p:spPr>
          <p:style>
            <a:lnRef idx="0"/>
            <a:fillRef idx="0"/>
            <a:effectRef idx="0"/>
            <a:fontRef idx="minor"/>
          </p:style>
          <p:txBody>
            <a:bodyPr tIns="29520" bIns="295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08" name="Google Shape;2483;p97"/>
            <p:cNvSpPr/>
            <p:nvPr/>
          </p:nvSpPr>
          <p:spPr>
            <a:xfrm flipH="1">
              <a:off x="2765520" y="28080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1" h="11">
                  <a:moveTo>
                    <a:pt x="10" y="1"/>
                  </a:moveTo>
                  <a:cubicBezTo>
                    <a:pt x="7" y="1"/>
                    <a:pt x="4" y="2"/>
                    <a:pt x="0" y="2"/>
                  </a:cubicBezTo>
                  <a:lnTo>
                    <a:pt x="2" y="10"/>
                  </a:lnTo>
                  <a:cubicBezTo>
                    <a:pt x="5" y="9"/>
                    <a:pt x="7" y="8"/>
                    <a:pt x="11" y="7"/>
                  </a:cubicBezTo>
                  <a:cubicBezTo>
                    <a:pt x="11" y="4"/>
                    <a:pt x="11" y="2"/>
                    <a:pt x="10"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09" name="Google Shape;2484;p97"/>
            <p:cNvSpPr/>
            <p:nvPr/>
          </p:nvSpPr>
          <p:spPr>
            <a:xfrm flipH="1">
              <a:off x="2761200" y="28029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6" h="10">
                  <a:moveTo>
                    <a:pt x="0" y="1"/>
                  </a:moveTo>
                  <a:cubicBezTo>
                    <a:pt x="2" y="3"/>
                    <a:pt x="4" y="6"/>
                    <a:pt x="5" y="10"/>
                  </a:cubicBezTo>
                  <a:lnTo>
                    <a:pt x="15" y="3"/>
                  </a:lnTo>
                  <a:cubicBezTo>
                    <a:pt x="9" y="1"/>
                    <a:pt x="6" y="1"/>
                    <a:pt x="0"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10" name="Google Shape;2485;p97"/>
            <p:cNvSpPr/>
            <p:nvPr/>
          </p:nvSpPr>
          <p:spPr>
            <a:xfrm flipH="1">
              <a:off x="1924560" y="36676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4" h="17">
                  <a:moveTo>
                    <a:pt x="13" y="0"/>
                  </a:moveTo>
                  <a:lnTo>
                    <a:pt x="13" y="0"/>
                  </a:lnTo>
                  <a:cubicBezTo>
                    <a:pt x="8" y="4"/>
                    <a:pt x="5" y="6"/>
                    <a:pt x="0" y="10"/>
                  </a:cubicBezTo>
                  <a:lnTo>
                    <a:pt x="11" y="16"/>
                  </a:lnTo>
                  <a:cubicBezTo>
                    <a:pt x="12" y="12"/>
                    <a:pt x="12" y="6"/>
                    <a:pt x="13"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11" name="Google Shape;2486;p97"/>
            <p:cNvSpPr/>
            <p:nvPr/>
          </p:nvSpPr>
          <p:spPr>
            <a:xfrm flipH="1">
              <a:off x="2285640" y="1761840"/>
              <a:ext cx="720" cy="1080"/>
            </a:xfrm>
            <a:custGeom>
              <a:avLst/>
              <a:gdLst>
                <a:gd name="textAreaLeft" fmla="*/ 360 w 720"/>
                <a:gd name="textAreaRight" fmla="*/ 1440 w 720"/>
                <a:gd name="textAreaTop" fmla="*/ 0 h 1080"/>
                <a:gd name="textAreaBottom" fmla="*/ 1440 h 1080"/>
              </a:gdLst>
              <a:ahLst/>
              <a:cxnLst/>
              <a:rect l="textAreaLeft" t="textAreaTop" r="textAreaRight" b="textAreaBottom"/>
              <a:pathLst>
                <a:path w="34" h="41">
                  <a:moveTo>
                    <a:pt x="0" y="0"/>
                  </a:moveTo>
                  <a:lnTo>
                    <a:pt x="0" y="0"/>
                  </a:lnTo>
                  <a:cubicBezTo>
                    <a:pt x="4" y="14"/>
                    <a:pt x="9" y="28"/>
                    <a:pt x="17" y="41"/>
                  </a:cubicBezTo>
                  <a:lnTo>
                    <a:pt x="30" y="39"/>
                  </a:lnTo>
                  <a:lnTo>
                    <a:pt x="34" y="34"/>
                  </a:lnTo>
                  <a:cubicBezTo>
                    <a:pt x="24" y="21"/>
                    <a:pt x="13" y="10"/>
                    <a:pt x="0" y="0"/>
                  </a:cubicBezTo>
                  <a:close/>
                </a:path>
              </a:pathLst>
            </a:custGeom>
            <a:solidFill>
              <a:schemeClr val="dk2"/>
            </a:solidFill>
            <a:ln w="0">
              <a:noFill/>
            </a:ln>
          </p:spPr>
          <p:style>
            <a:lnRef idx="0"/>
            <a:fillRef idx="0"/>
            <a:effectRef idx="0"/>
            <a:fontRef idx="minor"/>
          </p:style>
          <p:txBody>
            <a:bodyPr tIns="720" bIns="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12" name="Google Shape;2487;p97"/>
            <p:cNvSpPr/>
            <p:nvPr/>
          </p:nvSpPr>
          <p:spPr>
            <a:xfrm flipH="1">
              <a:off x="3263400" y="3078000"/>
              <a:ext cx="15840" cy="13680"/>
            </a:xfrm>
            <a:custGeom>
              <a:avLst/>
              <a:gdLst>
                <a:gd name="textAreaLeft" fmla="*/ 360 w 15840"/>
                <a:gd name="textAreaRight" fmla="*/ 16560 w 15840"/>
                <a:gd name="textAreaTop" fmla="*/ 0 h 13680"/>
                <a:gd name="textAreaBottom" fmla="*/ 14040 h 13680"/>
              </a:gdLst>
              <a:ahLst/>
              <a:cxnLst/>
              <a:rect l="textAreaLeft" t="textAreaTop" r="textAreaRight" b="textAreaBottom"/>
              <a:pathLst>
                <a:path w="477" h="412">
                  <a:moveTo>
                    <a:pt x="295" y="1"/>
                  </a:moveTo>
                  <a:lnTo>
                    <a:pt x="0" y="289"/>
                  </a:lnTo>
                  <a:cubicBezTo>
                    <a:pt x="80" y="378"/>
                    <a:pt x="142" y="411"/>
                    <a:pt x="193" y="411"/>
                  </a:cubicBezTo>
                  <a:cubicBezTo>
                    <a:pt x="317" y="411"/>
                    <a:pt x="379" y="218"/>
                    <a:pt x="477" y="137"/>
                  </a:cubicBezTo>
                  <a:lnTo>
                    <a:pt x="295" y="1"/>
                  </a:lnTo>
                  <a:close/>
                </a:path>
              </a:pathLst>
            </a:custGeom>
            <a:solidFill>
              <a:schemeClr val="dk2"/>
            </a:solidFill>
            <a:ln w="0">
              <a:noFill/>
            </a:ln>
          </p:spPr>
          <p:style>
            <a:lnRef idx="0"/>
            <a:fillRef idx="0"/>
            <a:effectRef idx="0"/>
            <a:fontRef idx="minor"/>
          </p:style>
          <p:txBody>
            <a:bodyPr tIns="6840" bIns="68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13" name="Google Shape;2488;p97"/>
            <p:cNvSpPr/>
            <p:nvPr/>
          </p:nvSpPr>
          <p:spPr>
            <a:xfrm flipH="1">
              <a:off x="1316160" y="2408760"/>
              <a:ext cx="10800" cy="12240"/>
            </a:xfrm>
            <a:custGeom>
              <a:avLst/>
              <a:gdLst>
                <a:gd name="textAreaLeft" fmla="*/ 360 w 10800"/>
                <a:gd name="textAreaRight" fmla="*/ 11520 w 10800"/>
                <a:gd name="textAreaTop" fmla="*/ 0 h 12240"/>
                <a:gd name="textAreaBottom" fmla="*/ 12600 h 12240"/>
              </a:gdLst>
              <a:ahLst/>
              <a:cxnLst/>
              <a:rect l="textAreaLeft" t="textAreaTop" r="textAreaRight" b="textAreaBottom"/>
              <a:pathLst>
                <a:path w="332" h="370">
                  <a:moveTo>
                    <a:pt x="179" y="0"/>
                  </a:moveTo>
                  <a:cubicBezTo>
                    <a:pt x="121" y="106"/>
                    <a:pt x="61" y="214"/>
                    <a:pt x="1" y="321"/>
                  </a:cubicBezTo>
                  <a:cubicBezTo>
                    <a:pt x="103" y="337"/>
                    <a:pt x="207" y="353"/>
                    <a:pt x="311" y="370"/>
                  </a:cubicBezTo>
                  <a:cubicBezTo>
                    <a:pt x="311" y="370"/>
                    <a:pt x="332" y="361"/>
                    <a:pt x="332" y="361"/>
                  </a:cubicBezTo>
                  <a:lnTo>
                    <a:pt x="197" y="36"/>
                  </a:lnTo>
                  <a:cubicBezTo>
                    <a:pt x="191" y="23"/>
                    <a:pt x="185" y="12"/>
                    <a:pt x="179" y="0"/>
                  </a:cubicBezTo>
                  <a:close/>
                </a:path>
              </a:pathLst>
            </a:custGeom>
            <a:solidFill>
              <a:schemeClr val="dk2"/>
            </a:solidFill>
            <a:ln w="0">
              <a:noFill/>
            </a:ln>
          </p:spPr>
          <p:style>
            <a:lnRef idx="0"/>
            <a:fillRef idx="0"/>
            <a:effectRef idx="0"/>
            <a:fontRef idx="minor"/>
          </p:style>
          <p:txBody>
            <a:bodyPr tIns="6120" bIns="61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14" name="Google Shape;2489;p97"/>
            <p:cNvSpPr/>
            <p:nvPr/>
          </p:nvSpPr>
          <p:spPr>
            <a:xfrm flipH="1">
              <a:off x="1319400" y="2406600"/>
              <a:ext cx="1080" cy="1440"/>
            </a:xfrm>
            <a:custGeom>
              <a:avLst/>
              <a:gdLst>
                <a:gd name="textAreaLeft" fmla="*/ -360 w 1080"/>
                <a:gd name="textAreaRight" fmla="*/ 1080 w 1080"/>
                <a:gd name="textAreaTop" fmla="*/ 0 h 1440"/>
                <a:gd name="textAreaBottom" fmla="*/ 1800 h 1440"/>
              </a:gdLst>
              <a:ahLst/>
              <a:cxnLst/>
              <a:rect l="textAreaLeft" t="textAreaTop" r="textAreaRight" b="textAreaBottom"/>
              <a:pathLst>
                <a:path w="44" h="57">
                  <a:moveTo>
                    <a:pt x="44" y="1"/>
                  </a:moveTo>
                  <a:cubicBezTo>
                    <a:pt x="29" y="10"/>
                    <a:pt x="1" y="20"/>
                    <a:pt x="2" y="26"/>
                  </a:cubicBezTo>
                  <a:cubicBezTo>
                    <a:pt x="4" y="37"/>
                    <a:pt x="8" y="47"/>
                    <a:pt x="14" y="56"/>
                  </a:cubicBezTo>
                  <a:cubicBezTo>
                    <a:pt x="23" y="38"/>
                    <a:pt x="34" y="19"/>
                    <a:pt x="44" y="1"/>
                  </a:cubicBezTo>
                  <a:close/>
                </a:path>
              </a:pathLst>
            </a:custGeom>
            <a:solidFill>
              <a:schemeClr val="dk2"/>
            </a:solidFill>
            <a:ln w="0">
              <a:noFill/>
            </a:ln>
          </p:spPr>
          <p:style>
            <a:lnRef idx="0"/>
            <a:fillRef idx="0"/>
            <a:effectRef idx="0"/>
            <a:fontRef idx="minor"/>
          </p:style>
          <p:txBody>
            <a:bodyPr tIns="720" bIns="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15" name="Google Shape;2490;p97"/>
            <p:cNvSpPr/>
            <p:nvPr/>
          </p:nvSpPr>
          <p:spPr>
            <a:xfrm flipH="1">
              <a:off x="1257840" y="2506680"/>
              <a:ext cx="26280" cy="34200"/>
            </a:xfrm>
            <a:custGeom>
              <a:avLst/>
              <a:gdLst>
                <a:gd name="textAreaLeft" fmla="*/ -360 w 26280"/>
                <a:gd name="textAreaRight" fmla="*/ 26280 w 26280"/>
                <a:gd name="textAreaTop" fmla="*/ 0 h 34200"/>
                <a:gd name="textAreaBottom" fmla="*/ 34560 h 34200"/>
              </a:gdLst>
              <a:ahLst/>
              <a:cxnLst/>
              <a:rect l="textAreaLeft" t="textAreaTop" r="textAreaRight" b="textAreaBottom"/>
              <a:pathLst>
                <a:path w="791" h="1023">
                  <a:moveTo>
                    <a:pt x="605" y="0"/>
                  </a:moveTo>
                  <a:cubicBezTo>
                    <a:pt x="547" y="57"/>
                    <a:pt x="500" y="119"/>
                    <a:pt x="558" y="205"/>
                  </a:cubicBezTo>
                  <a:cubicBezTo>
                    <a:pt x="258" y="375"/>
                    <a:pt x="46" y="611"/>
                    <a:pt x="0" y="969"/>
                  </a:cubicBezTo>
                  <a:cubicBezTo>
                    <a:pt x="48" y="1007"/>
                    <a:pt x="88" y="1023"/>
                    <a:pt x="123" y="1023"/>
                  </a:cubicBezTo>
                  <a:cubicBezTo>
                    <a:pt x="207" y="1023"/>
                    <a:pt x="260" y="934"/>
                    <a:pt x="313" y="860"/>
                  </a:cubicBezTo>
                  <a:cubicBezTo>
                    <a:pt x="426" y="704"/>
                    <a:pt x="516" y="522"/>
                    <a:pt x="741" y="522"/>
                  </a:cubicBezTo>
                  <a:cubicBezTo>
                    <a:pt x="750" y="522"/>
                    <a:pt x="760" y="522"/>
                    <a:pt x="770" y="523"/>
                  </a:cubicBezTo>
                  <a:lnTo>
                    <a:pt x="791" y="365"/>
                  </a:lnTo>
                  <a:cubicBezTo>
                    <a:pt x="773" y="333"/>
                    <a:pt x="749" y="304"/>
                    <a:pt x="723" y="278"/>
                  </a:cubicBezTo>
                  <a:lnTo>
                    <a:pt x="764" y="29"/>
                  </a:lnTo>
                  <a:lnTo>
                    <a:pt x="605" y="0"/>
                  </a:lnTo>
                  <a:close/>
                </a:path>
              </a:pathLst>
            </a:custGeom>
            <a:solidFill>
              <a:schemeClr val="dk2"/>
            </a:solidFill>
            <a:ln w="0">
              <a:noFill/>
            </a:ln>
          </p:spPr>
          <p:style>
            <a:lnRef idx="0"/>
            <a:fillRef idx="0"/>
            <a:effectRef idx="0"/>
            <a:fontRef idx="minor"/>
          </p:style>
          <p:txBody>
            <a:bodyPr tIns="17280" bIns="172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16" name="Google Shape;2491;p97"/>
            <p:cNvSpPr/>
            <p:nvPr/>
          </p:nvSpPr>
          <p:spPr>
            <a:xfrm flipH="1">
              <a:off x="1227240" y="2014200"/>
              <a:ext cx="4320" cy="4320"/>
            </a:xfrm>
            <a:custGeom>
              <a:avLst/>
              <a:gdLst>
                <a:gd name="textAreaLeft" fmla="*/ 360 w 4320"/>
                <a:gd name="textAreaRight" fmla="*/ 5040 w 4320"/>
                <a:gd name="textAreaTop" fmla="*/ 0 h 4320"/>
                <a:gd name="textAreaBottom" fmla="*/ 4680 h 4320"/>
              </a:gdLst>
              <a:ahLst/>
              <a:cxnLst/>
              <a:rect l="textAreaLeft" t="textAreaTop" r="textAreaRight" b="textAreaBottom"/>
              <a:pathLst>
                <a:path w="142" h="138">
                  <a:moveTo>
                    <a:pt x="141" y="1"/>
                  </a:moveTo>
                  <a:lnTo>
                    <a:pt x="141" y="1"/>
                  </a:lnTo>
                  <a:cubicBezTo>
                    <a:pt x="58" y="13"/>
                    <a:pt x="0" y="41"/>
                    <a:pt x="63" y="138"/>
                  </a:cubicBezTo>
                  <a:cubicBezTo>
                    <a:pt x="89" y="92"/>
                    <a:pt x="116" y="47"/>
                    <a:pt x="141" y="1"/>
                  </a:cubicBezTo>
                  <a:close/>
                </a:path>
              </a:pathLst>
            </a:custGeom>
            <a:solidFill>
              <a:schemeClr val="dk2"/>
            </a:solidFill>
            <a:ln w="0">
              <a:noFill/>
            </a:ln>
          </p:spPr>
          <p:style>
            <a:lnRef idx="0"/>
            <a:fillRef idx="0"/>
            <a:effectRef idx="0"/>
            <a:fontRef idx="minor"/>
          </p:style>
          <p:txBody>
            <a:bodyPr tIns="2160" bIns="21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17" name="Google Shape;2492;p97"/>
            <p:cNvSpPr/>
            <p:nvPr/>
          </p:nvSpPr>
          <p:spPr>
            <a:xfrm flipH="1">
              <a:off x="3086640" y="1960920"/>
              <a:ext cx="18360" cy="27360"/>
            </a:xfrm>
            <a:custGeom>
              <a:avLst/>
              <a:gdLst>
                <a:gd name="textAreaLeft" fmla="*/ -360 w 18360"/>
                <a:gd name="textAreaRight" fmla="*/ 18360 w 18360"/>
                <a:gd name="textAreaTop" fmla="*/ 0 h 27360"/>
                <a:gd name="textAreaBottom" fmla="*/ 27720 h 27360"/>
              </a:gdLst>
              <a:ahLst/>
              <a:cxnLst/>
              <a:rect l="textAreaLeft" t="textAreaTop" r="textAreaRight" b="textAreaBottom"/>
              <a:pathLst>
                <a:path w="552" h="817">
                  <a:moveTo>
                    <a:pt x="482" y="1"/>
                  </a:moveTo>
                  <a:lnTo>
                    <a:pt x="344" y="17"/>
                  </a:lnTo>
                  <a:cubicBezTo>
                    <a:pt x="332" y="33"/>
                    <a:pt x="310" y="53"/>
                    <a:pt x="314" y="66"/>
                  </a:cubicBezTo>
                  <a:cubicBezTo>
                    <a:pt x="323" y="94"/>
                    <a:pt x="336" y="121"/>
                    <a:pt x="352" y="145"/>
                  </a:cubicBezTo>
                  <a:cubicBezTo>
                    <a:pt x="327" y="137"/>
                    <a:pt x="306" y="134"/>
                    <a:pt x="287" y="134"/>
                  </a:cubicBezTo>
                  <a:cubicBezTo>
                    <a:pt x="140" y="134"/>
                    <a:pt x="125" y="342"/>
                    <a:pt x="1" y="376"/>
                  </a:cubicBezTo>
                  <a:cubicBezTo>
                    <a:pt x="5" y="523"/>
                    <a:pt x="11" y="670"/>
                    <a:pt x="17" y="817"/>
                  </a:cubicBezTo>
                  <a:cubicBezTo>
                    <a:pt x="133" y="705"/>
                    <a:pt x="244" y="583"/>
                    <a:pt x="401" y="583"/>
                  </a:cubicBezTo>
                  <a:cubicBezTo>
                    <a:pt x="447" y="583"/>
                    <a:pt x="497" y="593"/>
                    <a:pt x="551" y="617"/>
                  </a:cubicBezTo>
                  <a:cubicBezTo>
                    <a:pt x="486" y="464"/>
                    <a:pt x="351" y="338"/>
                    <a:pt x="361" y="153"/>
                  </a:cubicBezTo>
                  <a:cubicBezTo>
                    <a:pt x="460" y="151"/>
                    <a:pt x="487" y="89"/>
                    <a:pt x="482" y="1"/>
                  </a:cubicBezTo>
                  <a:close/>
                </a:path>
              </a:pathLst>
            </a:custGeom>
            <a:solidFill>
              <a:schemeClr val="dk2"/>
            </a:solidFill>
            <a:ln w="0">
              <a:noFill/>
            </a:ln>
          </p:spPr>
          <p:style>
            <a:lnRef idx="0"/>
            <a:fillRef idx="0"/>
            <a:effectRef idx="0"/>
            <a:fontRef idx="minor"/>
          </p:style>
          <p:txBody>
            <a:bodyPr tIns="13680" bIns="136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18" name="Google Shape;2493;p97"/>
            <p:cNvSpPr/>
            <p:nvPr/>
          </p:nvSpPr>
          <p:spPr>
            <a:xfrm flipH="1">
              <a:off x="876600" y="1467000"/>
              <a:ext cx="10440" cy="10080"/>
            </a:xfrm>
            <a:custGeom>
              <a:avLst/>
              <a:gdLst>
                <a:gd name="textAreaLeft" fmla="*/ -360 w 10440"/>
                <a:gd name="textAreaRight" fmla="*/ 10440 w 10440"/>
                <a:gd name="textAreaTop" fmla="*/ 0 h 10080"/>
                <a:gd name="textAreaBottom" fmla="*/ 10440 h 10080"/>
              </a:gdLst>
              <a:ahLst/>
              <a:cxnLst/>
              <a:rect l="textAreaLeft" t="textAreaTop" r="textAreaRight" b="textAreaBottom"/>
              <a:pathLst>
                <a:path w="324" h="304">
                  <a:moveTo>
                    <a:pt x="324" y="0"/>
                  </a:moveTo>
                  <a:lnTo>
                    <a:pt x="170" y="15"/>
                  </a:lnTo>
                  <a:cubicBezTo>
                    <a:pt x="71" y="74"/>
                    <a:pt x="39" y="177"/>
                    <a:pt x="1" y="277"/>
                  </a:cubicBezTo>
                  <a:lnTo>
                    <a:pt x="228" y="304"/>
                  </a:lnTo>
                  <a:cubicBezTo>
                    <a:pt x="259" y="202"/>
                    <a:pt x="291" y="102"/>
                    <a:pt x="324" y="0"/>
                  </a:cubicBezTo>
                  <a:close/>
                </a:path>
              </a:pathLst>
            </a:custGeom>
            <a:solidFill>
              <a:schemeClr val="dk2"/>
            </a:solidFill>
            <a:ln w="0">
              <a:noFill/>
            </a:ln>
          </p:spPr>
          <p:style>
            <a:lnRef idx="0"/>
            <a:fillRef idx="0"/>
            <a:effectRef idx="0"/>
            <a:fontRef idx="minor"/>
          </p:style>
          <p:txBody>
            <a:bodyPr tIns="5040" bIns="50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19" name="Google Shape;2494;p97"/>
            <p:cNvSpPr/>
            <p:nvPr/>
          </p:nvSpPr>
          <p:spPr>
            <a:xfrm flipH="1">
              <a:off x="841680" y="18122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9" h="16">
                  <a:moveTo>
                    <a:pt x="8" y="1"/>
                  </a:moveTo>
                  <a:cubicBezTo>
                    <a:pt x="4" y="5"/>
                    <a:pt x="4" y="10"/>
                    <a:pt x="1" y="16"/>
                  </a:cubicBezTo>
                  <a:lnTo>
                    <a:pt x="18" y="10"/>
                  </a:lnTo>
                  <a:cubicBezTo>
                    <a:pt x="18" y="8"/>
                    <a:pt x="17" y="6"/>
                    <a:pt x="17" y="4"/>
                  </a:cubicBezTo>
                  <a:cubicBezTo>
                    <a:pt x="13" y="3"/>
                    <a:pt x="10" y="2"/>
                    <a:pt x="8"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20" name="Google Shape;2495;p97"/>
            <p:cNvSpPr/>
            <p:nvPr/>
          </p:nvSpPr>
          <p:spPr>
            <a:xfrm flipH="1">
              <a:off x="846720" y="18082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3" h="17">
                  <a:moveTo>
                    <a:pt x="5" y="0"/>
                  </a:moveTo>
                  <a:cubicBezTo>
                    <a:pt x="2" y="6"/>
                    <a:pt x="2" y="11"/>
                    <a:pt x="0" y="17"/>
                  </a:cubicBezTo>
                  <a:cubicBezTo>
                    <a:pt x="5" y="13"/>
                    <a:pt x="9" y="10"/>
                    <a:pt x="13" y="6"/>
                  </a:cubicBezTo>
                  <a:lnTo>
                    <a:pt x="5"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21" name="Google Shape;2496;p97"/>
            <p:cNvSpPr/>
            <p:nvPr/>
          </p:nvSpPr>
          <p:spPr>
            <a:xfrm flipH="1">
              <a:off x="1650960" y="29692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3" h="14">
                  <a:moveTo>
                    <a:pt x="11" y="1"/>
                  </a:moveTo>
                  <a:cubicBezTo>
                    <a:pt x="8" y="2"/>
                    <a:pt x="5" y="4"/>
                    <a:pt x="1" y="6"/>
                  </a:cubicBezTo>
                  <a:cubicBezTo>
                    <a:pt x="3" y="8"/>
                    <a:pt x="3" y="10"/>
                    <a:pt x="4" y="14"/>
                  </a:cubicBezTo>
                  <a:cubicBezTo>
                    <a:pt x="8" y="12"/>
                    <a:pt x="10" y="10"/>
                    <a:pt x="12" y="9"/>
                  </a:cubicBezTo>
                  <a:cubicBezTo>
                    <a:pt x="12" y="7"/>
                    <a:pt x="12" y="3"/>
                    <a:pt x="11"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22" name="Google Shape;2497;p97"/>
            <p:cNvSpPr/>
            <p:nvPr/>
          </p:nvSpPr>
          <p:spPr>
            <a:xfrm flipH="1">
              <a:off x="1437840" y="25477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3" h="5">
                  <a:moveTo>
                    <a:pt x="1" y="1"/>
                  </a:moveTo>
                  <a:lnTo>
                    <a:pt x="2" y="4"/>
                  </a:lnTo>
                  <a:lnTo>
                    <a:pt x="3"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23" name="Google Shape;2498;p97"/>
            <p:cNvSpPr/>
            <p:nvPr/>
          </p:nvSpPr>
          <p:spPr>
            <a:xfrm flipH="1">
              <a:off x="1433880" y="25380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3" h="3">
                  <a:moveTo>
                    <a:pt x="0" y="1"/>
                  </a:moveTo>
                  <a:cubicBezTo>
                    <a:pt x="0" y="2"/>
                    <a:pt x="0" y="2"/>
                    <a:pt x="0" y="3"/>
                  </a:cubicBezTo>
                  <a:lnTo>
                    <a:pt x="2"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24" name="Google Shape;2499;p97"/>
            <p:cNvSpPr/>
            <p:nvPr/>
          </p:nvSpPr>
          <p:spPr>
            <a:xfrm flipH="1">
              <a:off x="1458000" y="25776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3" h="6">
                  <a:moveTo>
                    <a:pt x="2" y="1"/>
                  </a:moveTo>
                  <a:lnTo>
                    <a:pt x="2" y="2"/>
                  </a:lnTo>
                  <a:lnTo>
                    <a:pt x="1" y="3"/>
                  </a:lnTo>
                  <a:cubicBezTo>
                    <a:pt x="1" y="4"/>
                    <a:pt x="2" y="4"/>
                    <a:pt x="3" y="6"/>
                  </a:cubicBezTo>
                  <a:cubicBezTo>
                    <a:pt x="3" y="4"/>
                    <a:pt x="3" y="3"/>
                    <a:pt x="2"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25" name="Google Shape;2500;p97"/>
            <p:cNvSpPr/>
            <p:nvPr/>
          </p:nvSpPr>
          <p:spPr>
            <a:xfrm flipH="1">
              <a:off x="1421280" y="25225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3" h="9">
                  <a:moveTo>
                    <a:pt x="1" y="0"/>
                  </a:moveTo>
                  <a:cubicBezTo>
                    <a:pt x="3" y="2"/>
                    <a:pt x="3" y="6"/>
                    <a:pt x="5" y="8"/>
                  </a:cubicBezTo>
                  <a:cubicBezTo>
                    <a:pt x="8" y="8"/>
                    <a:pt x="9" y="7"/>
                    <a:pt x="11" y="6"/>
                  </a:cubicBezTo>
                  <a:cubicBezTo>
                    <a:pt x="12" y="5"/>
                    <a:pt x="11" y="2"/>
                    <a:pt x="11" y="1"/>
                  </a:cubicBezTo>
                  <a:cubicBezTo>
                    <a:pt x="6" y="0"/>
                    <a:pt x="5" y="0"/>
                    <a:pt x="1"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26" name="Google Shape;2501;p97"/>
            <p:cNvSpPr/>
            <p:nvPr/>
          </p:nvSpPr>
          <p:spPr>
            <a:xfrm flipH="1">
              <a:off x="1425600" y="25279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5" h="4">
                  <a:moveTo>
                    <a:pt x="1" y="0"/>
                  </a:moveTo>
                  <a:cubicBezTo>
                    <a:pt x="1" y="2"/>
                    <a:pt x="1" y="3"/>
                    <a:pt x="2" y="4"/>
                  </a:cubicBezTo>
                  <a:lnTo>
                    <a:pt x="4"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27" name="Google Shape;2502;p97"/>
            <p:cNvSpPr/>
            <p:nvPr/>
          </p:nvSpPr>
          <p:spPr>
            <a:xfrm flipH="1">
              <a:off x="1449720" y="25675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 h="2">
                  <a:moveTo>
                    <a:pt x="0" y="0"/>
                  </a:moveTo>
                  <a:lnTo>
                    <a:pt x="0" y="0"/>
                  </a:lnTo>
                  <a:lnTo>
                    <a:pt x="0"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28" name="Google Shape;2503;p97"/>
            <p:cNvSpPr/>
            <p:nvPr/>
          </p:nvSpPr>
          <p:spPr>
            <a:xfrm flipH="1">
              <a:off x="1429920" y="25329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3" h="3">
                  <a:moveTo>
                    <a:pt x="1" y="0"/>
                  </a:moveTo>
                  <a:cubicBezTo>
                    <a:pt x="1" y="0"/>
                    <a:pt x="1" y="2"/>
                    <a:pt x="1" y="3"/>
                  </a:cubicBezTo>
                  <a:lnTo>
                    <a:pt x="3"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29" name="Google Shape;2504;p97"/>
            <p:cNvSpPr/>
            <p:nvPr/>
          </p:nvSpPr>
          <p:spPr>
            <a:xfrm flipH="1">
              <a:off x="1377720" y="24530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3" h="2">
                  <a:moveTo>
                    <a:pt x="0" y="1"/>
                  </a:moveTo>
                  <a:cubicBezTo>
                    <a:pt x="0" y="1"/>
                    <a:pt x="0" y="2"/>
                    <a:pt x="0" y="2"/>
                  </a:cubicBezTo>
                  <a:lnTo>
                    <a:pt x="3" y="2"/>
                  </a:lnTo>
                  <a:lnTo>
                    <a:pt x="3"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30" name="Google Shape;2505;p97"/>
            <p:cNvSpPr/>
            <p:nvPr/>
          </p:nvSpPr>
          <p:spPr>
            <a:xfrm flipH="1">
              <a:off x="1389240" y="24724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1" h="13">
                  <a:moveTo>
                    <a:pt x="1" y="0"/>
                  </a:moveTo>
                  <a:cubicBezTo>
                    <a:pt x="2" y="5"/>
                    <a:pt x="2" y="8"/>
                    <a:pt x="4" y="13"/>
                  </a:cubicBezTo>
                  <a:lnTo>
                    <a:pt x="4" y="12"/>
                  </a:lnTo>
                  <a:lnTo>
                    <a:pt x="9" y="12"/>
                  </a:lnTo>
                  <a:cubicBezTo>
                    <a:pt x="10" y="12"/>
                    <a:pt x="10" y="8"/>
                    <a:pt x="10" y="6"/>
                  </a:cubicBezTo>
                  <a:cubicBezTo>
                    <a:pt x="7" y="4"/>
                    <a:pt x="4" y="3"/>
                    <a:pt x="1"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31" name="Google Shape;2506;p97"/>
            <p:cNvSpPr/>
            <p:nvPr/>
          </p:nvSpPr>
          <p:spPr>
            <a:xfrm flipH="1">
              <a:off x="1773720" y="32241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3" h="8">
                  <a:moveTo>
                    <a:pt x="9" y="0"/>
                  </a:moveTo>
                  <a:lnTo>
                    <a:pt x="1" y="1"/>
                  </a:lnTo>
                  <a:lnTo>
                    <a:pt x="3" y="7"/>
                  </a:lnTo>
                  <a:lnTo>
                    <a:pt x="12" y="7"/>
                  </a:lnTo>
                  <a:cubicBezTo>
                    <a:pt x="11" y="5"/>
                    <a:pt x="10" y="2"/>
                    <a:pt x="9"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32" name="Google Shape;2507;p97"/>
            <p:cNvSpPr/>
            <p:nvPr/>
          </p:nvSpPr>
          <p:spPr>
            <a:xfrm flipH="1">
              <a:off x="1405440" y="24976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3" h="9">
                  <a:moveTo>
                    <a:pt x="13" y="1"/>
                  </a:moveTo>
                  <a:cubicBezTo>
                    <a:pt x="8" y="1"/>
                    <a:pt x="5" y="2"/>
                    <a:pt x="0" y="2"/>
                  </a:cubicBezTo>
                  <a:cubicBezTo>
                    <a:pt x="3" y="4"/>
                    <a:pt x="4" y="6"/>
                    <a:pt x="5" y="9"/>
                  </a:cubicBezTo>
                  <a:cubicBezTo>
                    <a:pt x="7" y="9"/>
                    <a:pt x="10" y="9"/>
                    <a:pt x="12" y="8"/>
                  </a:cubicBezTo>
                  <a:lnTo>
                    <a:pt x="13"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33" name="Google Shape;2508;p97"/>
            <p:cNvSpPr/>
            <p:nvPr/>
          </p:nvSpPr>
          <p:spPr>
            <a:xfrm flipH="1">
              <a:off x="1413720" y="25077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5" h="9">
                  <a:moveTo>
                    <a:pt x="0" y="1"/>
                  </a:moveTo>
                  <a:lnTo>
                    <a:pt x="0" y="9"/>
                  </a:lnTo>
                  <a:lnTo>
                    <a:pt x="5"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34" name="Google Shape;2509;p97"/>
            <p:cNvSpPr/>
            <p:nvPr/>
          </p:nvSpPr>
          <p:spPr>
            <a:xfrm flipH="1">
              <a:off x="1397520" y="24829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7" h="7">
                  <a:moveTo>
                    <a:pt x="3" y="1"/>
                  </a:moveTo>
                  <a:lnTo>
                    <a:pt x="1" y="2"/>
                  </a:lnTo>
                  <a:lnTo>
                    <a:pt x="1" y="6"/>
                  </a:lnTo>
                  <a:cubicBezTo>
                    <a:pt x="2" y="6"/>
                    <a:pt x="3" y="5"/>
                    <a:pt x="4" y="4"/>
                  </a:cubicBezTo>
                  <a:cubicBezTo>
                    <a:pt x="7" y="4"/>
                    <a:pt x="4" y="2"/>
                    <a:pt x="4"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35" name="Google Shape;2510;p97"/>
            <p:cNvSpPr/>
            <p:nvPr/>
          </p:nvSpPr>
          <p:spPr>
            <a:xfrm flipH="1">
              <a:off x="2284560" y="2177640"/>
              <a:ext cx="1080" cy="2880"/>
            </a:xfrm>
            <a:custGeom>
              <a:avLst/>
              <a:gdLst>
                <a:gd name="textAreaLeft" fmla="*/ -360 w 1080"/>
                <a:gd name="textAreaRight" fmla="*/ 1080 w 1080"/>
                <a:gd name="textAreaTop" fmla="*/ 0 h 2880"/>
                <a:gd name="textAreaBottom" fmla="*/ 3240 h 2880"/>
              </a:gdLst>
              <a:ahLst/>
              <a:cxnLst/>
              <a:rect l="textAreaLeft" t="textAreaTop" r="textAreaRight" b="textAreaBottom"/>
              <a:pathLst>
                <a:path w="45" h="98">
                  <a:moveTo>
                    <a:pt x="32" y="1"/>
                  </a:moveTo>
                  <a:cubicBezTo>
                    <a:pt x="22" y="33"/>
                    <a:pt x="11" y="66"/>
                    <a:pt x="0" y="98"/>
                  </a:cubicBezTo>
                  <a:cubicBezTo>
                    <a:pt x="15" y="69"/>
                    <a:pt x="29" y="40"/>
                    <a:pt x="44" y="10"/>
                  </a:cubicBezTo>
                  <a:lnTo>
                    <a:pt x="32" y="1"/>
                  </a:lnTo>
                  <a:close/>
                </a:path>
              </a:pathLst>
            </a:custGeom>
            <a:solidFill>
              <a:schemeClr val="dk2"/>
            </a:solidFill>
            <a:ln w="0">
              <a:noFill/>
            </a:ln>
          </p:spPr>
          <p:style>
            <a:lnRef idx="0"/>
            <a:fillRef idx="0"/>
            <a:effectRef idx="0"/>
            <a:fontRef idx="minor"/>
          </p:style>
          <p:txBody>
            <a:bodyPr tIns="1440" bIns="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36" name="Google Shape;2511;p97"/>
            <p:cNvSpPr/>
            <p:nvPr/>
          </p:nvSpPr>
          <p:spPr>
            <a:xfrm flipH="1">
              <a:off x="2284560" y="21772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4" h="21">
                  <a:moveTo>
                    <a:pt x="13" y="1"/>
                  </a:moveTo>
                  <a:cubicBezTo>
                    <a:pt x="9" y="4"/>
                    <a:pt x="5" y="8"/>
                    <a:pt x="1" y="11"/>
                  </a:cubicBezTo>
                  <a:lnTo>
                    <a:pt x="12" y="20"/>
                  </a:lnTo>
                  <a:lnTo>
                    <a:pt x="13"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37" name="Google Shape;2512;p97"/>
            <p:cNvSpPr/>
            <p:nvPr/>
          </p:nvSpPr>
          <p:spPr>
            <a:xfrm flipH="1">
              <a:off x="2280960" y="2167920"/>
              <a:ext cx="3240" cy="9000"/>
            </a:xfrm>
            <a:custGeom>
              <a:avLst/>
              <a:gdLst>
                <a:gd name="textAreaLeft" fmla="*/ -360 w 3240"/>
                <a:gd name="textAreaRight" fmla="*/ 3240 w 3240"/>
                <a:gd name="textAreaTop" fmla="*/ 0 h 9000"/>
                <a:gd name="textAreaBottom" fmla="*/ 9360 h 9000"/>
              </a:gdLst>
              <a:ahLst/>
              <a:cxnLst/>
              <a:rect l="textAreaLeft" t="textAreaTop" r="textAreaRight" b="textAreaBottom"/>
              <a:pathLst>
                <a:path w="106" h="273">
                  <a:moveTo>
                    <a:pt x="89" y="0"/>
                  </a:moveTo>
                  <a:cubicBezTo>
                    <a:pt x="12" y="75"/>
                    <a:pt x="7" y="174"/>
                    <a:pt x="0" y="273"/>
                  </a:cubicBezTo>
                  <a:cubicBezTo>
                    <a:pt x="90" y="202"/>
                    <a:pt x="105" y="106"/>
                    <a:pt x="89" y="0"/>
                  </a:cubicBezTo>
                  <a:close/>
                </a:path>
              </a:pathLst>
            </a:custGeom>
            <a:solidFill>
              <a:schemeClr val="dk2"/>
            </a:solidFill>
            <a:ln w="0">
              <a:noFill/>
            </a:ln>
          </p:spPr>
          <p:style>
            <a:lnRef idx="0"/>
            <a:fillRef idx="0"/>
            <a:effectRef idx="0"/>
            <a:fontRef idx="minor"/>
          </p:style>
          <p:txBody>
            <a:bodyPr tIns="4680" bIns="46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38" name="Google Shape;2513;p97"/>
            <p:cNvSpPr/>
            <p:nvPr/>
          </p:nvSpPr>
          <p:spPr>
            <a:xfrm flipH="1">
              <a:off x="2281320" y="21675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2" h="16">
                  <a:moveTo>
                    <a:pt x="1" y="0"/>
                  </a:moveTo>
                  <a:lnTo>
                    <a:pt x="1" y="0"/>
                  </a:lnTo>
                  <a:cubicBezTo>
                    <a:pt x="2" y="6"/>
                    <a:pt x="2" y="11"/>
                    <a:pt x="3" y="15"/>
                  </a:cubicBezTo>
                  <a:cubicBezTo>
                    <a:pt x="7" y="13"/>
                    <a:pt x="9" y="9"/>
                    <a:pt x="11" y="7"/>
                  </a:cubicBezTo>
                  <a:lnTo>
                    <a:pt x="1"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39" name="Google Shape;2514;p97"/>
            <p:cNvSpPr/>
            <p:nvPr/>
          </p:nvSpPr>
          <p:spPr>
            <a:xfrm flipH="1">
              <a:off x="1859760" y="3035520"/>
              <a:ext cx="24840" cy="42120"/>
            </a:xfrm>
            <a:custGeom>
              <a:avLst/>
              <a:gdLst>
                <a:gd name="textAreaLeft" fmla="*/ -360 w 24840"/>
                <a:gd name="textAreaRight" fmla="*/ 24840 w 24840"/>
                <a:gd name="textAreaTop" fmla="*/ 0 h 42120"/>
                <a:gd name="textAreaBottom" fmla="*/ 42480 h 42120"/>
              </a:gdLst>
              <a:ahLst/>
              <a:cxnLst/>
              <a:rect l="textAreaLeft" t="textAreaTop" r="textAreaRight" b="textAreaBottom"/>
              <a:pathLst>
                <a:path w="747" h="1260">
                  <a:moveTo>
                    <a:pt x="637" y="1"/>
                  </a:moveTo>
                  <a:cubicBezTo>
                    <a:pt x="381" y="330"/>
                    <a:pt x="154" y="674"/>
                    <a:pt x="64" y="1090"/>
                  </a:cubicBezTo>
                  <a:cubicBezTo>
                    <a:pt x="73" y="1143"/>
                    <a:pt x="1" y="1214"/>
                    <a:pt x="100" y="1247"/>
                  </a:cubicBezTo>
                  <a:cubicBezTo>
                    <a:pt x="126" y="1256"/>
                    <a:pt x="147" y="1260"/>
                    <a:pt x="165" y="1260"/>
                  </a:cubicBezTo>
                  <a:cubicBezTo>
                    <a:pt x="260" y="1260"/>
                    <a:pt x="260" y="1150"/>
                    <a:pt x="293" y="1079"/>
                  </a:cubicBezTo>
                  <a:cubicBezTo>
                    <a:pt x="556" y="785"/>
                    <a:pt x="595" y="394"/>
                    <a:pt x="747" y="51"/>
                  </a:cubicBezTo>
                  <a:lnTo>
                    <a:pt x="637" y="1"/>
                  </a:lnTo>
                  <a:close/>
                </a:path>
              </a:pathLst>
            </a:custGeom>
            <a:solidFill>
              <a:schemeClr val="dk2"/>
            </a:solidFill>
            <a:ln w="0">
              <a:noFill/>
            </a:ln>
          </p:spPr>
          <p:style>
            <a:lnRef idx="0"/>
            <a:fillRef idx="0"/>
            <a:effectRef idx="0"/>
            <a:fontRef idx="minor"/>
          </p:style>
          <p:txBody>
            <a:bodyPr tIns="21240" bIns="212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40" name="Google Shape;2515;p97"/>
            <p:cNvSpPr/>
            <p:nvPr/>
          </p:nvSpPr>
          <p:spPr>
            <a:xfrm flipH="1">
              <a:off x="3459600" y="21106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4" h="18">
                  <a:moveTo>
                    <a:pt x="5" y="0"/>
                  </a:moveTo>
                  <a:lnTo>
                    <a:pt x="3" y="4"/>
                  </a:lnTo>
                  <a:lnTo>
                    <a:pt x="4" y="1"/>
                  </a:lnTo>
                  <a:lnTo>
                    <a:pt x="1" y="1"/>
                  </a:lnTo>
                  <a:lnTo>
                    <a:pt x="1" y="6"/>
                  </a:lnTo>
                  <a:cubicBezTo>
                    <a:pt x="4" y="10"/>
                    <a:pt x="9" y="13"/>
                    <a:pt x="14" y="17"/>
                  </a:cubicBezTo>
                  <a:cubicBezTo>
                    <a:pt x="10" y="12"/>
                    <a:pt x="9" y="7"/>
                    <a:pt x="5"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41" name="Google Shape;2516;p97"/>
            <p:cNvSpPr/>
            <p:nvPr/>
          </p:nvSpPr>
          <p:spPr>
            <a:xfrm flipH="1">
              <a:off x="2877480" y="27212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1" h="8">
                  <a:moveTo>
                    <a:pt x="11" y="8"/>
                  </a:moveTo>
                  <a:lnTo>
                    <a:pt x="0"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42" name="Google Shape;2517;p97"/>
            <p:cNvSpPr/>
            <p:nvPr/>
          </p:nvSpPr>
          <p:spPr>
            <a:xfrm flipH="1">
              <a:off x="2586240" y="2147040"/>
              <a:ext cx="360" cy="720"/>
            </a:xfrm>
            <a:custGeom>
              <a:avLst/>
              <a:gdLst>
                <a:gd name="textAreaLeft" fmla="*/ -360 w 360"/>
                <a:gd name="textAreaRight" fmla="*/ 360 w 360"/>
                <a:gd name="textAreaTop" fmla="*/ 0 h 720"/>
                <a:gd name="textAreaBottom" fmla="*/ 1080 h 720"/>
              </a:gdLst>
              <a:ahLst/>
              <a:cxnLst/>
              <a:rect l="textAreaLeft" t="textAreaTop" r="textAreaRight" b="textAreaBottom"/>
              <a:pathLst>
                <a:path w="10" h="30">
                  <a:moveTo>
                    <a:pt x="10" y="1"/>
                  </a:moveTo>
                  <a:lnTo>
                    <a:pt x="10" y="1"/>
                  </a:lnTo>
                  <a:cubicBezTo>
                    <a:pt x="10" y="1"/>
                    <a:pt x="3" y="9"/>
                    <a:pt x="4" y="9"/>
                  </a:cubicBezTo>
                  <a:cubicBezTo>
                    <a:pt x="4" y="9"/>
                    <a:pt x="0" y="29"/>
                    <a:pt x="0" y="29"/>
                  </a:cubicBezTo>
                  <a:lnTo>
                    <a:pt x="10"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43" name="Google Shape;2518;p97"/>
            <p:cNvSpPr/>
            <p:nvPr/>
          </p:nvSpPr>
          <p:spPr>
            <a:xfrm flipH="1">
              <a:off x="3669840" y="2609640"/>
              <a:ext cx="1440" cy="1080"/>
            </a:xfrm>
            <a:custGeom>
              <a:avLst/>
              <a:gdLst>
                <a:gd name="textAreaLeft" fmla="*/ 360 w 1440"/>
                <a:gd name="textAreaRight" fmla="*/ 2160 w 1440"/>
                <a:gd name="textAreaTop" fmla="*/ 0 h 1080"/>
                <a:gd name="textAreaBottom" fmla="*/ 1440 h 1080"/>
              </a:gdLst>
              <a:ahLst/>
              <a:cxnLst/>
              <a:rect l="textAreaLeft" t="textAreaTop" r="textAreaRight" b="textAreaBottom"/>
              <a:pathLst>
                <a:path w="50" h="47">
                  <a:moveTo>
                    <a:pt x="49" y="0"/>
                  </a:moveTo>
                  <a:lnTo>
                    <a:pt x="49" y="0"/>
                  </a:lnTo>
                  <a:cubicBezTo>
                    <a:pt x="33" y="13"/>
                    <a:pt x="17" y="24"/>
                    <a:pt x="1" y="37"/>
                  </a:cubicBezTo>
                  <a:lnTo>
                    <a:pt x="11" y="46"/>
                  </a:lnTo>
                  <a:lnTo>
                    <a:pt x="49" y="0"/>
                  </a:lnTo>
                  <a:close/>
                </a:path>
              </a:pathLst>
            </a:custGeom>
            <a:solidFill>
              <a:schemeClr val="dk2"/>
            </a:solidFill>
            <a:ln w="0">
              <a:noFill/>
            </a:ln>
          </p:spPr>
          <p:style>
            <a:lnRef idx="0"/>
            <a:fillRef idx="0"/>
            <a:effectRef idx="0"/>
            <a:fontRef idx="minor"/>
          </p:style>
          <p:txBody>
            <a:bodyPr tIns="720" bIns="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44" name="Google Shape;2519;p97"/>
            <p:cNvSpPr/>
            <p:nvPr/>
          </p:nvSpPr>
          <p:spPr>
            <a:xfrm flipH="1">
              <a:off x="3647880" y="2667600"/>
              <a:ext cx="1800" cy="1440"/>
            </a:xfrm>
            <a:custGeom>
              <a:avLst/>
              <a:gdLst>
                <a:gd name="textAreaLeft" fmla="*/ -360 w 1800"/>
                <a:gd name="textAreaRight" fmla="*/ 1800 w 1800"/>
                <a:gd name="textAreaTop" fmla="*/ 0 h 1440"/>
                <a:gd name="textAreaBottom" fmla="*/ 1800 h 1440"/>
              </a:gdLst>
              <a:ahLst/>
              <a:cxnLst/>
              <a:rect l="textAreaLeft" t="textAreaTop" r="textAreaRight" b="textAreaBottom"/>
              <a:pathLst>
                <a:path w="68" h="52">
                  <a:moveTo>
                    <a:pt x="67" y="1"/>
                  </a:moveTo>
                  <a:lnTo>
                    <a:pt x="67" y="1"/>
                  </a:lnTo>
                  <a:cubicBezTo>
                    <a:pt x="65" y="1"/>
                    <a:pt x="63" y="1"/>
                    <a:pt x="60" y="1"/>
                  </a:cubicBezTo>
                  <a:cubicBezTo>
                    <a:pt x="57" y="1"/>
                    <a:pt x="53" y="1"/>
                    <a:pt x="49" y="1"/>
                  </a:cubicBezTo>
                  <a:cubicBezTo>
                    <a:pt x="41" y="1"/>
                    <a:pt x="34" y="1"/>
                    <a:pt x="30" y="5"/>
                  </a:cubicBezTo>
                  <a:cubicBezTo>
                    <a:pt x="19" y="18"/>
                    <a:pt x="9" y="33"/>
                    <a:pt x="0" y="49"/>
                  </a:cubicBezTo>
                  <a:cubicBezTo>
                    <a:pt x="8" y="50"/>
                    <a:pt x="14" y="51"/>
                    <a:pt x="21" y="51"/>
                  </a:cubicBezTo>
                  <a:cubicBezTo>
                    <a:pt x="51" y="51"/>
                    <a:pt x="67" y="34"/>
                    <a:pt x="67" y="1"/>
                  </a:cubicBezTo>
                  <a:close/>
                </a:path>
              </a:pathLst>
            </a:custGeom>
            <a:solidFill>
              <a:schemeClr val="dk2"/>
            </a:solidFill>
            <a:ln w="0">
              <a:noFill/>
            </a:ln>
          </p:spPr>
          <p:style>
            <a:lnRef idx="0"/>
            <a:fillRef idx="0"/>
            <a:effectRef idx="0"/>
            <a:fontRef idx="minor"/>
          </p:style>
          <p:txBody>
            <a:bodyPr tIns="720" bIns="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45" name="Google Shape;2520;p97"/>
            <p:cNvSpPr/>
            <p:nvPr/>
          </p:nvSpPr>
          <p:spPr>
            <a:xfrm flipH="1">
              <a:off x="3650400" y="26690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5" h="11">
                  <a:moveTo>
                    <a:pt x="1" y="1"/>
                  </a:moveTo>
                  <a:lnTo>
                    <a:pt x="10" y="10"/>
                  </a:lnTo>
                  <a:cubicBezTo>
                    <a:pt x="12" y="8"/>
                    <a:pt x="13" y="6"/>
                    <a:pt x="14" y="2"/>
                  </a:cubicBezTo>
                  <a:cubicBezTo>
                    <a:pt x="10" y="2"/>
                    <a:pt x="5" y="1"/>
                    <a:pt x="1"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46" name="Google Shape;2521;p97"/>
            <p:cNvSpPr/>
            <p:nvPr/>
          </p:nvSpPr>
          <p:spPr>
            <a:xfrm flipH="1">
              <a:off x="1425960" y="27514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3" h="4">
                  <a:moveTo>
                    <a:pt x="1" y="1"/>
                  </a:moveTo>
                  <a:lnTo>
                    <a:pt x="0" y="2"/>
                  </a:lnTo>
                  <a:cubicBezTo>
                    <a:pt x="0" y="2"/>
                    <a:pt x="0" y="3"/>
                    <a:pt x="0" y="3"/>
                  </a:cubicBezTo>
                  <a:lnTo>
                    <a:pt x="3" y="3"/>
                  </a:lnTo>
                  <a:cubicBezTo>
                    <a:pt x="3" y="2"/>
                    <a:pt x="1" y="1"/>
                    <a:pt x="1"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47" name="Google Shape;2522;p97"/>
            <p:cNvSpPr/>
            <p:nvPr/>
          </p:nvSpPr>
          <p:spPr>
            <a:xfrm flipH="1">
              <a:off x="1703880" y="3296520"/>
              <a:ext cx="1800" cy="1080"/>
            </a:xfrm>
            <a:custGeom>
              <a:avLst/>
              <a:gdLst>
                <a:gd name="textAreaLeft" fmla="*/ -360 w 1800"/>
                <a:gd name="textAreaRight" fmla="*/ 1800 w 1800"/>
                <a:gd name="textAreaTop" fmla="*/ 0 h 1080"/>
                <a:gd name="textAreaBottom" fmla="*/ 1440 h 1080"/>
              </a:gdLst>
              <a:ahLst/>
              <a:cxnLst/>
              <a:rect l="textAreaLeft" t="textAreaTop" r="textAreaRight" b="textAreaBottom"/>
              <a:pathLst>
                <a:path w="59" h="40">
                  <a:moveTo>
                    <a:pt x="10" y="0"/>
                  </a:moveTo>
                  <a:cubicBezTo>
                    <a:pt x="6" y="1"/>
                    <a:pt x="4" y="3"/>
                    <a:pt x="1" y="4"/>
                  </a:cubicBezTo>
                  <a:lnTo>
                    <a:pt x="1" y="6"/>
                  </a:lnTo>
                  <a:cubicBezTo>
                    <a:pt x="16" y="22"/>
                    <a:pt x="36" y="35"/>
                    <a:pt x="58" y="40"/>
                  </a:cubicBezTo>
                  <a:cubicBezTo>
                    <a:pt x="45" y="25"/>
                    <a:pt x="27" y="11"/>
                    <a:pt x="10" y="0"/>
                  </a:cubicBezTo>
                  <a:close/>
                </a:path>
              </a:pathLst>
            </a:custGeom>
            <a:solidFill>
              <a:schemeClr val="dk2"/>
            </a:solidFill>
            <a:ln w="0">
              <a:noFill/>
            </a:ln>
          </p:spPr>
          <p:style>
            <a:lnRef idx="0"/>
            <a:fillRef idx="0"/>
            <a:effectRef idx="0"/>
            <a:fontRef idx="minor"/>
          </p:style>
          <p:txBody>
            <a:bodyPr tIns="720" bIns="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48" name="Google Shape;2523;p97"/>
            <p:cNvSpPr/>
            <p:nvPr/>
          </p:nvSpPr>
          <p:spPr>
            <a:xfrm flipH="1">
              <a:off x="1386360" y="26776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6" h="7">
                  <a:moveTo>
                    <a:pt x="0" y="0"/>
                  </a:moveTo>
                  <a:lnTo>
                    <a:pt x="0" y="7"/>
                  </a:lnTo>
                  <a:cubicBezTo>
                    <a:pt x="4" y="7"/>
                    <a:pt x="7" y="6"/>
                    <a:pt x="10" y="6"/>
                  </a:cubicBezTo>
                  <a:cubicBezTo>
                    <a:pt x="12" y="6"/>
                    <a:pt x="13" y="7"/>
                    <a:pt x="15" y="7"/>
                  </a:cubicBezTo>
                  <a:cubicBezTo>
                    <a:pt x="12" y="5"/>
                    <a:pt x="10" y="2"/>
                    <a:pt x="6"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49" name="Google Shape;2524;p97"/>
            <p:cNvSpPr/>
            <p:nvPr/>
          </p:nvSpPr>
          <p:spPr>
            <a:xfrm flipH="1">
              <a:off x="1444680" y="27954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5" h="9">
                  <a:moveTo>
                    <a:pt x="5" y="0"/>
                  </a:moveTo>
                  <a:lnTo>
                    <a:pt x="0" y="9"/>
                  </a:lnTo>
                  <a:lnTo>
                    <a:pt x="5" y="5"/>
                  </a:lnTo>
                  <a:lnTo>
                    <a:pt x="5"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50" name="Google Shape;2525;p97"/>
            <p:cNvSpPr/>
            <p:nvPr/>
          </p:nvSpPr>
          <p:spPr>
            <a:xfrm flipH="1">
              <a:off x="1449000" y="28004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9" h="10">
                  <a:moveTo>
                    <a:pt x="6" y="0"/>
                  </a:moveTo>
                  <a:cubicBezTo>
                    <a:pt x="4" y="2"/>
                    <a:pt x="2" y="3"/>
                    <a:pt x="1" y="4"/>
                  </a:cubicBezTo>
                  <a:lnTo>
                    <a:pt x="1" y="10"/>
                  </a:lnTo>
                  <a:cubicBezTo>
                    <a:pt x="4" y="10"/>
                    <a:pt x="5" y="8"/>
                    <a:pt x="9" y="7"/>
                  </a:cubicBezTo>
                  <a:cubicBezTo>
                    <a:pt x="9" y="5"/>
                    <a:pt x="7" y="3"/>
                    <a:pt x="6"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51" name="Google Shape;2526;p97"/>
            <p:cNvSpPr/>
            <p:nvPr/>
          </p:nvSpPr>
          <p:spPr>
            <a:xfrm flipH="1">
              <a:off x="1433160" y="27709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3" h="3">
                  <a:moveTo>
                    <a:pt x="1" y="3"/>
                  </a:moveTo>
                  <a:lnTo>
                    <a:pt x="2" y="0"/>
                  </a:lnTo>
                  <a:lnTo>
                    <a:pt x="2"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52" name="Google Shape;2527;p97"/>
            <p:cNvSpPr/>
            <p:nvPr/>
          </p:nvSpPr>
          <p:spPr>
            <a:xfrm flipH="1">
              <a:off x="1437480" y="27759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8" h="7">
                  <a:moveTo>
                    <a:pt x="5" y="0"/>
                  </a:moveTo>
                  <a:cubicBezTo>
                    <a:pt x="4" y="0"/>
                    <a:pt x="2" y="1"/>
                    <a:pt x="1" y="1"/>
                  </a:cubicBezTo>
                  <a:cubicBezTo>
                    <a:pt x="0" y="2"/>
                    <a:pt x="1" y="5"/>
                    <a:pt x="1" y="6"/>
                  </a:cubicBezTo>
                  <a:cubicBezTo>
                    <a:pt x="1" y="6"/>
                    <a:pt x="2" y="6"/>
                    <a:pt x="2" y="6"/>
                  </a:cubicBezTo>
                  <a:cubicBezTo>
                    <a:pt x="3" y="6"/>
                    <a:pt x="6" y="6"/>
                    <a:pt x="7" y="6"/>
                  </a:cubicBezTo>
                  <a:cubicBezTo>
                    <a:pt x="6" y="4"/>
                    <a:pt x="6" y="2"/>
                    <a:pt x="5"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53" name="Google Shape;2528;p97"/>
            <p:cNvSpPr/>
            <p:nvPr/>
          </p:nvSpPr>
          <p:spPr>
            <a:xfrm flipH="1">
              <a:off x="1456560" y="28148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1" h="11">
                  <a:moveTo>
                    <a:pt x="8" y="0"/>
                  </a:moveTo>
                  <a:cubicBezTo>
                    <a:pt x="6" y="2"/>
                    <a:pt x="5" y="3"/>
                    <a:pt x="3" y="4"/>
                  </a:cubicBezTo>
                  <a:cubicBezTo>
                    <a:pt x="0" y="5"/>
                    <a:pt x="3" y="9"/>
                    <a:pt x="2" y="11"/>
                  </a:cubicBezTo>
                  <a:lnTo>
                    <a:pt x="11" y="11"/>
                  </a:lnTo>
                  <a:cubicBezTo>
                    <a:pt x="10" y="7"/>
                    <a:pt x="10" y="4"/>
                    <a:pt x="8"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54" name="Google Shape;2529;p97"/>
            <p:cNvSpPr/>
            <p:nvPr/>
          </p:nvSpPr>
          <p:spPr>
            <a:xfrm flipH="1">
              <a:off x="1441080" y="27856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8" h="8">
                  <a:moveTo>
                    <a:pt x="5" y="0"/>
                  </a:moveTo>
                  <a:cubicBezTo>
                    <a:pt x="3" y="0"/>
                    <a:pt x="2" y="1"/>
                    <a:pt x="1" y="3"/>
                  </a:cubicBezTo>
                  <a:cubicBezTo>
                    <a:pt x="1" y="4"/>
                    <a:pt x="1" y="6"/>
                    <a:pt x="2" y="7"/>
                  </a:cubicBezTo>
                  <a:cubicBezTo>
                    <a:pt x="3" y="7"/>
                    <a:pt x="4" y="6"/>
                    <a:pt x="6" y="5"/>
                  </a:cubicBezTo>
                  <a:cubicBezTo>
                    <a:pt x="8" y="5"/>
                    <a:pt x="6" y="3"/>
                    <a:pt x="5"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55" name="Google Shape;2530;p97"/>
            <p:cNvSpPr/>
            <p:nvPr/>
          </p:nvSpPr>
          <p:spPr>
            <a:xfrm flipH="1">
              <a:off x="1665720" y="3415680"/>
              <a:ext cx="1440" cy="360"/>
            </a:xfrm>
            <a:custGeom>
              <a:avLst/>
              <a:gdLst>
                <a:gd name="textAreaLeft" fmla="*/ 360 w 1440"/>
                <a:gd name="textAreaRight" fmla="*/ 2160 w 1440"/>
                <a:gd name="textAreaTop" fmla="*/ 0 h 360"/>
                <a:gd name="textAreaBottom" fmla="*/ 720 h 360"/>
              </a:gdLst>
              <a:ahLst/>
              <a:cxnLst/>
              <a:rect l="textAreaLeft" t="textAreaTop" r="textAreaRight" b="textAreaBottom"/>
              <a:pathLst>
                <a:path w="54" h="18">
                  <a:moveTo>
                    <a:pt x="52" y="0"/>
                  </a:moveTo>
                  <a:lnTo>
                    <a:pt x="1" y="14"/>
                  </a:lnTo>
                  <a:lnTo>
                    <a:pt x="54" y="18"/>
                  </a:lnTo>
                  <a:lnTo>
                    <a:pt x="52"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56" name="Google Shape;2531;p97"/>
            <p:cNvSpPr/>
            <p:nvPr/>
          </p:nvSpPr>
          <p:spPr>
            <a:xfrm flipH="1">
              <a:off x="1607400" y="3367440"/>
              <a:ext cx="2880" cy="2880"/>
            </a:xfrm>
            <a:custGeom>
              <a:avLst/>
              <a:gdLst>
                <a:gd name="textAreaLeft" fmla="*/ 360 w 2880"/>
                <a:gd name="textAreaRight" fmla="*/ 3600 w 2880"/>
                <a:gd name="textAreaTop" fmla="*/ 0 h 2880"/>
                <a:gd name="textAreaBottom" fmla="*/ 3240 h 2880"/>
              </a:gdLst>
              <a:ahLst/>
              <a:cxnLst/>
              <a:rect l="textAreaLeft" t="textAreaTop" r="textAreaRight" b="textAreaBottom"/>
              <a:pathLst>
                <a:path w="96" h="95">
                  <a:moveTo>
                    <a:pt x="53" y="1"/>
                  </a:moveTo>
                  <a:lnTo>
                    <a:pt x="0" y="93"/>
                  </a:lnTo>
                  <a:cubicBezTo>
                    <a:pt x="10" y="94"/>
                    <a:pt x="19" y="95"/>
                    <a:pt x="28" y="95"/>
                  </a:cubicBezTo>
                  <a:cubicBezTo>
                    <a:pt x="76" y="95"/>
                    <a:pt x="96" y="73"/>
                    <a:pt x="53" y="1"/>
                  </a:cubicBezTo>
                  <a:close/>
                </a:path>
              </a:pathLst>
            </a:custGeom>
            <a:solidFill>
              <a:schemeClr val="dk2"/>
            </a:solidFill>
            <a:ln w="0">
              <a:noFill/>
            </a:ln>
          </p:spPr>
          <p:style>
            <a:lnRef idx="0"/>
            <a:fillRef idx="0"/>
            <a:effectRef idx="0"/>
            <a:fontRef idx="minor"/>
          </p:style>
          <p:txBody>
            <a:bodyPr tIns="1440" bIns="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57" name="Google Shape;2532;p97"/>
            <p:cNvSpPr/>
            <p:nvPr/>
          </p:nvSpPr>
          <p:spPr>
            <a:xfrm flipH="1">
              <a:off x="1609920" y="33703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20" h="22">
                  <a:moveTo>
                    <a:pt x="1" y="1"/>
                  </a:moveTo>
                  <a:cubicBezTo>
                    <a:pt x="1" y="1"/>
                    <a:pt x="2" y="1"/>
                    <a:pt x="2" y="1"/>
                  </a:cubicBezTo>
                  <a:lnTo>
                    <a:pt x="2" y="1"/>
                  </a:lnTo>
                  <a:lnTo>
                    <a:pt x="2" y="1"/>
                  </a:lnTo>
                  <a:close/>
                  <a:moveTo>
                    <a:pt x="2" y="1"/>
                  </a:moveTo>
                  <a:lnTo>
                    <a:pt x="2" y="22"/>
                  </a:lnTo>
                  <a:lnTo>
                    <a:pt x="15" y="10"/>
                  </a:lnTo>
                  <a:lnTo>
                    <a:pt x="19" y="3"/>
                  </a:lnTo>
                  <a:cubicBezTo>
                    <a:pt x="14" y="3"/>
                    <a:pt x="8" y="2"/>
                    <a:pt x="2"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58" name="Google Shape;2533;p97"/>
            <p:cNvSpPr/>
            <p:nvPr/>
          </p:nvSpPr>
          <p:spPr>
            <a:xfrm flipH="1">
              <a:off x="1610280" y="3371040"/>
              <a:ext cx="2520" cy="2880"/>
            </a:xfrm>
            <a:custGeom>
              <a:avLst/>
              <a:gdLst>
                <a:gd name="textAreaLeft" fmla="*/ -360 w 2520"/>
                <a:gd name="textAreaRight" fmla="*/ 2520 w 2520"/>
                <a:gd name="textAreaTop" fmla="*/ 0 h 2880"/>
                <a:gd name="textAreaBottom" fmla="*/ 3240 h 2880"/>
              </a:gdLst>
              <a:ahLst/>
              <a:cxnLst/>
              <a:rect l="textAreaLeft" t="textAreaTop" r="textAreaRight" b="textAreaBottom"/>
              <a:pathLst>
                <a:path w="80" h="100">
                  <a:moveTo>
                    <a:pt x="78" y="1"/>
                  </a:moveTo>
                  <a:lnTo>
                    <a:pt x="1" y="67"/>
                  </a:lnTo>
                  <a:lnTo>
                    <a:pt x="79" y="100"/>
                  </a:lnTo>
                  <a:lnTo>
                    <a:pt x="78" y="1"/>
                  </a:lnTo>
                  <a:close/>
                </a:path>
              </a:pathLst>
            </a:custGeom>
            <a:solidFill>
              <a:schemeClr val="dk2"/>
            </a:solidFill>
            <a:ln w="0">
              <a:noFill/>
            </a:ln>
          </p:spPr>
          <p:style>
            <a:lnRef idx="0"/>
            <a:fillRef idx="0"/>
            <a:effectRef idx="0"/>
            <a:fontRef idx="minor"/>
          </p:style>
          <p:txBody>
            <a:bodyPr tIns="1440" bIns="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59" name="Google Shape;2534;p97"/>
            <p:cNvSpPr/>
            <p:nvPr/>
          </p:nvSpPr>
          <p:spPr>
            <a:xfrm flipH="1">
              <a:off x="3305160" y="3247200"/>
              <a:ext cx="21600" cy="29880"/>
            </a:xfrm>
            <a:custGeom>
              <a:avLst/>
              <a:gdLst>
                <a:gd name="textAreaLeft" fmla="*/ 360 w 21600"/>
                <a:gd name="textAreaRight" fmla="*/ 22320 w 21600"/>
                <a:gd name="textAreaTop" fmla="*/ 0 h 29880"/>
                <a:gd name="textAreaBottom" fmla="*/ 30240 h 29880"/>
              </a:gdLst>
              <a:ahLst/>
              <a:cxnLst/>
              <a:rect l="textAreaLeft" t="textAreaTop" r="textAreaRight" b="textAreaBottom"/>
              <a:pathLst>
                <a:path w="648" h="891">
                  <a:moveTo>
                    <a:pt x="1" y="0"/>
                  </a:moveTo>
                  <a:cubicBezTo>
                    <a:pt x="40" y="292"/>
                    <a:pt x="167" y="551"/>
                    <a:pt x="327" y="793"/>
                  </a:cubicBezTo>
                  <a:cubicBezTo>
                    <a:pt x="366" y="850"/>
                    <a:pt x="419" y="890"/>
                    <a:pt x="478" y="890"/>
                  </a:cubicBezTo>
                  <a:cubicBezTo>
                    <a:pt x="503" y="890"/>
                    <a:pt x="528" y="883"/>
                    <a:pt x="555" y="867"/>
                  </a:cubicBezTo>
                  <a:cubicBezTo>
                    <a:pt x="644" y="814"/>
                    <a:pt x="647" y="717"/>
                    <a:pt x="585" y="636"/>
                  </a:cubicBezTo>
                  <a:cubicBezTo>
                    <a:pt x="409" y="408"/>
                    <a:pt x="251" y="161"/>
                    <a:pt x="1" y="0"/>
                  </a:cubicBezTo>
                  <a:close/>
                </a:path>
              </a:pathLst>
            </a:custGeom>
            <a:solidFill>
              <a:schemeClr val="dk2"/>
            </a:solidFill>
            <a:ln w="0">
              <a:noFill/>
            </a:ln>
          </p:spPr>
          <p:style>
            <a:lnRef idx="0"/>
            <a:fillRef idx="0"/>
            <a:effectRef idx="0"/>
            <a:fontRef idx="minor"/>
          </p:style>
          <p:txBody>
            <a:bodyPr tIns="15120" bIns="151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60" name="Google Shape;2535;p97"/>
            <p:cNvSpPr/>
            <p:nvPr/>
          </p:nvSpPr>
          <p:spPr>
            <a:xfrm flipH="1">
              <a:off x="3326400" y="32468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7" h="14">
                  <a:moveTo>
                    <a:pt x="4" y="0"/>
                  </a:moveTo>
                  <a:lnTo>
                    <a:pt x="1" y="9"/>
                  </a:lnTo>
                  <a:cubicBezTo>
                    <a:pt x="3" y="11"/>
                    <a:pt x="4" y="13"/>
                    <a:pt x="7" y="14"/>
                  </a:cubicBezTo>
                  <a:cubicBezTo>
                    <a:pt x="7" y="9"/>
                    <a:pt x="6" y="5"/>
                    <a:pt x="4"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61" name="Google Shape;2536;p97"/>
            <p:cNvSpPr/>
            <p:nvPr/>
          </p:nvSpPr>
          <p:spPr>
            <a:xfrm flipH="1">
              <a:off x="3503880" y="3302280"/>
              <a:ext cx="38160" cy="37080"/>
            </a:xfrm>
            <a:custGeom>
              <a:avLst/>
              <a:gdLst>
                <a:gd name="textAreaLeft" fmla="*/ 360 w 38160"/>
                <a:gd name="textAreaRight" fmla="*/ 38880 w 38160"/>
                <a:gd name="textAreaTop" fmla="*/ 0 h 37080"/>
                <a:gd name="textAreaBottom" fmla="*/ 37440 h 37080"/>
              </a:gdLst>
              <a:ahLst/>
              <a:cxnLst/>
              <a:rect l="textAreaLeft" t="textAreaTop" r="textAreaRight" b="textAreaBottom"/>
              <a:pathLst>
                <a:path w="1143" h="1103">
                  <a:moveTo>
                    <a:pt x="1" y="0"/>
                  </a:moveTo>
                  <a:cubicBezTo>
                    <a:pt x="176" y="347"/>
                    <a:pt x="302" y="585"/>
                    <a:pt x="525" y="766"/>
                  </a:cubicBezTo>
                  <a:cubicBezTo>
                    <a:pt x="606" y="889"/>
                    <a:pt x="687" y="1102"/>
                    <a:pt x="817" y="1102"/>
                  </a:cubicBezTo>
                  <a:cubicBezTo>
                    <a:pt x="850" y="1102"/>
                    <a:pt x="886" y="1089"/>
                    <a:pt x="925" y="1057"/>
                  </a:cubicBezTo>
                  <a:cubicBezTo>
                    <a:pt x="1142" y="884"/>
                    <a:pt x="823" y="755"/>
                    <a:pt x="730" y="611"/>
                  </a:cubicBezTo>
                  <a:cubicBezTo>
                    <a:pt x="719" y="593"/>
                    <a:pt x="695" y="585"/>
                    <a:pt x="677" y="572"/>
                  </a:cubicBezTo>
                  <a:cubicBezTo>
                    <a:pt x="537" y="354"/>
                    <a:pt x="383" y="150"/>
                    <a:pt x="1" y="0"/>
                  </a:cubicBezTo>
                  <a:close/>
                </a:path>
              </a:pathLst>
            </a:custGeom>
            <a:solidFill>
              <a:schemeClr val="dk2"/>
            </a:solidFill>
            <a:ln w="0">
              <a:noFill/>
            </a:ln>
          </p:spPr>
          <p:style>
            <a:lnRef idx="0"/>
            <a:fillRef idx="0"/>
            <a:effectRef idx="0"/>
            <a:fontRef idx="minor"/>
          </p:style>
          <p:txBody>
            <a:bodyPr tIns="18720" bIns="18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62" name="Google Shape;2537;p97"/>
            <p:cNvSpPr/>
            <p:nvPr/>
          </p:nvSpPr>
          <p:spPr>
            <a:xfrm flipH="1">
              <a:off x="3541680" y="3294360"/>
              <a:ext cx="5760" cy="5760"/>
            </a:xfrm>
            <a:custGeom>
              <a:avLst/>
              <a:gdLst>
                <a:gd name="textAreaLeft" fmla="*/ 360 w 5760"/>
                <a:gd name="textAreaRight" fmla="*/ 6480 w 5760"/>
                <a:gd name="textAreaTop" fmla="*/ 0 h 5760"/>
                <a:gd name="textAreaBottom" fmla="*/ 6120 h 5760"/>
              </a:gdLst>
              <a:ahLst/>
              <a:cxnLst/>
              <a:rect l="textAreaLeft" t="textAreaTop" r="textAreaRight" b="textAreaBottom"/>
              <a:pathLst>
                <a:path w="181" h="183">
                  <a:moveTo>
                    <a:pt x="37" y="1"/>
                  </a:moveTo>
                  <a:cubicBezTo>
                    <a:pt x="14" y="1"/>
                    <a:pt x="0" y="19"/>
                    <a:pt x="5" y="55"/>
                  </a:cubicBezTo>
                  <a:cubicBezTo>
                    <a:pt x="8" y="91"/>
                    <a:pt x="47" y="123"/>
                    <a:pt x="75" y="152"/>
                  </a:cubicBezTo>
                  <a:cubicBezTo>
                    <a:pt x="94" y="173"/>
                    <a:pt x="113" y="183"/>
                    <a:pt x="129" y="183"/>
                  </a:cubicBezTo>
                  <a:cubicBezTo>
                    <a:pt x="146" y="183"/>
                    <a:pt x="159" y="172"/>
                    <a:pt x="164" y="150"/>
                  </a:cubicBezTo>
                  <a:cubicBezTo>
                    <a:pt x="180" y="81"/>
                    <a:pt x="128" y="46"/>
                    <a:pt x="76" y="15"/>
                  </a:cubicBezTo>
                  <a:cubicBezTo>
                    <a:pt x="62" y="5"/>
                    <a:pt x="48" y="1"/>
                    <a:pt x="37" y="1"/>
                  </a:cubicBezTo>
                  <a:close/>
                </a:path>
              </a:pathLst>
            </a:custGeom>
            <a:solidFill>
              <a:schemeClr val="dk2"/>
            </a:solidFill>
            <a:ln w="0">
              <a:noFill/>
            </a:ln>
          </p:spPr>
          <p:style>
            <a:lnRef idx="0"/>
            <a:fillRef idx="0"/>
            <a:effectRef idx="0"/>
            <a:fontRef idx="minor"/>
          </p:style>
          <p:txBody>
            <a:bodyPr tIns="2880" bIns="28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63" name="Google Shape;2538;p97"/>
            <p:cNvSpPr/>
            <p:nvPr/>
          </p:nvSpPr>
          <p:spPr>
            <a:xfrm flipH="1">
              <a:off x="3578760" y="3030120"/>
              <a:ext cx="10800" cy="9360"/>
            </a:xfrm>
            <a:custGeom>
              <a:avLst/>
              <a:gdLst>
                <a:gd name="textAreaLeft" fmla="*/ 360 w 10800"/>
                <a:gd name="textAreaRight" fmla="*/ 11520 w 10800"/>
                <a:gd name="textAreaTop" fmla="*/ 0 h 9360"/>
                <a:gd name="textAreaBottom" fmla="*/ 9720 h 9360"/>
              </a:gdLst>
              <a:ahLst/>
              <a:cxnLst/>
              <a:rect l="textAreaLeft" t="textAreaTop" r="textAreaRight" b="textAreaBottom"/>
              <a:pathLst>
                <a:path w="331" h="287">
                  <a:moveTo>
                    <a:pt x="180" y="0"/>
                  </a:moveTo>
                  <a:cubicBezTo>
                    <a:pt x="126" y="0"/>
                    <a:pt x="92" y="79"/>
                    <a:pt x="60" y="121"/>
                  </a:cubicBezTo>
                  <a:cubicBezTo>
                    <a:pt x="27" y="167"/>
                    <a:pt x="17" y="230"/>
                    <a:pt x="0" y="286"/>
                  </a:cubicBezTo>
                  <a:cubicBezTo>
                    <a:pt x="58" y="271"/>
                    <a:pt x="121" y="266"/>
                    <a:pt x="164" y="231"/>
                  </a:cubicBezTo>
                  <a:cubicBezTo>
                    <a:pt x="222" y="186"/>
                    <a:pt x="330" y="119"/>
                    <a:pt x="246" y="35"/>
                  </a:cubicBezTo>
                  <a:cubicBezTo>
                    <a:pt x="221" y="10"/>
                    <a:pt x="200" y="0"/>
                    <a:pt x="180" y="0"/>
                  </a:cubicBezTo>
                  <a:close/>
                </a:path>
              </a:pathLst>
            </a:custGeom>
            <a:solidFill>
              <a:schemeClr val="dk2"/>
            </a:solidFill>
            <a:ln w="0">
              <a:noFill/>
            </a:ln>
          </p:spPr>
          <p:style>
            <a:lnRef idx="0"/>
            <a:fillRef idx="0"/>
            <a:effectRef idx="0"/>
            <a:fontRef idx="minor"/>
          </p:style>
          <p:txBody>
            <a:bodyPr tIns="4680" bIns="46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64" name="Google Shape;2539;p97"/>
            <p:cNvSpPr/>
            <p:nvPr/>
          </p:nvSpPr>
          <p:spPr>
            <a:xfrm flipH="1">
              <a:off x="3589200" y="30398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4" h="14">
                  <a:moveTo>
                    <a:pt x="14" y="1"/>
                  </a:moveTo>
                  <a:lnTo>
                    <a:pt x="14" y="1"/>
                  </a:lnTo>
                  <a:cubicBezTo>
                    <a:pt x="9" y="2"/>
                    <a:pt x="5" y="3"/>
                    <a:pt x="0" y="4"/>
                  </a:cubicBezTo>
                  <a:lnTo>
                    <a:pt x="12" y="13"/>
                  </a:lnTo>
                  <a:cubicBezTo>
                    <a:pt x="12" y="10"/>
                    <a:pt x="13" y="5"/>
                    <a:pt x="14"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65" name="Google Shape;2540;p97"/>
            <p:cNvSpPr/>
            <p:nvPr/>
          </p:nvSpPr>
          <p:spPr>
            <a:xfrm flipH="1">
              <a:off x="2999880" y="3210840"/>
              <a:ext cx="1440" cy="360"/>
            </a:xfrm>
            <a:custGeom>
              <a:avLst/>
              <a:gdLst>
                <a:gd name="textAreaLeft" fmla="*/ 360 w 1440"/>
                <a:gd name="textAreaRight" fmla="*/ 2160 w 1440"/>
                <a:gd name="textAreaTop" fmla="*/ 0 h 360"/>
                <a:gd name="textAreaBottom" fmla="*/ 720 h 360"/>
              </a:gdLst>
              <a:ahLst/>
              <a:cxnLst/>
              <a:rect l="textAreaLeft" t="textAreaTop" r="textAreaRight" b="textAreaBottom"/>
              <a:pathLst>
                <a:path w="53" h="16">
                  <a:moveTo>
                    <a:pt x="1" y="1"/>
                  </a:moveTo>
                  <a:lnTo>
                    <a:pt x="49" y="16"/>
                  </a:lnTo>
                  <a:lnTo>
                    <a:pt x="53" y="5"/>
                  </a:lnTo>
                  <a:lnTo>
                    <a:pt x="1"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66" name="Google Shape;2541;p97"/>
            <p:cNvSpPr/>
            <p:nvPr/>
          </p:nvSpPr>
          <p:spPr>
            <a:xfrm flipH="1">
              <a:off x="3327120" y="3244680"/>
              <a:ext cx="1440" cy="2160"/>
            </a:xfrm>
            <a:custGeom>
              <a:avLst/>
              <a:gdLst>
                <a:gd name="textAreaLeft" fmla="*/ 360 w 1440"/>
                <a:gd name="textAreaRight" fmla="*/ 2160 w 1440"/>
                <a:gd name="textAreaTop" fmla="*/ 0 h 2160"/>
                <a:gd name="textAreaBottom" fmla="*/ 2520 h 2160"/>
              </a:gdLst>
              <a:ahLst/>
              <a:cxnLst/>
              <a:rect l="textAreaLeft" t="textAreaTop" r="textAreaRight" b="textAreaBottom"/>
              <a:pathLst>
                <a:path w="50" h="74">
                  <a:moveTo>
                    <a:pt x="1" y="1"/>
                  </a:moveTo>
                  <a:lnTo>
                    <a:pt x="1" y="1"/>
                  </a:lnTo>
                  <a:cubicBezTo>
                    <a:pt x="16" y="25"/>
                    <a:pt x="31" y="49"/>
                    <a:pt x="46" y="73"/>
                  </a:cubicBezTo>
                  <a:lnTo>
                    <a:pt x="49" y="64"/>
                  </a:lnTo>
                  <a:cubicBezTo>
                    <a:pt x="47" y="47"/>
                    <a:pt x="43" y="31"/>
                    <a:pt x="36" y="15"/>
                  </a:cubicBezTo>
                  <a:cubicBezTo>
                    <a:pt x="30" y="6"/>
                    <a:pt x="13" y="5"/>
                    <a:pt x="1" y="1"/>
                  </a:cubicBezTo>
                  <a:close/>
                </a:path>
              </a:pathLst>
            </a:custGeom>
            <a:solidFill>
              <a:schemeClr val="dk2"/>
            </a:solidFill>
            <a:ln w="0">
              <a:noFill/>
            </a:ln>
          </p:spPr>
          <p:style>
            <a:lnRef idx="0"/>
            <a:fillRef idx="0"/>
            <a:effectRef idx="0"/>
            <a:fontRef idx="minor"/>
          </p:style>
          <p:txBody>
            <a:bodyPr tIns="1080" bIns="1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67" name="Google Shape;2542;p97"/>
            <p:cNvSpPr/>
            <p:nvPr/>
          </p:nvSpPr>
          <p:spPr>
            <a:xfrm flipH="1">
              <a:off x="3684600" y="30175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5" h="12">
                  <a:moveTo>
                    <a:pt x="12" y="0"/>
                  </a:moveTo>
                  <a:cubicBezTo>
                    <a:pt x="8" y="0"/>
                    <a:pt x="6" y="2"/>
                    <a:pt x="4" y="2"/>
                  </a:cubicBezTo>
                  <a:cubicBezTo>
                    <a:pt x="2" y="5"/>
                    <a:pt x="0" y="7"/>
                    <a:pt x="0" y="11"/>
                  </a:cubicBezTo>
                  <a:cubicBezTo>
                    <a:pt x="5" y="11"/>
                    <a:pt x="8" y="11"/>
                    <a:pt x="14" y="12"/>
                  </a:cubicBezTo>
                  <a:cubicBezTo>
                    <a:pt x="14" y="8"/>
                    <a:pt x="13" y="4"/>
                    <a:pt x="12"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68" name="Google Shape;2543;p97"/>
            <p:cNvSpPr/>
            <p:nvPr/>
          </p:nvSpPr>
          <p:spPr>
            <a:xfrm flipH="1">
              <a:off x="3684960" y="3017880"/>
              <a:ext cx="1800" cy="1440"/>
            </a:xfrm>
            <a:custGeom>
              <a:avLst/>
              <a:gdLst>
                <a:gd name="textAreaLeft" fmla="*/ -360 w 1800"/>
                <a:gd name="textAreaRight" fmla="*/ 1800 w 1800"/>
                <a:gd name="textAreaTop" fmla="*/ 0 h 1440"/>
                <a:gd name="textAreaBottom" fmla="*/ 1800 h 1440"/>
              </a:gdLst>
              <a:ahLst/>
              <a:cxnLst/>
              <a:rect l="textAreaLeft" t="textAreaTop" r="textAreaRight" b="textAreaBottom"/>
              <a:pathLst>
                <a:path w="66" h="57">
                  <a:moveTo>
                    <a:pt x="53" y="0"/>
                  </a:moveTo>
                  <a:cubicBezTo>
                    <a:pt x="16" y="0"/>
                    <a:pt x="0" y="19"/>
                    <a:pt x="8" y="56"/>
                  </a:cubicBezTo>
                  <a:cubicBezTo>
                    <a:pt x="8" y="56"/>
                    <a:pt x="9" y="56"/>
                    <a:pt x="12" y="56"/>
                  </a:cubicBezTo>
                  <a:cubicBezTo>
                    <a:pt x="21" y="56"/>
                    <a:pt x="41" y="56"/>
                    <a:pt x="46" y="49"/>
                  </a:cubicBezTo>
                  <a:cubicBezTo>
                    <a:pt x="55" y="34"/>
                    <a:pt x="61" y="18"/>
                    <a:pt x="65" y="1"/>
                  </a:cubicBezTo>
                  <a:cubicBezTo>
                    <a:pt x="61" y="0"/>
                    <a:pt x="57" y="0"/>
                    <a:pt x="53" y="0"/>
                  </a:cubicBezTo>
                  <a:close/>
                </a:path>
              </a:pathLst>
            </a:custGeom>
            <a:solidFill>
              <a:schemeClr val="dk2"/>
            </a:solidFill>
            <a:ln w="0">
              <a:noFill/>
            </a:ln>
          </p:spPr>
          <p:style>
            <a:lnRef idx="0"/>
            <a:fillRef idx="0"/>
            <a:effectRef idx="0"/>
            <a:fontRef idx="minor"/>
          </p:style>
          <p:txBody>
            <a:bodyPr tIns="720" bIns="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69" name="Google Shape;2544;p97"/>
            <p:cNvSpPr/>
            <p:nvPr/>
          </p:nvSpPr>
          <p:spPr>
            <a:xfrm flipH="1">
              <a:off x="3411360" y="3059640"/>
              <a:ext cx="2160" cy="1800"/>
            </a:xfrm>
            <a:custGeom>
              <a:avLst/>
              <a:gdLst>
                <a:gd name="textAreaLeft" fmla="*/ 360 w 2160"/>
                <a:gd name="textAreaRight" fmla="*/ 2880 w 2160"/>
                <a:gd name="textAreaTop" fmla="*/ 0 h 1800"/>
                <a:gd name="textAreaBottom" fmla="*/ 2160 h 1800"/>
              </a:gdLst>
              <a:ahLst/>
              <a:cxnLst/>
              <a:rect l="textAreaLeft" t="textAreaTop" r="textAreaRight" b="textAreaBottom"/>
              <a:pathLst>
                <a:path w="71" h="62">
                  <a:moveTo>
                    <a:pt x="70" y="1"/>
                  </a:moveTo>
                  <a:cubicBezTo>
                    <a:pt x="22" y="1"/>
                    <a:pt x="1" y="21"/>
                    <a:pt x="14" y="61"/>
                  </a:cubicBezTo>
                  <a:cubicBezTo>
                    <a:pt x="14" y="61"/>
                    <a:pt x="15" y="61"/>
                    <a:pt x="17" y="61"/>
                  </a:cubicBezTo>
                  <a:cubicBezTo>
                    <a:pt x="27" y="61"/>
                    <a:pt x="50" y="59"/>
                    <a:pt x="55" y="52"/>
                  </a:cubicBezTo>
                  <a:cubicBezTo>
                    <a:pt x="63" y="36"/>
                    <a:pt x="68" y="18"/>
                    <a:pt x="70" y="1"/>
                  </a:cubicBezTo>
                  <a:close/>
                </a:path>
              </a:pathLst>
            </a:custGeom>
            <a:solidFill>
              <a:schemeClr val="dk2"/>
            </a:solidFill>
            <a:ln w="0">
              <a:noFill/>
            </a:ln>
          </p:spPr>
          <p:style>
            <a:lnRef idx="0"/>
            <a:fillRef idx="0"/>
            <a:effectRef idx="0"/>
            <a:fontRef idx="minor"/>
          </p:style>
          <p:txBody>
            <a:bodyPr tIns="1080" bIns="1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70" name="Google Shape;2545;p97"/>
            <p:cNvSpPr/>
            <p:nvPr/>
          </p:nvSpPr>
          <p:spPr>
            <a:xfrm flipH="1">
              <a:off x="3589200" y="3039840"/>
              <a:ext cx="360" cy="1800"/>
            </a:xfrm>
            <a:custGeom>
              <a:avLst/>
              <a:gdLst>
                <a:gd name="textAreaLeft" fmla="*/ -360 w 360"/>
                <a:gd name="textAreaRight" fmla="*/ 360 w 360"/>
                <a:gd name="textAreaTop" fmla="*/ 0 h 1800"/>
                <a:gd name="textAreaBottom" fmla="*/ 2160 h 1800"/>
              </a:gdLst>
              <a:ahLst/>
              <a:cxnLst/>
              <a:rect l="textAreaLeft" t="textAreaTop" r="textAreaRight" b="textAreaBottom"/>
              <a:pathLst>
                <a:path w="24" h="59">
                  <a:moveTo>
                    <a:pt x="13" y="1"/>
                  </a:moveTo>
                  <a:cubicBezTo>
                    <a:pt x="8" y="21"/>
                    <a:pt x="4" y="39"/>
                    <a:pt x="0" y="59"/>
                  </a:cubicBezTo>
                  <a:cubicBezTo>
                    <a:pt x="8" y="43"/>
                    <a:pt x="16" y="26"/>
                    <a:pt x="23" y="10"/>
                  </a:cubicBezTo>
                  <a:lnTo>
                    <a:pt x="13" y="1"/>
                  </a:lnTo>
                  <a:close/>
                </a:path>
              </a:pathLst>
            </a:custGeom>
            <a:solidFill>
              <a:schemeClr val="dk2"/>
            </a:solidFill>
            <a:ln w="0">
              <a:noFill/>
            </a:ln>
          </p:spPr>
          <p:style>
            <a:lnRef idx="0"/>
            <a:fillRef idx="0"/>
            <a:effectRef idx="0"/>
            <a:fontRef idx="minor"/>
          </p:style>
          <p:txBody>
            <a:bodyPr tIns="1080" bIns="1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71" name="Google Shape;2546;p97"/>
            <p:cNvSpPr/>
            <p:nvPr/>
          </p:nvSpPr>
          <p:spPr>
            <a:xfrm flipH="1">
              <a:off x="3451320" y="21049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6" h="5">
                  <a:moveTo>
                    <a:pt x="1" y="1"/>
                  </a:moveTo>
                  <a:lnTo>
                    <a:pt x="3" y="4"/>
                  </a:lnTo>
                  <a:lnTo>
                    <a:pt x="6" y="2"/>
                  </a:lnTo>
                  <a:lnTo>
                    <a:pt x="1"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72" name="Google Shape;2547;p97"/>
            <p:cNvSpPr/>
            <p:nvPr/>
          </p:nvSpPr>
          <p:spPr>
            <a:xfrm flipH="1">
              <a:off x="2937240" y="3044520"/>
              <a:ext cx="10080" cy="5400"/>
            </a:xfrm>
            <a:custGeom>
              <a:avLst/>
              <a:gdLst>
                <a:gd name="textAreaLeft" fmla="*/ 360 w 10080"/>
                <a:gd name="textAreaRight" fmla="*/ 10800 w 10080"/>
                <a:gd name="textAreaTop" fmla="*/ 0 h 5400"/>
                <a:gd name="textAreaBottom" fmla="*/ 5760 h 5400"/>
              </a:gdLst>
              <a:ahLst/>
              <a:cxnLst/>
              <a:rect l="textAreaLeft" t="textAreaTop" r="textAreaRight" b="textAreaBottom"/>
              <a:pathLst>
                <a:path w="305" h="174">
                  <a:moveTo>
                    <a:pt x="120" y="0"/>
                  </a:moveTo>
                  <a:cubicBezTo>
                    <a:pt x="83" y="0"/>
                    <a:pt x="44" y="8"/>
                    <a:pt x="4" y="23"/>
                  </a:cubicBezTo>
                  <a:lnTo>
                    <a:pt x="0" y="35"/>
                  </a:lnTo>
                  <a:cubicBezTo>
                    <a:pt x="46" y="155"/>
                    <a:pt x="154" y="161"/>
                    <a:pt x="259" y="174"/>
                  </a:cubicBezTo>
                  <a:cubicBezTo>
                    <a:pt x="275" y="153"/>
                    <a:pt x="290" y="131"/>
                    <a:pt x="305" y="109"/>
                  </a:cubicBezTo>
                  <a:cubicBezTo>
                    <a:pt x="255" y="32"/>
                    <a:pt x="192" y="0"/>
                    <a:pt x="120" y="0"/>
                  </a:cubicBezTo>
                  <a:close/>
                </a:path>
              </a:pathLst>
            </a:custGeom>
            <a:solidFill>
              <a:schemeClr val="dk2"/>
            </a:solidFill>
            <a:ln w="0">
              <a:noFill/>
            </a:ln>
          </p:spPr>
          <p:style>
            <a:lnRef idx="0"/>
            <a:fillRef idx="0"/>
            <a:effectRef idx="0"/>
            <a:fontRef idx="minor"/>
          </p:style>
          <p:txBody>
            <a:bodyPr tIns="2880" bIns="28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73" name="Google Shape;2548;p97"/>
            <p:cNvSpPr/>
            <p:nvPr/>
          </p:nvSpPr>
          <p:spPr>
            <a:xfrm flipH="1">
              <a:off x="3530520" y="21034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4" h="14">
                  <a:moveTo>
                    <a:pt x="9" y="1"/>
                  </a:moveTo>
                  <a:cubicBezTo>
                    <a:pt x="6" y="1"/>
                    <a:pt x="4" y="2"/>
                    <a:pt x="1" y="2"/>
                  </a:cubicBezTo>
                  <a:lnTo>
                    <a:pt x="13" y="13"/>
                  </a:lnTo>
                  <a:cubicBezTo>
                    <a:pt x="11" y="9"/>
                    <a:pt x="11" y="4"/>
                    <a:pt x="9"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74" name="Google Shape;2549;p97"/>
            <p:cNvSpPr/>
            <p:nvPr/>
          </p:nvSpPr>
          <p:spPr>
            <a:xfrm flipH="1">
              <a:off x="3471120" y="2094120"/>
              <a:ext cx="4680" cy="3240"/>
            </a:xfrm>
            <a:custGeom>
              <a:avLst/>
              <a:gdLst>
                <a:gd name="textAreaLeft" fmla="*/ -360 w 4680"/>
                <a:gd name="textAreaRight" fmla="*/ 4680 w 4680"/>
                <a:gd name="textAreaTop" fmla="*/ 0 h 3240"/>
                <a:gd name="textAreaBottom" fmla="*/ 3600 h 3240"/>
              </a:gdLst>
              <a:ahLst/>
              <a:cxnLst/>
              <a:rect l="textAreaLeft" t="textAreaTop" r="textAreaRight" b="textAreaBottom"/>
              <a:pathLst>
                <a:path w="145" h="109">
                  <a:moveTo>
                    <a:pt x="24" y="1"/>
                  </a:moveTo>
                  <a:cubicBezTo>
                    <a:pt x="16" y="1"/>
                    <a:pt x="9" y="1"/>
                    <a:pt x="1" y="2"/>
                  </a:cubicBezTo>
                  <a:cubicBezTo>
                    <a:pt x="4" y="38"/>
                    <a:pt x="9" y="74"/>
                    <a:pt x="14" y="108"/>
                  </a:cubicBezTo>
                  <a:lnTo>
                    <a:pt x="145" y="95"/>
                  </a:lnTo>
                  <a:cubicBezTo>
                    <a:pt x="126" y="32"/>
                    <a:pt x="86" y="1"/>
                    <a:pt x="24" y="1"/>
                  </a:cubicBezTo>
                  <a:close/>
                </a:path>
              </a:pathLst>
            </a:custGeom>
            <a:solidFill>
              <a:schemeClr val="dk2"/>
            </a:solidFill>
            <a:ln w="0">
              <a:noFill/>
            </a:ln>
          </p:spPr>
          <p:style>
            <a:lnRef idx="0"/>
            <a:fillRef idx="0"/>
            <a:effectRef idx="0"/>
            <a:fontRef idx="minor"/>
          </p:style>
          <p:txBody>
            <a:bodyPr tIns="1800" bIns="18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75" name="Google Shape;2550;p97"/>
            <p:cNvSpPr/>
            <p:nvPr/>
          </p:nvSpPr>
          <p:spPr>
            <a:xfrm flipH="1">
              <a:off x="3470400" y="20973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9" h="14">
                  <a:moveTo>
                    <a:pt x="14" y="0"/>
                  </a:moveTo>
                  <a:lnTo>
                    <a:pt x="1" y="2"/>
                  </a:lnTo>
                  <a:cubicBezTo>
                    <a:pt x="2" y="5"/>
                    <a:pt x="3" y="8"/>
                    <a:pt x="4" y="13"/>
                  </a:cubicBezTo>
                  <a:lnTo>
                    <a:pt x="18" y="8"/>
                  </a:lnTo>
                  <a:cubicBezTo>
                    <a:pt x="17" y="6"/>
                    <a:pt x="16" y="3"/>
                    <a:pt x="14"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76" name="Google Shape;2551;p97"/>
            <p:cNvSpPr/>
            <p:nvPr/>
          </p:nvSpPr>
          <p:spPr>
            <a:xfrm flipH="1">
              <a:off x="3530520" y="21034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9" h="13">
                  <a:moveTo>
                    <a:pt x="6" y="1"/>
                  </a:moveTo>
                  <a:cubicBezTo>
                    <a:pt x="4" y="4"/>
                    <a:pt x="3" y="8"/>
                    <a:pt x="1" y="11"/>
                  </a:cubicBezTo>
                  <a:cubicBezTo>
                    <a:pt x="7" y="11"/>
                    <a:pt x="12" y="11"/>
                    <a:pt x="18" y="12"/>
                  </a:cubicBezTo>
                  <a:lnTo>
                    <a:pt x="6"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77" name="Google Shape;2552;p97"/>
            <p:cNvSpPr/>
            <p:nvPr/>
          </p:nvSpPr>
          <p:spPr>
            <a:xfrm flipH="1">
              <a:off x="3530880" y="2103840"/>
              <a:ext cx="6120" cy="7200"/>
            </a:xfrm>
            <a:custGeom>
              <a:avLst/>
              <a:gdLst>
                <a:gd name="textAreaLeft" fmla="*/ -360 w 6120"/>
                <a:gd name="textAreaRight" fmla="*/ 6120 w 6120"/>
                <a:gd name="textAreaTop" fmla="*/ 0 h 7200"/>
                <a:gd name="textAreaBottom" fmla="*/ 7560 h 7200"/>
              </a:gdLst>
              <a:ahLst/>
              <a:cxnLst/>
              <a:rect l="textAreaLeft" t="textAreaTop" r="textAreaRight" b="textAreaBottom"/>
              <a:pathLst>
                <a:path w="190" h="223">
                  <a:moveTo>
                    <a:pt x="174" y="0"/>
                  </a:moveTo>
                  <a:cubicBezTo>
                    <a:pt x="80" y="0"/>
                    <a:pt x="42" y="78"/>
                    <a:pt x="1" y="151"/>
                  </a:cubicBezTo>
                  <a:cubicBezTo>
                    <a:pt x="41" y="155"/>
                    <a:pt x="75" y="183"/>
                    <a:pt x="85" y="223"/>
                  </a:cubicBezTo>
                  <a:lnTo>
                    <a:pt x="190" y="1"/>
                  </a:lnTo>
                  <a:cubicBezTo>
                    <a:pt x="184" y="1"/>
                    <a:pt x="179" y="0"/>
                    <a:pt x="174" y="0"/>
                  </a:cubicBezTo>
                  <a:close/>
                </a:path>
              </a:pathLst>
            </a:custGeom>
            <a:solidFill>
              <a:schemeClr val="dk2"/>
            </a:solidFill>
            <a:ln w="0">
              <a:noFill/>
            </a:ln>
          </p:spPr>
          <p:style>
            <a:lnRef idx="0"/>
            <a:fillRef idx="0"/>
            <a:effectRef idx="0"/>
            <a:fontRef idx="minor"/>
          </p:style>
          <p:txBody>
            <a:bodyPr tIns="3600" bIns="36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78" name="Google Shape;2553;p97"/>
            <p:cNvSpPr/>
            <p:nvPr/>
          </p:nvSpPr>
          <p:spPr>
            <a:xfrm flipH="1">
              <a:off x="4298040" y="29350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2" h="12">
                  <a:moveTo>
                    <a:pt x="12" y="0"/>
                  </a:moveTo>
                  <a:cubicBezTo>
                    <a:pt x="8" y="3"/>
                    <a:pt x="4" y="4"/>
                    <a:pt x="0" y="5"/>
                  </a:cubicBezTo>
                  <a:cubicBezTo>
                    <a:pt x="0" y="7"/>
                    <a:pt x="2" y="8"/>
                    <a:pt x="3" y="12"/>
                  </a:cubicBezTo>
                  <a:lnTo>
                    <a:pt x="12"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79" name="Google Shape;2554;p97"/>
            <p:cNvSpPr/>
            <p:nvPr/>
          </p:nvSpPr>
          <p:spPr>
            <a:xfrm flipH="1">
              <a:off x="4299120" y="2912760"/>
              <a:ext cx="31680" cy="23040"/>
            </a:xfrm>
            <a:custGeom>
              <a:avLst/>
              <a:gdLst>
                <a:gd name="textAreaLeft" fmla="*/ 360 w 31680"/>
                <a:gd name="textAreaRight" fmla="*/ 32400 w 31680"/>
                <a:gd name="textAreaTop" fmla="*/ 0 h 23040"/>
                <a:gd name="textAreaBottom" fmla="*/ 23400 h 23040"/>
              </a:gdLst>
              <a:ahLst/>
              <a:cxnLst/>
              <a:rect l="textAreaLeft" t="textAreaTop" r="textAreaRight" b="textAreaBottom"/>
              <a:pathLst>
                <a:path w="951" h="688">
                  <a:moveTo>
                    <a:pt x="127" y="0"/>
                  </a:moveTo>
                  <a:cubicBezTo>
                    <a:pt x="102" y="0"/>
                    <a:pt x="79" y="12"/>
                    <a:pt x="63" y="53"/>
                  </a:cubicBezTo>
                  <a:cubicBezTo>
                    <a:pt x="0" y="210"/>
                    <a:pt x="150" y="215"/>
                    <a:pt x="220" y="279"/>
                  </a:cubicBezTo>
                  <a:cubicBezTo>
                    <a:pt x="227" y="532"/>
                    <a:pt x="456" y="444"/>
                    <a:pt x="582" y="515"/>
                  </a:cubicBezTo>
                  <a:cubicBezTo>
                    <a:pt x="598" y="545"/>
                    <a:pt x="630" y="564"/>
                    <a:pt x="664" y="564"/>
                  </a:cubicBezTo>
                  <a:cubicBezTo>
                    <a:pt x="666" y="564"/>
                    <a:pt x="669" y="564"/>
                    <a:pt x="672" y="564"/>
                  </a:cubicBezTo>
                  <a:cubicBezTo>
                    <a:pt x="721" y="644"/>
                    <a:pt x="782" y="688"/>
                    <a:pt x="859" y="688"/>
                  </a:cubicBezTo>
                  <a:cubicBezTo>
                    <a:pt x="888" y="688"/>
                    <a:pt x="918" y="682"/>
                    <a:pt x="950" y="670"/>
                  </a:cubicBezTo>
                  <a:cubicBezTo>
                    <a:pt x="936" y="593"/>
                    <a:pt x="893" y="551"/>
                    <a:pt x="812" y="551"/>
                  </a:cubicBezTo>
                  <a:cubicBezTo>
                    <a:pt x="810" y="551"/>
                    <a:pt x="808" y="551"/>
                    <a:pt x="806" y="551"/>
                  </a:cubicBezTo>
                  <a:cubicBezTo>
                    <a:pt x="797" y="469"/>
                    <a:pt x="748" y="426"/>
                    <a:pt x="670" y="414"/>
                  </a:cubicBezTo>
                  <a:cubicBezTo>
                    <a:pt x="579" y="219"/>
                    <a:pt x="374" y="148"/>
                    <a:pt x="227" y="14"/>
                  </a:cubicBezTo>
                  <a:cubicBezTo>
                    <a:pt x="223" y="15"/>
                    <a:pt x="220" y="15"/>
                    <a:pt x="216" y="15"/>
                  </a:cubicBezTo>
                  <a:cubicBezTo>
                    <a:pt x="188" y="15"/>
                    <a:pt x="156" y="0"/>
                    <a:pt x="127" y="0"/>
                  </a:cubicBezTo>
                  <a:close/>
                </a:path>
              </a:pathLst>
            </a:custGeom>
            <a:solidFill>
              <a:schemeClr val="dk2"/>
            </a:solidFill>
            <a:ln w="0">
              <a:noFill/>
            </a:ln>
          </p:spPr>
          <p:style>
            <a:lnRef idx="0"/>
            <a:fillRef idx="0"/>
            <a:effectRef idx="0"/>
            <a:fontRef idx="minor"/>
          </p:style>
          <p:txBody>
            <a:bodyPr tIns="11520" bIns="115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80" name="Google Shape;2555;p97"/>
            <p:cNvSpPr/>
            <p:nvPr/>
          </p:nvSpPr>
          <p:spPr>
            <a:xfrm flipH="1">
              <a:off x="4295160" y="2935800"/>
              <a:ext cx="2520" cy="2160"/>
            </a:xfrm>
            <a:custGeom>
              <a:avLst/>
              <a:gdLst>
                <a:gd name="textAreaLeft" fmla="*/ -360 w 2520"/>
                <a:gd name="textAreaRight" fmla="*/ 2520 w 2520"/>
                <a:gd name="textAreaTop" fmla="*/ 0 h 2160"/>
                <a:gd name="textAreaBottom" fmla="*/ 2520 h 2160"/>
              </a:gdLst>
              <a:ahLst/>
              <a:cxnLst/>
              <a:rect l="textAreaLeft" t="textAreaTop" r="textAreaRight" b="textAreaBottom"/>
              <a:pathLst>
                <a:path w="85" h="72">
                  <a:moveTo>
                    <a:pt x="0" y="0"/>
                  </a:moveTo>
                  <a:lnTo>
                    <a:pt x="0" y="0"/>
                  </a:lnTo>
                  <a:cubicBezTo>
                    <a:pt x="2" y="36"/>
                    <a:pt x="3" y="71"/>
                    <a:pt x="29" y="71"/>
                  </a:cubicBezTo>
                  <a:cubicBezTo>
                    <a:pt x="41" y="71"/>
                    <a:pt x="59" y="63"/>
                    <a:pt x="84" y="44"/>
                  </a:cubicBezTo>
                  <a:lnTo>
                    <a:pt x="0" y="0"/>
                  </a:lnTo>
                  <a:close/>
                </a:path>
              </a:pathLst>
            </a:custGeom>
            <a:solidFill>
              <a:schemeClr val="dk2"/>
            </a:solidFill>
            <a:ln w="0">
              <a:noFill/>
            </a:ln>
          </p:spPr>
          <p:style>
            <a:lnRef idx="0"/>
            <a:fillRef idx="0"/>
            <a:effectRef idx="0"/>
            <a:fontRef idx="minor"/>
          </p:style>
          <p:txBody>
            <a:bodyPr tIns="1080" bIns="1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81" name="Google Shape;2556;p97"/>
            <p:cNvSpPr/>
            <p:nvPr/>
          </p:nvSpPr>
          <p:spPr>
            <a:xfrm flipH="1">
              <a:off x="4298040" y="29350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2" h="17">
                  <a:moveTo>
                    <a:pt x="10" y="0"/>
                  </a:moveTo>
                  <a:lnTo>
                    <a:pt x="1" y="11"/>
                  </a:lnTo>
                  <a:lnTo>
                    <a:pt x="11" y="16"/>
                  </a:lnTo>
                  <a:cubicBezTo>
                    <a:pt x="11" y="12"/>
                    <a:pt x="11" y="6"/>
                    <a:pt x="10"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82" name="Google Shape;2557;p97"/>
            <p:cNvSpPr/>
            <p:nvPr/>
          </p:nvSpPr>
          <p:spPr>
            <a:xfrm flipH="1">
              <a:off x="3943080" y="26247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8" h="9">
                  <a:moveTo>
                    <a:pt x="6" y="1"/>
                  </a:moveTo>
                  <a:lnTo>
                    <a:pt x="0" y="9"/>
                  </a:lnTo>
                  <a:cubicBezTo>
                    <a:pt x="6" y="9"/>
                    <a:pt x="12" y="8"/>
                    <a:pt x="17" y="8"/>
                  </a:cubicBezTo>
                  <a:lnTo>
                    <a:pt x="6"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83" name="Google Shape;2558;p97"/>
            <p:cNvSpPr/>
            <p:nvPr/>
          </p:nvSpPr>
          <p:spPr>
            <a:xfrm flipH="1">
              <a:off x="3944160" y="2625120"/>
              <a:ext cx="5040" cy="5400"/>
            </a:xfrm>
            <a:custGeom>
              <a:avLst/>
              <a:gdLst>
                <a:gd name="textAreaLeft" fmla="*/ 360 w 5040"/>
                <a:gd name="textAreaRight" fmla="*/ 5760 w 5040"/>
                <a:gd name="textAreaTop" fmla="*/ 0 h 5400"/>
                <a:gd name="textAreaBottom" fmla="*/ 5760 h 5400"/>
              </a:gdLst>
              <a:ahLst/>
              <a:cxnLst/>
              <a:rect l="textAreaLeft" t="textAreaTop" r="textAreaRight" b="textAreaBottom"/>
              <a:pathLst>
                <a:path w="162" h="168">
                  <a:moveTo>
                    <a:pt x="161" y="1"/>
                  </a:moveTo>
                  <a:lnTo>
                    <a:pt x="161" y="1"/>
                  </a:lnTo>
                  <a:cubicBezTo>
                    <a:pt x="68" y="7"/>
                    <a:pt x="42" y="90"/>
                    <a:pt x="1" y="154"/>
                  </a:cubicBezTo>
                  <a:cubicBezTo>
                    <a:pt x="1" y="154"/>
                    <a:pt x="40" y="167"/>
                    <a:pt x="43" y="167"/>
                  </a:cubicBezTo>
                  <a:cubicBezTo>
                    <a:pt x="43" y="167"/>
                    <a:pt x="44" y="167"/>
                    <a:pt x="44" y="167"/>
                  </a:cubicBezTo>
                  <a:lnTo>
                    <a:pt x="161" y="1"/>
                  </a:lnTo>
                  <a:close/>
                </a:path>
              </a:pathLst>
            </a:custGeom>
            <a:solidFill>
              <a:schemeClr val="dk2"/>
            </a:solidFill>
            <a:ln w="0">
              <a:noFill/>
            </a:ln>
          </p:spPr>
          <p:style>
            <a:lnRef idx="0"/>
            <a:fillRef idx="0"/>
            <a:effectRef idx="0"/>
            <a:fontRef idx="minor"/>
          </p:style>
          <p:txBody>
            <a:bodyPr tIns="2880" bIns="28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84" name="Google Shape;2559;p97"/>
            <p:cNvSpPr/>
            <p:nvPr/>
          </p:nvSpPr>
          <p:spPr>
            <a:xfrm flipH="1">
              <a:off x="3943080" y="26244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3" h="22">
                  <a:moveTo>
                    <a:pt x="12" y="1"/>
                  </a:moveTo>
                  <a:cubicBezTo>
                    <a:pt x="8" y="4"/>
                    <a:pt x="3" y="9"/>
                    <a:pt x="1" y="15"/>
                  </a:cubicBezTo>
                  <a:lnTo>
                    <a:pt x="12" y="22"/>
                  </a:lnTo>
                  <a:lnTo>
                    <a:pt x="12"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85" name="Google Shape;2560;p97"/>
            <p:cNvSpPr/>
            <p:nvPr/>
          </p:nvSpPr>
          <p:spPr>
            <a:xfrm flipH="1">
              <a:off x="3938760" y="2621160"/>
              <a:ext cx="3960" cy="2880"/>
            </a:xfrm>
            <a:custGeom>
              <a:avLst/>
              <a:gdLst>
                <a:gd name="textAreaLeft" fmla="*/ -360 w 3960"/>
                <a:gd name="textAreaRight" fmla="*/ 3960 w 3960"/>
                <a:gd name="textAreaTop" fmla="*/ 0 h 2880"/>
                <a:gd name="textAreaBottom" fmla="*/ 3240 h 2880"/>
              </a:gdLst>
              <a:ahLst/>
              <a:cxnLst/>
              <a:rect l="textAreaLeft" t="textAreaTop" r="textAreaRight" b="textAreaBottom"/>
              <a:pathLst>
                <a:path w="123" h="99">
                  <a:moveTo>
                    <a:pt x="4" y="1"/>
                  </a:moveTo>
                  <a:lnTo>
                    <a:pt x="0" y="99"/>
                  </a:lnTo>
                  <a:cubicBezTo>
                    <a:pt x="36" y="70"/>
                    <a:pt x="123" y="51"/>
                    <a:pt x="4" y="1"/>
                  </a:cubicBezTo>
                  <a:close/>
                </a:path>
              </a:pathLst>
            </a:custGeom>
            <a:solidFill>
              <a:schemeClr val="dk2"/>
            </a:solidFill>
            <a:ln w="0">
              <a:noFill/>
            </a:ln>
          </p:spPr>
          <p:style>
            <a:lnRef idx="0"/>
            <a:fillRef idx="0"/>
            <a:effectRef idx="0"/>
            <a:fontRef idx="minor"/>
          </p:style>
          <p:txBody>
            <a:bodyPr tIns="1440" bIns="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86" name="Google Shape;2561;p97"/>
            <p:cNvSpPr/>
            <p:nvPr/>
          </p:nvSpPr>
          <p:spPr>
            <a:xfrm flipH="1">
              <a:off x="4156560" y="2673720"/>
              <a:ext cx="5400" cy="6120"/>
            </a:xfrm>
            <a:custGeom>
              <a:avLst/>
              <a:gdLst>
                <a:gd name="textAreaLeft" fmla="*/ -360 w 5400"/>
                <a:gd name="textAreaRight" fmla="*/ 5400 w 5400"/>
                <a:gd name="textAreaTop" fmla="*/ 0 h 6120"/>
                <a:gd name="textAreaBottom" fmla="*/ 6480 h 6120"/>
              </a:gdLst>
              <a:ahLst/>
              <a:cxnLst/>
              <a:rect l="textAreaLeft" t="textAreaTop" r="textAreaRight" b="textAreaBottom"/>
              <a:pathLst>
                <a:path w="166" h="191">
                  <a:moveTo>
                    <a:pt x="103" y="1"/>
                  </a:moveTo>
                  <a:cubicBezTo>
                    <a:pt x="85" y="1"/>
                    <a:pt x="71" y="3"/>
                    <a:pt x="66" y="10"/>
                  </a:cubicBezTo>
                  <a:cubicBezTo>
                    <a:pt x="1" y="117"/>
                    <a:pt x="107" y="142"/>
                    <a:pt x="162" y="190"/>
                  </a:cubicBezTo>
                  <a:cubicBezTo>
                    <a:pt x="163" y="128"/>
                    <a:pt x="164" y="66"/>
                    <a:pt x="166" y="2"/>
                  </a:cubicBezTo>
                  <a:lnTo>
                    <a:pt x="166" y="2"/>
                  </a:lnTo>
                  <a:cubicBezTo>
                    <a:pt x="162" y="2"/>
                    <a:pt x="158" y="2"/>
                    <a:pt x="154" y="2"/>
                  </a:cubicBezTo>
                  <a:cubicBezTo>
                    <a:pt x="137" y="2"/>
                    <a:pt x="119" y="1"/>
                    <a:pt x="103" y="1"/>
                  </a:cubicBezTo>
                  <a:close/>
                </a:path>
              </a:pathLst>
            </a:custGeom>
            <a:solidFill>
              <a:schemeClr val="dk2"/>
            </a:solidFill>
            <a:ln w="0">
              <a:noFill/>
            </a:ln>
          </p:spPr>
          <p:style>
            <a:lnRef idx="0"/>
            <a:fillRef idx="0"/>
            <a:effectRef idx="0"/>
            <a:fontRef idx="minor"/>
          </p:style>
          <p:txBody>
            <a:bodyPr tIns="3240" bIns="32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87" name="Google Shape;2562;p97"/>
            <p:cNvSpPr/>
            <p:nvPr/>
          </p:nvSpPr>
          <p:spPr>
            <a:xfrm flipH="1">
              <a:off x="1684440" y="3241440"/>
              <a:ext cx="1440" cy="1440"/>
            </a:xfrm>
            <a:custGeom>
              <a:avLst/>
              <a:gdLst>
                <a:gd name="textAreaLeft" fmla="*/ 360 w 1440"/>
                <a:gd name="textAreaRight" fmla="*/ 2160 w 1440"/>
                <a:gd name="textAreaTop" fmla="*/ 0 h 1440"/>
                <a:gd name="textAreaBottom" fmla="*/ 1800 h 1440"/>
              </a:gdLst>
              <a:ahLst/>
              <a:cxnLst/>
              <a:rect l="textAreaLeft" t="textAreaTop" r="textAreaRight" b="textAreaBottom"/>
              <a:pathLst>
                <a:path w="54" h="49">
                  <a:moveTo>
                    <a:pt x="0" y="0"/>
                  </a:moveTo>
                  <a:cubicBezTo>
                    <a:pt x="15" y="19"/>
                    <a:pt x="31" y="35"/>
                    <a:pt x="50" y="49"/>
                  </a:cubicBezTo>
                  <a:lnTo>
                    <a:pt x="53" y="49"/>
                  </a:lnTo>
                  <a:lnTo>
                    <a:pt x="53" y="42"/>
                  </a:lnTo>
                  <a:cubicBezTo>
                    <a:pt x="40" y="23"/>
                    <a:pt x="21" y="9"/>
                    <a:pt x="0" y="0"/>
                  </a:cubicBezTo>
                  <a:close/>
                </a:path>
              </a:pathLst>
            </a:custGeom>
            <a:solidFill>
              <a:schemeClr val="dk2"/>
            </a:solidFill>
            <a:ln w="0">
              <a:noFill/>
            </a:ln>
          </p:spPr>
          <p:style>
            <a:lnRef idx="0"/>
            <a:fillRef idx="0"/>
            <a:effectRef idx="0"/>
            <a:fontRef idx="minor"/>
          </p:style>
          <p:txBody>
            <a:bodyPr tIns="720" bIns="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88" name="Google Shape;2563;p97"/>
            <p:cNvSpPr/>
            <p:nvPr/>
          </p:nvSpPr>
          <p:spPr>
            <a:xfrm flipH="1">
              <a:off x="1440360" y="27482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 h="1">
                  <a:moveTo>
                    <a:pt x="1" y="1"/>
                  </a:moveTo>
                  <a:lnTo>
                    <a:pt x="1"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89" name="Google Shape;2564;p97"/>
            <p:cNvSpPr/>
            <p:nvPr/>
          </p:nvSpPr>
          <p:spPr>
            <a:xfrm flipH="1">
              <a:off x="1389600" y="26078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9" h="10">
                  <a:moveTo>
                    <a:pt x="9" y="0"/>
                  </a:moveTo>
                  <a:cubicBezTo>
                    <a:pt x="5" y="0"/>
                    <a:pt x="4" y="3"/>
                    <a:pt x="1" y="3"/>
                  </a:cubicBezTo>
                  <a:cubicBezTo>
                    <a:pt x="2" y="5"/>
                    <a:pt x="2" y="7"/>
                    <a:pt x="3" y="9"/>
                  </a:cubicBezTo>
                  <a:lnTo>
                    <a:pt x="4" y="9"/>
                  </a:lnTo>
                  <a:cubicBezTo>
                    <a:pt x="5" y="8"/>
                    <a:pt x="6" y="7"/>
                    <a:pt x="9" y="6"/>
                  </a:cubicBezTo>
                  <a:lnTo>
                    <a:pt x="9"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90" name="Google Shape;2565;p97"/>
            <p:cNvSpPr/>
            <p:nvPr/>
          </p:nvSpPr>
          <p:spPr>
            <a:xfrm flipH="1">
              <a:off x="1501200" y="28800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5" h="12">
                  <a:moveTo>
                    <a:pt x="9" y="0"/>
                  </a:moveTo>
                  <a:cubicBezTo>
                    <a:pt x="5" y="4"/>
                    <a:pt x="4" y="7"/>
                    <a:pt x="1" y="9"/>
                  </a:cubicBezTo>
                  <a:lnTo>
                    <a:pt x="1" y="12"/>
                  </a:lnTo>
                  <a:lnTo>
                    <a:pt x="5" y="6"/>
                  </a:lnTo>
                  <a:lnTo>
                    <a:pt x="2" y="12"/>
                  </a:lnTo>
                  <a:cubicBezTo>
                    <a:pt x="6" y="12"/>
                    <a:pt x="10" y="11"/>
                    <a:pt x="14" y="11"/>
                  </a:cubicBezTo>
                  <a:cubicBezTo>
                    <a:pt x="12" y="7"/>
                    <a:pt x="11" y="4"/>
                    <a:pt x="9"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91" name="Google Shape;2566;p97"/>
            <p:cNvSpPr/>
            <p:nvPr/>
          </p:nvSpPr>
          <p:spPr>
            <a:xfrm flipH="1">
              <a:off x="1381680" y="25934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9" h="9">
                  <a:moveTo>
                    <a:pt x="0" y="0"/>
                  </a:moveTo>
                  <a:cubicBezTo>
                    <a:pt x="2" y="2"/>
                    <a:pt x="3" y="5"/>
                    <a:pt x="4" y="7"/>
                  </a:cubicBezTo>
                  <a:lnTo>
                    <a:pt x="4" y="8"/>
                  </a:lnTo>
                  <a:lnTo>
                    <a:pt x="9" y="5"/>
                  </a:lnTo>
                  <a:lnTo>
                    <a:pt x="9"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92" name="Google Shape;2567;p97"/>
            <p:cNvSpPr/>
            <p:nvPr/>
          </p:nvSpPr>
          <p:spPr>
            <a:xfrm flipH="1">
              <a:off x="1412640" y="26521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9" h="12">
                  <a:moveTo>
                    <a:pt x="8" y="1"/>
                  </a:moveTo>
                  <a:cubicBezTo>
                    <a:pt x="5" y="1"/>
                    <a:pt x="4" y="3"/>
                    <a:pt x="0" y="4"/>
                  </a:cubicBezTo>
                  <a:cubicBezTo>
                    <a:pt x="0" y="7"/>
                    <a:pt x="0" y="9"/>
                    <a:pt x="1" y="11"/>
                  </a:cubicBezTo>
                  <a:cubicBezTo>
                    <a:pt x="5" y="10"/>
                    <a:pt x="6" y="9"/>
                    <a:pt x="8" y="9"/>
                  </a:cubicBezTo>
                  <a:lnTo>
                    <a:pt x="8"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93" name="Google Shape;2568;p97"/>
            <p:cNvSpPr/>
            <p:nvPr/>
          </p:nvSpPr>
          <p:spPr>
            <a:xfrm flipH="1">
              <a:off x="1486440" y="28458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6" h="9">
                  <a:moveTo>
                    <a:pt x="5" y="1"/>
                  </a:moveTo>
                  <a:lnTo>
                    <a:pt x="1" y="5"/>
                  </a:lnTo>
                  <a:lnTo>
                    <a:pt x="1" y="9"/>
                  </a:lnTo>
                  <a:lnTo>
                    <a:pt x="5"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94" name="Google Shape;2569;p97"/>
            <p:cNvSpPr/>
            <p:nvPr/>
          </p:nvSpPr>
          <p:spPr>
            <a:xfrm flipH="1">
              <a:off x="1397160" y="26226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1" h="10">
                  <a:moveTo>
                    <a:pt x="8" y="1"/>
                  </a:moveTo>
                  <a:cubicBezTo>
                    <a:pt x="5" y="1"/>
                    <a:pt x="4" y="2"/>
                    <a:pt x="1" y="2"/>
                  </a:cubicBezTo>
                  <a:cubicBezTo>
                    <a:pt x="1" y="5"/>
                    <a:pt x="1" y="8"/>
                    <a:pt x="2" y="10"/>
                  </a:cubicBezTo>
                  <a:lnTo>
                    <a:pt x="3" y="10"/>
                  </a:lnTo>
                  <a:cubicBezTo>
                    <a:pt x="5" y="9"/>
                    <a:pt x="7" y="8"/>
                    <a:pt x="8" y="6"/>
                  </a:cubicBezTo>
                  <a:cubicBezTo>
                    <a:pt x="10" y="5"/>
                    <a:pt x="8" y="3"/>
                    <a:pt x="8"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95" name="Google Shape;2570;p97"/>
            <p:cNvSpPr/>
            <p:nvPr/>
          </p:nvSpPr>
          <p:spPr>
            <a:xfrm flipH="1">
              <a:off x="1385640" y="25984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0" h="9">
                  <a:moveTo>
                    <a:pt x="7" y="0"/>
                  </a:moveTo>
                  <a:cubicBezTo>
                    <a:pt x="6" y="1"/>
                    <a:pt x="4" y="2"/>
                    <a:pt x="2" y="3"/>
                  </a:cubicBezTo>
                  <a:cubicBezTo>
                    <a:pt x="0" y="3"/>
                    <a:pt x="2" y="7"/>
                    <a:pt x="2" y="8"/>
                  </a:cubicBezTo>
                  <a:cubicBezTo>
                    <a:pt x="5" y="8"/>
                    <a:pt x="6" y="7"/>
                    <a:pt x="9" y="7"/>
                  </a:cubicBezTo>
                  <a:cubicBezTo>
                    <a:pt x="9" y="5"/>
                    <a:pt x="8" y="2"/>
                    <a:pt x="7"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96" name="Google Shape;2571;p97"/>
            <p:cNvSpPr/>
            <p:nvPr/>
          </p:nvSpPr>
          <p:spPr>
            <a:xfrm flipH="1">
              <a:off x="1405080" y="26373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6" h="11">
                  <a:moveTo>
                    <a:pt x="6" y="1"/>
                  </a:moveTo>
                  <a:cubicBezTo>
                    <a:pt x="4" y="1"/>
                    <a:pt x="2" y="2"/>
                    <a:pt x="0" y="3"/>
                  </a:cubicBezTo>
                  <a:cubicBezTo>
                    <a:pt x="0" y="6"/>
                    <a:pt x="0" y="8"/>
                    <a:pt x="0" y="10"/>
                  </a:cubicBezTo>
                  <a:cubicBezTo>
                    <a:pt x="2" y="9"/>
                    <a:pt x="5" y="8"/>
                    <a:pt x="6" y="7"/>
                  </a:cubicBezTo>
                  <a:lnTo>
                    <a:pt x="6"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97" name="Google Shape;2572;p97"/>
            <p:cNvSpPr/>
            <p:nvPr/>
          </p:nvSpPr>
          <p:spPr>
            <a:xfrm flipH="1">
              <a:off x="1478520" y="28310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8" h="9">
                  <a:moveTo>
                    <a:pt x="6" y="0"/>
                  </a:moveTo>
                  <a:cubicBezTo>
                    <a:pt x="6" y="0"/>
                    <a:pt x="6" y="0"/>
                    <a:pt x="6" y="0"/>
                  </a:cubicBezTo>
                  <a:lnTo>
                    <a:pt x="6" y="0"/>
                  </a:lnTo>
                  <a:close/>
                  <a:moveTo>
                    <a:pt x="6" y="0"/>
                  </a:moveTo>
                  <a:cubicBezTo>
                    <a:pt x="6" y="0"/>
                    <a:pt x="5" y="3"/>
                    <a:pt x="3" y="5"/>
                  </a:cubicBezTo>
                  <a:lnTo>
                    <a:pt x="6" y="0"/>
                  </a:lnTo>
                  <a:close/>
                  <a:moveTo>
                    <a:pt x="6" y="0"/>
                  </a:moveTo>
                  <a:cubicBezTo>
                    <a:pt x="4" y="0"/>
                    <a:pt x="3" y="1"/>
                    <a:pt x="1" y="3"/>
                  </a:cubicBezTo>
                  <a:lnTo>
                    <a:pt x="1" y="8"/>
                  </a:lnTo>
                  <a:lnTo>
                    <a:pt x="2" y="8"/>
                  </a:lnTo>
                  <a:cubicBezTo>
                    <a:pt x="4" y="8"/>
                    <a:pt x="5" y="6"/>
                    <a:pt x="8" y="5"/>
                  </a:cubicBezTo>
                  <a:lnTo>
                    <a:pt x="6"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98" name="Google Shape;2573;p97"/>
            <p:cNvSpPr/>
            <p:nvPr/>
          </p:nvSpPr>
          <p:spPr>
            <a:xfrm flipH="1">
              <a:off x="1409040" y="26424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9" h="11">
                  <a:moveTo>
                    <a:pt x="6" y="1"/>
                  </a:moveTo>
                  <a:lnTo>
                    <a:pt x="1" y="10"/>
                  </a:lnTo>
                  <a:lnTo>
                    <a:pt x="9" y="10"/>
                  </a:lnTo>
                  <a:cubicBezTo>
                    <a:pt x="8" y="7"/>
                    <a:pt x="8" y="4"/>
                    <a:pt x="6"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599" name="Google Shape;2574;p97"/>
            <p:cNvSpPr/>
            <p:nvPr/>
          </p:nvSpPr>
          <p:spPr>
            <a:xfrm flipH="1">
              <a:off x="1373760" y="25786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8" h="8">
                  <a:moveTo>
                    <a:pt x="1" y="1"/>
                  </a:moveTo>
                  <a:cubicBezTo>
                    <a:pt x="2" y="3"/>
                    <a:pt x="2" y="5"/>
                    <a:pt x="3" y="8"/>
                  </a:cubicBezTo>
                  <a:lnTo>
                    <a:pt x="4" y="7"/>
                  </a:lnTo>
                  <a:cubicBezTo>
                    <a:pt x="5" y="7"/>
                    <a:pt x="6" y="5"/>
                    <a:pt x="8" y="5"/>
                  </a:cubicBezTo>
                  <a:cubicBezTo>
                    <a:pt x="8" y="3"/>
                    <a:pt x="8" y="2"/>
                    <a:pt x="8"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00" name="Google Shape;2575;p97"/>
            <p:cNvSpPr/>
            <p:nvPr/>
          </p:nvSpPr>
          <p:spPr>
            <a:xfrm flipH="1">
              <a:off x="1378080" y="25837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6" h="7">
                  <a:moveTo>
                    <a:pt x="4" y="1"/>
                  </a:moveTo>
                  <a:lnTo>
                    <a:pt x="0" y="2"/>
                  </a:lnTo>
                  <a:lnTo>
                    <a:pt x="0" y="7"/>
                  </a:lnTo>
                  <a:cubicBezTo>
                    <a:pt x="0" y="7"/>
                    <a:pt x="1" y="7"/>
                    <a:pt x="1" y="7"/>
                  </a:cubicBezTo>
                  <a:cubicBezTo>
                    <a:pt x="2" y="7"/>
                    <a:pt x="4" y="5"/>
                    <a:pt x="5" y="5"/>
                  </a:cubicBezTo>
                  <a:cubicBezTo>
                    <a:pt x="5" y="4"/>
                    <a:pt x="5" y="2"/>
                    <a:pt x="4"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01" name="Google Shape;2576;p97"/>
            <p:cNvSpPr/>
            <p:nvPr/>
          </p:nvSpPr>
          <p:spPr>
            <a:xfrm flipH="1">
              <a:off x="1425600" y="25279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3" h="4">
                  <a:moveTo>
                    <a:pt x="2" y="0"/>
                  </a:moveTo>
                  <a:lnTo>
                    <a:pt x="0" y="4"/>
                  </a:lnTo>
                  <a:lnTo>
                    <a:pt x="2" y="4"/>
                  </a:lnTo>
                  <a:cubicBezTo>
                    <a:pt x="2" y="3"/>
                    <a:pt x="2" y="2"/>
                    <a:pt x="2"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02" name="Google Shape;2577;p97"/>
            <p:cNvSpPr/>
            <p:nvPr/>
          </p:nvSpPr>
          <p:spPr>
            <a:xfrm flipH="1">
              <a:off x="1433880" y="25380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4" h="4">
                  <a:moveTo>
                    <a:pt x="2" y="0"/>
                  </a:moveTo>
                  <a:lnTo>
                    <a:pt x="0" y="4"/>
                  </a:lnTo>
                  <a:lnTo>
                    <a:pt x="4" y="4"/>
                  </a:lnTo>
                  <a:lnTo>
                    <a:pt x="2"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03" name="Google Shape;2578;p97"/>
            <p:cNvSpPr/>
            <p:nvPr/>
          </p:nvSpPr>
          <p:spPr>
            <a:xfrm flipH="1">
              <a:off x="1429920" y="25329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3" h="3">
                  <a:moveTo>
                    <a:pt x="3" y="0"/>
                  </a:moveTo>
                  <a:lnTo>
                    <a:pt x="1" y="3"/>
                  </a:lnTo>
                  <a:lnTo>
                    <a:pt x="3" y="3"/>
                  </a:lnTo>
                  <a:lnTo>
                    <a:pt x="3"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04" name="Google Shape;2579;p97"/>
            <p:cNvSpPr/>
            <p:nvPr/>
          </p:nvSpPr>
          <p:spPr>
            <a:xfrm flipH="1">
              <a:off x="1437840" y="25477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2" h="4">
                  <a:moveTo>
                    <a:pt x="2" y="1"/>
                  </a:moveTo>
                  <a:lnTo>
                    <a:pt x="1" y="3"/>
                  </a:lnTo>
                  <a:lnTo>
                    <a:pt x="2" y="3"/>
                  </a:lnTo>
                  <a:cubicBezTo>
                    <a:pt x="2" y="2"/>
                    <a:pt x="2" y="1"/>
                    <a:pt x="2"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05" name="Google Shape;2580;p97"/>
            <p:cNvSpPr/>
            <p:nvPr/>
          </p:nvSpPr>
          <p:spPr>
            <a:xfrm flipH="1">
              <a:off x="1413720" y="25081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8" h="8">
                  <a:moveTo>
                    <a:pt x="5" y="1"/>
                  </a:moveTo>
                  <a:lnTo>
                    <a:pt x="0" y="8"/>
                  </a:lnTo>
                  <a:cubicBezTo>
                    <a:pt x="3" y="8"/>
                    <a:pt x="4" y="7"/>
                    <a:pt x="5" y="6"/>
                  </a:cubicBezTo>
                  <a:cubicBezTo>
                    <a:pt x="7" y="6"/>
                    <a:pt x="5" y="2"/>
                    <a:pt x="5"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06" name="Google Shape;2581;p97"/>
            <p:cNvSpPr/>
            <p:nvPr/>
          </p:nvSpPr>
          <p:spPr>
            <a:xfrm flipH="1">
              <a:off x="1449720" y="25675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 h="1">
                  <a:moveTo>
                    <a:pt x="0" y="0"/>
                  </a:moveTo>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07" name="Google Shape;2582;p97"/>
            <p:cNvSpPr/>
            <p:nvPr/>
          </p:nvSpPr>
          <p:spPr>
            <a:xfrm flipH="1">
              <a:off x="1716120" y="32878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2" h="11">
                  <a:moveTo>
                    <a:pt x="0" y="0"/>
                  </a:moveTo>
                  <a:lnTo>
                    <a:pt x="0" y="0"/>
                  </a:lnTo>
                  <a:cubicBezTo>
                    <a:pt x="3" y="4"/>
                    <a:pt x="3" y="7"/>
                    <a:pt x="4" y="10"/>
                  </a:cubicBezTo>
                  <a:cubicBezTo>
                    <a:pt x="7" y="10"/>
                    <a:pt x="9" y="9"/>
                    <a:pt x="12" y="9"/>
                  </a:cubicBezTo>
                  <a:lnTo>
                    <a:pt x="12" y="1"/>
                  </a:lnTo>
                  <a:cubicBezTo>
                    <a:pt x="7" y="1"/>
                    <a:pt x="5" y="1"/>
                    <a:pt x="0"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08" name="Google Shape;2583;p97"/>
            <p:cNvSpPr/>
            <p:nvPr/>
          </p:nvSpPr>
          <p:spPr>
            <a:xfrm flipH="1">
              <a:off x="1720440" y="32929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1" h="11">
                  <a:moveTo>
                    <a:pt x="0" y="0"/>
                  </a:moveTo>
                  <a:lnTo>
                    <a:pt x="0" y="0"/>
                  </a:lnTo>
                  <a:cubicBezTo>
                    <a:pt x="1" y="4"/>
                    <a:pt x="2" y="7"/>
                    <a:pt x="4" y="11"/>
                  </a:cubicBezTo>
                  <a:cubicBezTo>
                    <a:pt x="6" y="11"/>
                    <a:pt x="8" y="9"/>
                    <a:pt x="10" y="9"/>
                  </a:cubicBezTo>
                  <a:lnTo>
                    <a:pt x="10" y="1"/>
                  </a:lnTo>
                  <a:cubicBezTo>
                    <a:pt x="7" y="1"/>
                    <a:pt x="4" y="1"/>
                    <a:pt x="0"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09" name="Google Shape;2584;p97"/>
            <p:cNvSpPr/>
            <p:nvPr/>
          </p:nvSpPr>
          <p:spPr>
            <a:xfrm flipH="1">
              <a:off x="1707840" y="32778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2" h="14">
                  <a:moveTo>
                    <a:pt x="0" y="1"/>
                  </a:moveTo>
                  <a:lnTo>
                    <a:pt x="0" y="1"/>
                  </a:lnTo>
                  <a:cubicBezTo>
                    <a:pt x="1" y="5"/>
                    <a:pt x="2" y="9"/>
                    <a:pt x="4" y="14"/>
                  </a:cubicBezTo>
                  <a:lnTo>
                    <a:pt x="5" y="14"/>
                  </a:lnTo>
                  <a:cubicBezTo>
                    <a:pt x="7" y="14"/>
                    <a:pt x="9" y="11"/>
                    <a:pt x="12" y="11"/>
                  </a:cubicBezTo>
                  <a:lnTo>
                    <a:pt x="12" y="3"/>
                  </a:lnTo>
                  <a:cubicBezTo>
                    <a:pt x="7" y="2"/>
                    <a:pt x="4" y="2"/>
                    <a:pt x="0"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10" name="Google Shape;2585;p97"/>
            <p:cNvSpPr/>
            <p:nvPr/>
          </p:nvSpPr>
          <p:spPr>
            <a:xfrm flipH="1">
              <a:off x="1703880" y="32727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21" h="15">
                  <a:moveTo>
                    <a:pt x="1" y="1"/>
                  </a:moveTo>
                  <a:lnTo>
                    <a:pt x="1" y="1"/>
                  </a:lnTo>
                  <a:cubicBezTo>
                    <a:pt x="5" y="5"/>
                    <a:pt x="8" y="10"/>
                    <a:pt x="12" y="15"/>
                  </a:cubicBezTo>
                  <a:lnTo>
                    <a:pt x="19" y="10"/>
                  </a:lnTo>
                  <a:cubicBezTo>
                    <a:pt x="19" y="8"/>
                    <a:pt x="20" y="6"/>
                    <a:pt x="20" y="4"/>
                  </a:cubicBezTo>
                  <a:cubicBezTo>
                    <a:pt x="13" y="3"/>
                    <a:pt x="8" y="2"/>
                    <a:pt x="1"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11" name="Google Shape;2586;p97"/>
            <p:cNvSpPr/>
            <p:nvPr/>
          </p:nvSpPr>
          <p:spPr>
            <a:xfrm flipH="1">
              <a:off x="1724400" y="32983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2" h="11">
                  <a:moveTo>
                    <a:pt x="1" y="0"/>
                  </a:moveTo>
                  <a:lnTo>
                    <a:pt x="1" y="0"/>
                  </a:lnTo>
                  <a:cubicBezTo>
                    <a:pt x="2" y="4"/>
                    <a:pt x="3" y="7"/>
                    <a:pt x="4" y="11"/>
                  </a:cubicBezTo>
                  <a:cubicBezTo>
                    <a:pt x="7" y="11"/>
                    <a:pt x="8" y="9"/>
                    <a:pt x="10" y="9"/>
                  </a:cubicBezTo>
                  <a:cubicBezTo>
                    <a:pt x="10" y="7"/>
                    <a:pt x="11" y="5"/>
                    <a:pt x="11" y="3"/>
                  </a:cubicBezTo>
                  <a:cubicBezTo>
                    <a:pt x="8" y="0"/>
                    <a:pt x="4" y="1"/>
                    <a:pt x="1"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12" name="Google Shape;2587;p97"/>
            <p:cNvSpPr/>
            <p:nvPr/>
          </p:nvSpPr>
          <p:spPr>
            <a:xfrm flipH="1">
              <a:off x="1712160" y="32828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3" h="11">
                  <a:moveTo>
                    <a:pt x="1" y="0"/>
                  </a:moveTo>
                  <a:cubicBezTo>
                    <a:pt x="3" y="4"/>
                    <a:pt x="3" y="7"/>
                    <a:pt x="4" y="10"/>
                  </a:cubicBezTo>
                  <a:cubicBezTo>
                    <a:pt x="8" y="10"/>
                    <a:pt x="9" y="9"/>
                    <a:pt x="12" y="8"/>
                  </a:cubicBezTo>
                  <a:lnTo>
                    <a:pt x="12" y="1"/>
                  </a:lnTo>
                  <a:cubicBezTo>
                    <a:pt x="8" y="1"/>
                    <a:pt x="5" y="1"/>
                    <a:pt x="1"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13" name="Google Shape;2588;p97"/>
            <p:cNvSpPr/>
            <p:nvPr/>
          </p:nvSpPr>
          <p:spPr>
            <a:xfrm flipH="1">
              <a:off x="1694880" y="3270600"/>
              <a:ext cx="41760" cy="56160"/>
            </a:xfrm>
            <a:custGeom>
              <a:avLst/>
              <a:gdLst>
                <a:gd name="textAreaLeft" fmla="*/ 360 w 41760"/>
                <a:gd name="textAreaRight" fmla="*/ 42480 w 41760"/>
                <a:gd name="textAreaTop" fmla="*/ 0 h 56160"/>
                <a:gd name="textAreaBottom" fmla="*/ 56520 h 56160"/>
              </a:gdLst>
              <a:ahLst/>
              <a:cxnLst/>
              <a:rect l="textAreaLeft" t="textAreaTop" r="textAreaRight" b="textAreaBottom"/>
              <a:pathLst>
                <a:path w="1250" h="1669">
                  <a:moveTo>
                    <a:pt x="1075" y="0"/>
                  </a:moveTo>
                  <a:lnTo>
                    <a:pt x="968" y="71"/>
                  </a:lnTo>
                  <a:cubicBezTo>
                    <a:pt x="964" y="151"/>
                    <a:pt x="927" y="205"/>
                    <a:pt x="845" y="222"/>
                  </a:cubicBezTo>
                  <a:cubicBezTo>
                    <a:pt x="848" y="309"/>
                    <a:pt x="811" y="362"/>
                    <a:pt x="722" y="372"/>
                  </a:cubicBezTo>
                  <a:cubicBezTo>
                    <a:pt x="729" y="462"/>
                    <a:pt x="689" y="513"/>
                    <a:pt x="600" y="522"/>
                  </a:cubicBezTo>
                  <a:cubicBezTo>
                    <a:pt x="608" y="612"/>
                    <a:pt x="568" y="663"/>
                    <a:pt x="476" y="672"/>
                  </a:cubicBezTo>
                  <a:cubicBezTo>
                    <a:pt x="486" y="763"/>
                    <a:pt x="445" y="814"/>
                    <a:pt x="353" y="822"/>
                  </a:cubicBezTo>
                  <a:cubicBezTo>
                    <a:pt x="332" y="1077"/>
                    <a:pt x="89" y="1201"/>
                    <a:pt x="1" y="1416"/>
                  </a:cubicBezTo>
                  <a:cubicBezTo>
                    <a:pt x="7" y="1500"/>
                    <a:pt x="14" y="1584"/>
                    <a:pt x="19" y="1668"/>
                  </a:cubicBezTo>
                  <a:cubicBezTo>
                    <a:pt x="373" y="1428"/>
                    <a:pt x="481" y="945"/>
                    <a:pt x="905" y="774"/>
                  </a:cubicBezTo>
                  <a:lnTo>
                    <a:pt x="897" y="639"/>
                  </a:lnTo>
                  <a:cubicBezTo>
                    <a:pt x="981" y="506"/>
                    <a:pt x="1064" y="373"/>
                    <a:pt x="1147" y="241"/>
                  </a:cubicBezTo>
                  <a:cubicBezTo>
                    <a:pt x="1213" y="134"/>
                    <a:pt x="1250" y="36"/>
                    <a:pt x="1075" y="0"/>
                  </a:cubicBezTo>
                  <a:close/>
                </a:path>
              </a:pathLst>
            </a:custGeom>
            <a:solidFill>
              <a:schemeClr val="dk2"/>
            </a:solidFill>
            <a:ln w="0">
              <a:noFill/>
            </a:ln>
          </p:spPr>
          <p:style>
            <a:lnRef idx="0"/>
            <a:fillRef idx="0"/>
            <a:effectRef idx="0"/>
            <a:fontRef idx="minor"/>
          </p:style>
          <p:txBody>
            <a:bodyPr tIns="28080" bIns="28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14" name="Google Shape;2589;p97"/>
            <p:cNvSpPr/>
            <p:nvPr/>
          </p:nvSpPr>
          <p:spPr>
            <a:xfrm flipH="1">
              <a:off x="1879560" y="3024000"/>
              <a:ext cx="424440" cy="153360"/>
            </a:xfrm>
            <a:custGeom>
              <a:avLst/>
              <a:gdLst>
                <a:gd name="textAreaLeft" fmla="*/ -360 w 424440"/>
                <a:gd name="textAreaRight" fmla="*/ 424440 w 424440"/>
                <a:gd name="textAreaTop" fmla="*/ 0 h 153360"/>
                <a:gd name="textAreaBottom" fmla="*/ 153720 h 153360"/>
              </a:gdLst>
              <a:ahLst/>
              <a:cxnLst/>
              <a:rect l="textAreaLeft" t="textAreaTop" r="textAreaRight" b="textAreaBottom"/>
              <a:pathLst>
                <a:path w="12565" h="4545">
                  <a:moveTo>
                    <a:pt x="135" y="1"/>
                  </a:moveTo>
                  <a:cubicBezTo>
                    <a:pt x="58" y="1"/>
                    <a:pt x="0" y="43"/>
                    <a:pt x="23" y="211"/>
                  </a:cubicBezTo>
                  <a:cubicBezTo>
                    <a:pt x="24" y="411"/>
                    <a:pt x="196" y="397"/>
                    <a:pt x="312" y="421"/>
                  </a:cubicBezTo>
                  <a:cubicBezTo>
                    <a:pt x="1860" y="725"/>
                    <a:pt x="3361" y="1207"/>
                    <a:pt x="4876" y="1628"/>
                  </a:cubicBezTo>
                  <a:cubicBezTo>
                    <a:pt x="7408" y="2334"/>
                    <a:pt x="9911" y="3121"/>
                    <a:pt x="12175" y="4506"/>
                  </a:cubicBezTo>
                  <a:cubicBezTo>
                    <a:pt x="12227" y="4538"/>
                    <a:pt x="12302" y="4532"/>
                    <a:pt x="12366" y="4544"/>
                  </a:cubicBezTo>
                  <a:cubicBezTo>
                    <a:pt x="12536" y="4506"/>
                    <a:pt x="12564" y="4408"/>
                    <a:pt x="12464" y="4279"/>
                  </a:cubicBezTo>
                  <a:cubicBezTo>
                    <a:pt x="12401" y="4198"/>
                    <a:pt x="12315" y="4136"/>
                    <a:pt x="12237" y="4065"/>
                  </a:cubicBezTo>
                  <a:cubicBezTo>
                    <a:pt x="11044" y="3346"/>
                    <a:pt x="9779" y="2779"/>
                    <a:pt x="8472" y="2302"/>
                  </a:cubicBezTo>
                  <a:cubicBezTo>
                    <a:pt x="6483" y="1574"/>
                    <a:pt x="4426" y="1070"/>
                    <a:pt x="2384" y="521"/>
                  </a:cubicBezTo>
                  <a:cubicBezTo>
                    <a:pt x="1704" y="337"/>
                    <a:pt x="1014" y="190"/>
                    <a:pt x="325" y="40"/>
                  </a:cubicBezTo>
                  <a:cubicBezTo>
                    <a:pt x="271" y="28"/>
                    <a:pt x="197" y="1"/>
                    <a:pt x="135" y="1"/>
                  </a:cubicBezTo>
                  <a:close/>
                </a:path>
              </a:pathLst>
            </a:custGeom>
            <a:solidFill>
              <a:schemeClr val="dk2"/>
            </a:solidFill>
            <a:ln w="0">
              <a:noFill/>
            </a:ln>
          </p:spPr>
          <p:style>
            <a:lnRef idx="0"/>
            <a:fillRef idx="0"/>
            <a:effectRef idx="0"/>
            <a:fontRef idx="minor"/>
          </p:style>
          <p:txBody>
            <a:bodyPr tIns="76680" bIns="766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15" name="Google Shape;2590;p97"/>
            <p:cNvSpPr/>
            <p:nvPr/>
          </p:nvSpPr>
          <p:spPr>
            <a:xfrm flipH="1">
              <a:off x="2968560" y="2868120"/>
              <a:ext cx="28800" cy="11880"/>
            </a:xfrm>
            <a:custGeom>
              <a:avLst/>
              <a:gdLst>
                <a:gd name="textAreaLeft" fmla="*/ 360 w 28800"/>
                <a:gd name="textAreaRight" fmla="*/ 29520 w 28800"/>
                <a:gd name="textAreaTop" fmla="*/ 0 h 11880"/>
                <a:gd name="textAreaBottom" fmla="*/ 12240 h 11880"/>
              </a:gdLst>
              <a:ahLst/>
              <a:cxnLst/>
              <a:rect l="textAreaLeft" t="textAreaTop" r="textAreaRight" b="textAreaBottom"/>
              <a:pathLst>
                <a:path w="858" h="361">
                  <a:moveTo>
                    <a:pt x="283" y="0"/>
                  </a:moveTo>
                  <a:cubicBezTo>
                    <a:pt x="200" y="0"/>
                    <a:pt x="106" y="8"/>
                    <a:pt x="1" y="23"/>
                  </a:cubicBezTo>
                  <a:cubicBezTo>
                    <a:pt x="109" y="261"/>
                    <a:pt x="279" y="360"/>
                    <a:pt x="619" y="360"/>
                  </a:cubicBezTo>
                  <a:cubicBezTo>
                    <a:pt x="690" y="360"/>
                    <a:pt x="769" y="356"/>
                    <a:pt x="857" y="347"/>
                  </a:cubicBezTo>
                  <a:cubicBezTo>
                    <a:pt x="755" y="106"/>
                    <a:pt x="589" y="0"/>
                    <a:pt x="283" y="0"/>
                  </a:cubicBezTo>
                  <a:close/>
                </a:path>
              </a:pathLst>
            </a:custGeom>
            <a:solidFill>
              <a:schemeClr val="dk2"/>
            </a:solidFill>
            <a:ln w="0">
              <a:noFill/>
            </a:ln>
          </p:spPr>
          <p:style>
            <a:lnRef idx="0"/>
            <a:fillRef idx="0"/>
            <a:effectRef idx="0"/>
            <a:fontRef idx="minor"/>
          </p:style>
          <p:txBody>
            <a:bodyPr tIns="6120" bIns="61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16" name="Google Shape;2591;p97"/>
            <p:cNvSpPr/>
            <p:nvPr/>
          </p:nvSpPr>
          <p:spPr>
            <a:xfrm flipH="1">
              <a:off x="2944080" y="2876760"/>
              <a:ext cx="23400" cy="12240"/>
            </a:xfrm>
            <a:custGeom>
              <a:avLst/>
              <a:gdLst>
                <a:gd name="textAreaLeft" fmla="*/ -360 w 23400"/>
                <a:gd name="textAreaRight" fmla="*/ 23400 w 23400"/>
                <a:gd name="textAreaTop" fmla="*/ 0 h 12240"/>
                <a:gd name="textAreaBottom" fmla="*/ 12600 h 12240"/>
              </a:gdLst>
              <a:ahLst/>
              <a:cxnLst/>
              <a:rect l="textAreaLeft" t="textAreaTop" r="textAreaRight" b="textAreaBottom"/>
              <a:pathLst>
                <a:path w="707" h="372">
                  <a:moveTo>
                    <a:pt x="284" y="1"/>
                  </a:moveTo>
                  <a:cubicBezTo>
                    <a:pt x="196" y="1"/>
                    <a:pt x="103" y="31"/>
                    <a:pt x="1" y="92"/>
                  </a:cubicBezTo>
                  <a:cubicBezTo>
                    <a:pt x="122" y="267"/>
                    <a:pt x="263" y="372"/>
                    <a:pt x="435" y="372"/>
                  </a:cubicBezTo>
                  <a:cubicBezTo>
                    <a:pt x="518" y="372"/>
                    <a:pt x="608" y="347"/>
                    <a:pt x="707" y="294"/>
                  </a:cubicBezTo>
                  <a:cubicBezTo>
                    <a:pt x="575" y="97"/>
                    <a:pt x="439" y="1"/>
                    <a:pt x="284" y="1"/>
                  </a:cubicBezTo>
                  <a:close/>
                </a:path>
              </a:pathLst>
            </a:custGeom>
            <a:solidFill>
              <a:schemeClr val="dk2"/>
            </a:solidFill>
            <a:ln w="0">
              <a:noFill/>
            </a:ln>
          </p:spPr>
          <p:style>
            <a:lnRef idx="0"/>
            <a:fillRef idx="0"/>
            <a:effectRef idx="0"/>
            <a:fontRef idx="minor"/>
          </p:style>
          <p:txBody>
            <a:bodyPr tIns="6120" bIns="61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17" name="Google Shape;2592;p97"/>
            <p:cNvSpPr/>
            <p:nvPr/>
          </p:nvSpPr>
          <p:spPr>
            <a:xfrm flipH="1">
              <a:off x="2934360" y="2883600"/>
              <a:ext cx="10440" cy="9720"/>
            </a:xfrm>
            <a:custGeom>
              <a:avLst/>
              <a:gdLst>
                <a:gd name="textAreaLeft" fmla="*/ -360 w 10440"/>
                <a:gd name="textAreaRight" fmla="*/ 10440 w 10440"/>
                <a:gd name="textAreaTop" fmla="*/ 0 h 9720"/>
                <a:gd name="textAreaBottom" fmla="*/ 10080 h 9720"/>
              </a:gdLst>
              <a:ahLst/>
              <a:cxnLst/>
              <a:rect l="textAreaLeft" t="textAreaTop" r="textAreaRight" b="textAreaBottom"/>
              <a:pathLst>
                <a:path w="322" h="297">
                  <a:moveTo>
                    <a:pt x="204" y="1"/>
                  </a:moveTo>
                  <a:cubicBezTo>
                    <a:pt x="160" y="1"/>
                    <a:pt x="105" y="31"/>
                    <a:pt x="38" y="92"/>
                  </a:cubicBezTo>
                  <a:cubicBezTo>
                    <a:pt x="0" y="186"/>
                    <a:pt x="31" y="245"/>
                    <a:pt x="126" y="281"/>
                  </a:cubicBezTo>
                  <a:cubicBezTo>
                    <a:pt x="153" y="291"/>
                    <a:pt x="178" y="297"/>
                    <a:pt x="200" y="297"/>
                  </a:cubicBezTo>
                  <a:cubicBezTo>
                    <a:pt x="255" y="297"/>
                    <a:pt x="295" y="265"/>
                    <a:pt x="321" y="199"/>
                  </a:cubicBezTo>
                  <a:cubicBezTo>
                    <a:pt x="307" y="66"/>
                    <a:pt x="268" y="1"/>
                    <a:pt x="204" y="1"/>
                  </a:cubicBezTo>
                  <a:close/>
                </a:path>
              </a:pathLst>
            </a:custGeom>
            <a:solidFill>
              <a:schemeClr val="dk2"/>
            </a:solidFill>
            <a:ln w="0">
              <a:noFill/>
            </a:ln>
          </p:spPr>
          <p:style>
            <a:lnRef idx="0"/>
            <a:fillRef idx="0"/>
            <a:effectRef idx="0"/>
            <a:fontRef idx="minor"/>
          </p:style>
          <p:txBody>
            <a:bodyPr tIns="5040" bIns="50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18" name="Google Shape;2593;p97"/>
            <p:cNvSpPr/>
            <p:nvPr/>
          </p:nvSpPr>
          <p:spPr>
            <a:xfrm flipH="1">
              <a:off x="1778760" y="3175200"/>
              <a:ext cx="101880" cy="75600"/>
            </a:xfrm>
            <a:custGeom>
              <a:avLst/>
              <a:gdLst>
                <a:gd name="textAreaLeft" fmla="*/ -360 w 101880"/>
                <a:gd name="textAreaRight" fmla="*/ 101880 w 101880"/>
                <a:gd name="textAreaTop" fmla="*/ 0 h 75600"/>
                <a:gd name="textAreaBottom" fmla="*/ 75960 h 75600"/>
              </a:gdLst>
              <a:ahLst/>
              <a:cxnLst/>
              <a:rect l="textAreaLeft" t="textAreaTop" r="textAreaRight" b="textAreaBottom"/>
              <a:pathLst>
                <a:path w="3027" h="2249">
                  <a:moveTo>
                    <a:pt x="185" y="1"/>
                  </a:moveTo>
                  <a:cubicBezTo>
                    <a:pt x="130" y="1"/>
                    <a:pt x="86" y="35"/>
                    <a:pt x="62" y="122"/>
                  </a:cubicBezTo>
                  <a:cubicBezTo>
                    <a:pt x="0" y="414"/>
                    <a:pt x="278" y="396"/>
                    <a:pt x="413" y="506"/>
                  </a:cubicBezTo>
                  <a:cubicBezTo>
                    <a:pt x="594" y="704"/>
                    <a:pt x="802" y="867"/>
                    <a:pt x="1048" y="977"/>
                  </a:cubicBezTo>
                  <a:cubicBezTo>
                    <a:pt x="1327" y="1246"/>
                    <a:pt x="1577" y="1550"/>
                    <a:pt x="1940" y="1718"/>
                  </a:cubicBezTo>
                  <a:cubicBezTo>
                    <a:pt x="2090" y="1890"/>
                    <a:pt x="2234" y="2074"/>
                    <a:pt x="2487" y="2074"/>
                  </a:cubicBezTo>
                  <a:cubicBezTo>
                    <a:pt x="2503" y="2074"/>
                    <a:pt x="2519" y="2074"/>
                    <a:pt x="2536" y="2072"/>
                  </a:cubicBezTo>
                  <a:cubicBezTo>
                    <a:pt x="2548" y="2108"/>
                    <a:pt x="2563" y="2143"/>
                    <a:pt x="2582" y="2176"/>
                  </a:cubicBezTo>
                  <a:lnTo>
                    <a:pt x="2827" y="2249"/>
                  </a:lnTo>
                  <a:cubicBezTo>
                    <a:pt x="3026" y="2064"/>
                    <a:pt x="2821" y="1942"/>
                    <a:pt x="2759" y="1797"/>
                  </a:cubicBezTo>
                  <a:cubicBezTo>
                    <a:pt x="2716" y="1797"/>
                    <a:pt x="2674" y="1794"/>
                    <a:pt x="2634" y="1788"/>
                  </a:cubicBezTo>
                  <a:cubicBezTo>
                    <a:pt x="2621" y="1751"/>
                    <a:pt x="2611" y="1714"/>
                    <a:pt x="2600" y="1676"/>
                  </a:cubicBezTo>
                  <a:cubicBezTo>
                    <a:pt x="2550" y="1642"/>
                    <a:pt x="2499" y="1606"/>
                    <a:pt x="2448" y="1570"/>
                  </a:cubicBezTo>
                  <a:cubicBezTo>
                    <a:pt x="2375" y="1549"/>
                    <a:pt x="2303" y="1530"/>
                    <a:pt x="2231" y="1510"/>
                  </a:cubicBezTo>
                  <a:cubicBezTo>
                    <a:pt x="2121" y="1347"/>
                    <a:pt x="1894" y="1287"/>
                    <a:pt x="1850" y="1067"/>
                  </a:cubicBezTo>
                  <a:cubicBezTo>
                    <a:pt x="1794" y="1041"/>
                    <a:pt x="1736" y="1016"/>
                    <a:pt x="1679" y="991"/>
                  </a:cubicBezTo>
                  <a:cubicBezTo>
                    <a:pt x="1585" y="951"/>
                    <a:pt x="1487" y="918"/>
                    <a:pt x="1432" y="819"/>
                  </a:cubicBezTo>
                  <a:cubicBezTo>
                    <a:pt x="1392" y="818"/>
                    <a:pt x="1352" y="813"/>
                    <a:pt x="1311" y="805"/>
                  </a:cubicBezTo>
                  <a:cubicBezTo>
                    <a:pt x="1302" y="769"/>
                    <a:pt x="1290" y="732"/>
                    <a:pt x="1278" y="696"/>
                  </a:cubicBezTo>
                  <a:lnTo>
                    <a:pt x="1123" y="581"/>
                  </a:lnTo>
                  <a:lnTo>
                    <a:pt x="967" y="466"/>
                  </a:lnTo>
                  <a:lnTo>
                    <a:pt x="813" y="356"/>
                  </a:lnTo>
                  <a:cubicBezTo>
                    <a:pt x="776" y="348"/>
                    <a:pt x="738" y="344"/>
                    <a:pt x="701" y="344"/>
                  </a:cubicBezTo>
                  <a:cubicBezTo>
                    <a:pt x="686" y="319"/>
                    <a:pt x="679" y="289"/>
                    <a:pt x="681" y="260"/>
                  </a:cubicBezTo>
                  <a:cubicBezTo>
                    <a:pt x="554" y="185"/>
                    <a:pt x="428" y="107"/>
                    <a:pt x="299" y="36"/>
                  </a:cubicBezTo>
                  <a:cubicBezTo>
                    <a:pt x="258" y="14"/>
                    <a:pt x="219" y="1"/>
                    <a:pt x="185" y="1"/>
                  </a:cubicBezTo>
                  <a:close/>
                </a:path>
              </a:pathLst>
            </a:custGeom>
            <a:solidFill>
              <a:schemeClr val="dk2"/>
            </a:solidFill>
            <a:ln w="0">
              <a:noFill/>
            </a:ln>
          </p:spPr>
          <p:style>
            <a:lnRef idx="0"/>
            <a:fillRef idx="0"/>
            <a:effectRef idx="0"/>
            <a:fontRef idx="minor"/>
          </p:style>
          <p:txBody>
            <a:bodyPr tIns="37800" bIns="378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19" name="Google Shape;2594;p97"/>
            <p:cNvSpPr/>
            <p:nvPr/>
          </p:nvSpPr>
          <p:spPr>
            <a:xfrm flipH="1">
              <a:off x="4209840" y="2851920"/>
              <a:ext cx="71280" cy="58680"/>
            </a:xfrm>
            <a:custGeom>
              <a:avLst/>
              <a:gdLst>
                <a:gd name="textAreaLeft" fmla="*/ 360 w 71280"/>
                <a:gd name="textAreaRight" fmla="*/ 72000 w 71280"/>
                <a:gd name="textAreaTop" fmla="*/ 0 h 58680"/>
                <a:gd name="textAreaBottom" fmla="*/ 59040 h 58680"/>
              </a:gdLst>
              <a:ahLst/>
              <a:cxnLst/>
              <a:rect l="textAreaLeft" t="textAreaTop" r="textAreaRight" b="textAreaBottom"/>
              <a:pathLst>
                <a:path w="2121" h="1747">
                  <a:moveTo>
                    <a:pt x="194" y="1"/>
                  </a:moveTo>
                  <a:cubicBezTo>
                    <a:pt x="149" y="1"/>
                    <a:pt x="87" y="31"/>
                    <a:pt x="0" y="128"/>
                  </a:cubicBezTo>
                  <a:cubicBezTo>
                    <a:pt x="540" y="603"/>
                    <a:pt x="1077" y="1088"/>
                    <a:pt x="1644" y="1542"/>
                  </a:cubicBezTo>
                  <a:lnTo>
                    <a:pt x="1645" y="1542"/>
                  </a:lnTo>
                  <a:cubicBezTo>
                    <a:pt x="1690" y="1588"/>
                    <a:pt x="1731" y="1639"/>
                    <a:pt x="1780" y="1681"/>
                  </a:cubicBezTo>
                  <a:cubicBezTo>
                    <a:pt x="1823" y="1718"/>
                    <a:pt x="1875" y="1746"/>
                    <a:pt x="1925" y="1746"/>
                  </a:cubicBezTo>
                  <a:cubicBezTo>
                    <a:pt x="1955" y="1746"/>
                    <a:pt x="1984" y="1737"/>
                    <a:pt x="2011" y="1713"/>
                  </a:cubicBezTo>
                  <a:cubicBezTo>
                    <a:pt x="2120" y="1617"/>
                    <a:pt x="2053" y="1519"/>
                    <a:pt x="1975" y="1441"/>
                  </a:cubicBezTo>
                  <a:cubicBezTo>
                    <a:pt x="1930" y="1395"/>
                    <a:pt x="1872" y="1362"/>
                    <a:pt x="1820" y="1324"/>
                  </a:cubicBezTo>
                  <a:cubicBezTo>
                    <a:pt x="1331" y="854"/>
                    <a:pt x="802" y="431"/>
                    <a:pt x="260" y="25"/>
                  </a:cubicBezTo>
                  <a:cubicBezTo>
                    <a:pt x="242" y="11"/>
                    <a:pt x="221" y="1"/>
                    <a:pt x="194" y="1"/>
                  </a:cubicBezTo>
                  <a:close/>
                </a:path>
              </a:pathLst>
            </a:custGeom>
            <a:solidFill>
              <a:schemeClr val="dk2"/>
            </a:solidFill>
            <a:ln w="0">
              <a:noFill/>
            </a:ln>
          </p:spPr>
          <p:style>
            <a:lnRef idx="0"/>
            <a:fillRef idx="0"/>
            <a:effectRef idx="0"/>
            <a:fontRef idx="minor"/>
          </p:style>
          <p:txBody>
            <a:bodyPr tIns="29520" bIns="295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20" name="Google Shape;2595;p97"/>
            <p:cNvSpPr/>
            <p:nvPr/>
          </p:nvSpPr>
          <p:spPr>
            <a:xfrm flipH="1">
              <a:off x="3567240" y="3467880"/>
              <a:ext cx="26280" cy="25200"/>
            </a:xfrm>
            <a:custGeom>
              <a:avLst/>
              <a:gdLst>
                <a:gd name="textAreaLeft" fmla="*/ -360 w 26280"/>
                <a:gd name="textAreaRight" fmla="*/ 26280 w 26280"/>
                <a:gd name="textAreaTop" fmla="*/ 0 h 25200"/>
                <a:gd name="textAreaBottom" fmla="*/ 25560 h 25200"/>
              </a:gdLst>
              <a:ahLst/>
              <a:cxnLst/>
              <a:rect l="textAreaLeft" t="textAreaTop" r="textAreaRight" b="textAreaBottom"/>
              <a:pathLst>
                <a:path w="789" h="752">
                  <a:moveTo>
                    <a:pt x="178" y="0"/>
                  </a:moveTo>
                  <a:lnTo>
                    <a:pt x="0" y="202"/>
                  </a:lnTo>
                  <a:cubicBezTo>
                    <a:pt x="173" y="383"/>
                    <a:pt x="346" y="565"/>
                    <a:pt x="521" y="747"/>
                  </a:cubicBezTo>
                  <a:cubicBezTo>
                    <a:pt x="545" y="750"/>
                    <a:pt x="568" y="752"/>
                    <a:pt x="589" y="752"/>
                  </a:cubicBezTo>
                  <a:cubicBezTo>
                    <a:pt x="766" y="752"/>
                    <a:pt x="788" y="636"/>
                    <a:pt x="689" y="487"/>
                  </a:cubicBezTo>
                  <a:cubicBezTo>
                    <a:pt x="559" y="290"/>
                    <a:pt x="390" y="118"/>
                    <a:pt x="178" y="0"/>
                  </a:cubicBezTo>
                  <a:close/>
                </a:path>
              </a:pathLst>
            </a:custGeom>
            <a:solidFill>
              <a:schemeClr val="dk2"/>
            </a:solidFill>
            <a:ln w="0">
              <a:noFill/>
            </a:ln>
          </p:spPr>
          <p:style>
            <a:lnRef idx="0"/>
            <a:fillRef idx="0"/>
            <a:effectRef idx="0"/>
            <a:fontRef idx="minor"/>
          </p:style>
          <p:txBody>
            <a:bodyPr tIns="12600" bIns="126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21" name="Google Shape;2596;p97"/>
            <p:cNvSpPr/>
            <p:nvPr/>
          </p:nvSpPr>
          <p:spPr>
            <a:xfrm flipH="1">
              <a:off x="3734640" y="32598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20" h="19">
                  <a:moveTo>
                    <a:pt x="10" y="1"/>
                  </a:moveTo>
                  <a:cubicBezTo>
                    <a:pt x="7" y="7"/>
                    <a:pt x="4" y="12"/>
                    <a:pt x="1" y="18"/>
                  </a:cubicBezTo>
                  <a:cubicBezTo>
                    <a:pt x="8" y="16"/>
                    <a:pt x="12" y="13"/>
                    <a:pt x="19" y="10"/>
                  </a:cubicBezTo>
                  <a:cubicBezTo>
                    <a:pt x="19" y="8"/>
                    <a:pt x="18" y="5"/>
                    <a:pt x="17" y="3"/>
                  </a:cubicBezTo>
                  <a:lnTo>
                    <a:pt x="10"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22" name="Google Shape;2597;p97"/>
            <p:cNvSpPr/>
            <p:nvPr/>
          </p:nvSpPr>
          <p:spPr>
            <a:xfrm flipH="1">
              <a:off x="3708720" y="32853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0" h="8">
                  <a:moveTo>
                    <a:pt x="2" y="0"/>
                  </a:moveTo>
                  <a:cubicBezTo>
                    <a:pt x="1" y="0"/>
                    <a:pt x="2" y="4"/>
                    <a:pt x="2" y="6"/>
                  </a:cubicBezTo>
                  <a:lnTo>
                    <a:pt x="9" y="6"/>
                  </a:lnTo>
                  <a:cubicBezTo>
                    <a:pt x="9" y="4"/>
                    <a:pt x="8" y="2"/>
                    <a:pt x="8" y="0"/>
                  </a:cubicBezTo>
                  <a:close/>
                  <a:moveTo>
                    <a:pt x="9" y="6"/>
                  </a:moveTo>
                  <a:cubicBezTo>
                    <a:pt x="10" y="6"/>
                    <a:pt x="10" y="7"/>
                    <a:pt x="10" y="7"/>
                  </a:cubicBezTo>
                  <a:lnTo>
                    <a:pt x="10" y="6"/>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23" name="Google Shape;2598;p97"/>
            <p:cNvSpPr/>
            <p:nvPr/>
          </p:nvSpPr>
          <p:spPr>
            <a:xfrm flipH="1">
              <a:off x="3698640" y="3293640"/>
              <a:ext cx="1080" cy="720"/>
            </a:xfrm>
            <a:custGeom>
              <a:avLst/>
              <a:gdLst>
                <a:gd name="textAreaLeft" fmla="*/ -360 w 1080"/>
                <a:gd name="textAreaRight" fmla="*/ 1080 w 1080"/>
                <a:gd name="textAreaTop" fmla="*/ 0 h 720"/>
                <a:gd name="textAreaBottom" fmla="*/ 1080 h 720"/>
              </a:gdLst>
              <a:ahLst/>
              <a:cxnLst/>
              <a:rect l="textAreaLeft" t="textAreaTop" r="textAreaRight" b="textAreaBottom"/>
              <a:pathLst>
                <a:path w="40" h="29">
                  <a:moveTo>
                    <a:pt x="31" y="1"/>
                  </a:moveTo>
                  <a:cubicBezTo>
                    <a:pt x="20" y="9"/>
                    <a:pt x="9" y="18"/>
                    <a:pt x="0" y="29"/>
                  </a:cubicBezTo>
                  <a:cubicBezTo>
                    <a:pt x="13" y="22"/>
                    <a:pt x="24" y="16"/>
                    <a:pt x="39" y="8"/>
                  </a:cubicBezTo>
                  <a:lnTo>
                    <a:pt x="39" y="8"/>
                  </a:lnTo>
                  <a:cubicBezTo>
                    <a:pt x="39" y="8"/>
                    <a:pt x="39" y="9"/>
                    <a:pt x="39" y="9"/>
                  </a:cubicBezTo>
                  <a:lnTo>
                    <a:pt x="39" y="8"/>
                  </a:lnTo>
                  <a:cubicBezTo>
                    <a:pt x="39" y="8"/>
                    <a:pt x="39" y="8"/>
                    <a:pt x="39" y="8"/>
                  </a:cubicBezTo>
                  <a:lnTo>
                    <a:pt x="39" y="8"/>
                  </a:lnTo>
                  <a:cubicBezTo>
                    <a:pt x="39" y="5"/>
                    <a:pt x="38" y="4"/>
                    <a:pt x="38"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24" name="Google Shape;2599;p97"/>
            <p:cNvSpPr/>
            <p:nvPr/>
          </p:nvSpPr>
          <p:spPr>
            <a:xfrm flipH="1">
              <a:off x="3703680" y="32893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1" h="12">
                  <a:moveTo>
                    <a:pt x="3" y="1"/>
                  </a:moveTo>
                  <a:cubicBezTo>
                    <a:pt x="2" y="4"/>
                    <a:pt x="1" y="8"/>
                    <a:pt x="1" y="11"/>
                  </a:cubicBezTo>
                  <a:cubicBezTo>
                    <a:pt x="4" y="10"/>
                    <a:pt x="7" y="9"/>
                    <a:pt x="10" y="6"/>
                  </a:cubicBezTo>
                  <a:cubicBezTo>
                    <a:pt x="10" y="4"/>
                    <a:pt x="10" y="3"/>
                    <a:pt x="10"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25" name="Google Shape;2600;p97"/>
            <p:cNvSpPr/>
            <p:nvPr/>
          </p:nvSpPr>
          <p:spPr>
            <a:xfrm flipH="1">
              <a:off x="3770640" y="32263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2" h="9">
                  <a:moveTo>
                    <a:pt x="4" y="0"/>
                  </a:moveTo>
                  <a:cubicBezTo>
                    <a:pt x="3" y="3"/>
                    <a:pt x="1" y="5"/>
                    <a:pt x="0" y="8"/>
                  </a:cubicBezTo>
                  <a:lnTo>
                    <a:pt x="12" y="8"/>
                  </a:lnTo>
                  <a:cubicBezTo>
                    <a:pt x="11" y="6"/>
                    <a:pt x="9" y="4"/>
                    <a:pt x="8" y="1"/>
                  </a:cubicBezTo>
                  <a:lnTo>
                    <a:pt x="4"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26" name="Google Shape;2601;p97"/>
            <p:cNvSpPr/>
            <p:nvPr/>
          </p:nvSpPr>
          <p:spPr>
            <a:xfrm flipH="1">
              <a:off x="3739680" y="32558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3" h="14">
                  <a:moveTo>
                    <a:pt x="3" y="1"/>
                  </a:moveTo>
                  <a:cubicBezTo>
                    <a:pt x="2" y="5"/>
                    <a:pt x="2" y="9"/>
                    <a:pt x="1" y="13"/>
                  </a:cubicBezTo>
                  <a:cubicBezTo>
                    <a:pt x="4" y="11"/>
                    <a:pt x="7" y="10"/>
                    <a:pt x="12" y="9"/>
                  </a:cubicBezTo>
                  <a:cubicBezTo>
                    <a:pt x="12" y="5"/>
                    <a:pt x="11" y="3"/>
                    <a:pt x="11"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27" name="Google Shape;2602;p97"/>
            <p:cNvSpPr/>
            <p:nvPr/>
          </p:nvSpPr>
          <p:spPr>
            <a:xfrm flipH="1">
              <a:off x="3765240" y="32353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7" h="4">
                  <a:moveTo>
                    <a:pt x="1" y="1"/>
                  </a:moveTo>
                  <a:lnTo>
                    <a:pt x="4" y="4"/>
                  </a:lnTo>
                  <a:cubicBezTo>
                    <a:pt x="5" y="3"/>
                    <a:pt x="5" y="2"/>
                    <a:pt x="6"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28" name="Google Shape;2603;p97"/>
            <p:cNvSpPr/>
            <p:nvPr/>
          </p:nvSpPr>
          <p:spPr>
            <a:xfrm flipH="1">
              <a:off x="3744720" y="32515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1" h="8">
                  <a:moveTo>
                    <a:pt x="3" y="0"/>
                  </a:moveTo>
                  <a:cubicBezTo>
                    <a:pt x="0" y="0"/>
                    <a:pt x="3" y="5"/>
                    <a:pt x="2" y="7"/>
                  </a:cubicBezTo>
                  <a:lnTo>
                    <a:pt x="11" y="7"/>
                  </a:lnTo>
                  <a:lnTo>
                    <a:pt x="7"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29" name="Google Shape;2604;p97"/>
            <p:cNvSpPr/>
            <p:nvPr/>
          </p:nvSpPr>
          <p:spPr>
            <a:xfrm flipH="1">
              <a:off x="3940200" y="2123640"/>
              <a:ext cx="33840" cy="23040"/>
            </a:xfrm>
            <a:custGeom>
              <a:avLst/>
              <a:gdLst>
                <a:gd name="textAreaLeft" fmla="*/ 360 w 33840"/>
                <a:gd name="textAreaRight" fmla="*/ 34560 w 33840"/>
                <a:gd name="textAreaTop" fmla="*/ 0 h 23040"/>
                <a:gd name="textAreaBottom" fmla="*/ 23400 h 23040"/>
              </a:gdLst>
              <a:ahLst/>
              <a:cxnLst/>
              <a:rect l="textAreaLeft" t="textAreaTop" r="textAreaRight" b="textAreaBottom"/>
              <a:pathLst>
                <a:path w="1010" h="688">
                  <a:moveTo>
                    <a:pt x="882" y="1"/>
                  </a:moveTo>
                  <a:cubicBezTo>
                    <a:pt x="845" y="1"/>
                    <a:pt x="804" y="11"/>
                    <a:pt x="764" y="28"/>
                  </a:cubicBezTo>
                  <a:cubicBezTo>
                    <a:pt x="649" y="115"/>
                    <a:pt x="390" y="161"/>
                    <a:pt x="603" y="341"/>
                  </a:cubicBezTo>
                  <a:cubicBezTo>
                    <a:pt x="513" y="291"/>
                    <a:pt x="440" y="264"/>
                    <a:pt x="374" y="264"/>
                  </a:cubicBezTo>
                  <a:cubicBezTo>
                    <a:pt x="247" y="264"/>
                    <a:pt x="146" y="364"/>
                    <a:pt x="0" y="584"/>
                  </a:cubicBezTo>
                  <a:cubicBezTo>
                    <a:pt x="96" y="657"/>
                    <a:pt x="179" y="687"/>
                    <a:pt x="253" y="687"/>
                  </a:cubicBezTo>
                  <a:cubicBezTo>
                    <a:pt x="420" y="687"/>
                    <a:pt x="542" y="533"/>
                    <a:pt x="665" y="386"/>
                  </a:cubicBezTo>
                  <a:cubicBezTo>
                    <a:pt x="675" y="386"/>
                    <a:pt x="685" y="387"/>
                    <a:pt x="695" y="387"/>
                  </a:cubicBezTo>
                  <a:cubicBezTo>
                    <a:pt x="872" y="387"/>
                    <a:pt x="1010" y="317"/>
                    <a:pt x="1000" y="115"/>
                  </a:cubicBezTo>
                  <a:cubicBezTo>
                    <a:pt x="996" y="32"/>
                    <a:pt x="946" y="1"/>
                    <a:pt x="882" y="1"/>
                  </a:cubicBezTo>
                  <a:close/>
                </a:path>
              </a:pathLst>
            </a:custGeom>
            <a:solidFill>
              <a:schemeClr val="dk2"/>
            </a:solidFill>
            <a:ln w="0">
              <a:noFill/>
            </a:ln>
          </p:spPr>
          <p:style>
            <a:lnRef idx="0"/>
            <a:fillRef idx="0"/>
            <a:effectRef idx="0"/>
            <a:fontRef idx="minor"/>
          </p:style>
          <p:txBody>
            <a:bodyPr tIns="11520" bIns="115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30" name="Google Shape;2605;p97"/>
            <p:cNvSpPr/>
            <p:nvPr/>
          </p:nvSpPr>
          <p:spPr>
            <a:xfrm flipH="1">
              <a:off x="3666960" y="3300120"/>
              <a:ext cx="16200" cy="11880"/>
            </a:xfrm>
            <a:custGeom>
              <a:avLst/>
              <a:gdLst>
                <a:gd name="textAreaLeft" fmla="*/ -360 w 16200"/>
                <a:gd name="textAreaRight" fmla="*/ 16200 w 16200"/>
                <a:gd name="textAreaTop" fmla="*/ 0 h 11880"/>
                <a:gd name="textAreaBottom" fmla="*/ 12240 h 11880"/>
              </a:gdLst>
              <a:ahLst/>
              <a:cxnLst/>
              <a:rect l="textAreaLeft" t="textAreaTop" r="textAreaRight" b="textAreaBottom"/>
              <a:pathLst>
                <a:path w="494" h="360">
                  <a:moveTo>
                    <a:pt x="230" y="1"/>
                  </a:moveTo>
                  <a:cubicBezTo>
                    <a:pt x="203" y="1"/>
                    <a:pt x="171" y="6"/>
                    <a:pt x="136" y="19"/>
                  </a:cubicBezTo>
                  <a:cubicBezTo>
                    <a:pt x="0" y="226"/>
                    <a:pt x="221" y="257"/>
                    <a:pt x="304" y="357"/>
                  </a:cubicBezTo>
                  <a:cubicBezTo>
                    <a:pt x="315" y="358"/>
                    <a:pt x="327" y="359"/>
                    <a:pt x="338" y="359"/>
                  </a:cubicBezTo>
                  <a:cubicBezTo>
                    <a:pt x="423" y="359"/>
                    <a:pt x="494" y="314"/>
                    <a:pt x="463" y="233"/>
                  </a:cubicBezTo>
                  <a:cubicBezTo>
                    <a:pt x="422" y="124"/>
                    <a:pt x="363" y="1"/>
                    <a:pt x="230" y="1"/>
                  </a:cubicBezTo>
                  <a:close/>
                </a:path>
              </a:pathLst>
            </a:custGeom>
            <a:solidFill>
              <a:schemeClr val="dk2"/>
            </a:solidFill>
            <a:ln w="0">
              <a:noFill/>
            </a:ln>
          </p:spPr>
          <p:style>
            <a:lnRef idx="0"/>
            <a:fillRef idx="0"/>
            <a:effectRef idx="0"/>
            <a:fontRef idx="minor"/>
          </p:style>
          <p:txBody>
            <a:bodyPr tIns="6120" bIns="61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31" name="Google Shape;2606;p97"/>
            <p:cNvSpPr/>
            <p:nvPr/>
          </p:nvSpPr>
          <p:spPr>
            <a:xfrm flipH="1">
              <a:off x="3678480" y="3295440"/>
              <a:ext cx="6840" cy="6120"/>
            </a:xfrm>
            <a:custGeom>
              <a:avLst/>
              <a:gdLst>
                <a:gd name="textAreaLeft" fmla="*/ -360 w 6840"/>
                <a:gd name="textAreaRight" fmla="*/ 6840 w 6840"/>
                <a:gd name="textAreaTop" fmla="*/ 0 h 6120"/>
                <a:gd name="textAreaBottom" fmla="*/ 6480 h 6120"/>
              </a:gdLst>
              <a:ahLst/>
              <a:cxnLst/>
              <a:rect l="textAreaLeft" t="textAreaTop" r="textAreaRight" b="textAreaBottom"/>
              <a:pathLst>
                <a:path w="214" h="197">
                  <a:moveTo>
                    <a:pt x="145" y="0"/>
                  </a:moveTo>
                  <a:cubicBezTo>
                    <a:pt x="120" y="0"/>
                    <a:pt x="87" y="11"/>
                    <a:pt x="44" y="33"/>
                  </a:cubicBezTo>
                  <a:cubicBezTo>
                    <a:pt x="22" y="96"/>
                    <a:pt x="0" y="164"/>
                    <a:pt x="81" y="194"/>
                  </a:cubicBezTo>
                  <a:cubicBezTo>
                    <a:pt x="85" y="196"/>
                    <a:pt x="89" y="196"/>
                    <a:pt x="93" y="196"/>
                  </a:cubicBezTo>
                  <a:cubicBezTo>
                    <a:pt x="121" y="196"/>
                    <a:pt x="160" y="167"/>
                    <a:pt x="193" y="155"/>
                  </a:cubicBezTo>
                  <a:cubicBezTo>
                    <a:pt x="213" y="59"/>
                    <a:pt x="203" y="0"/>
                    <a:pt x="145" y="0"/>
                  </a:cubicBezTo>
                  <a:close/>
                </a:path>
              </a:pathLst>
            </a:custGeom>
            <a:solidFill>
              <a:schemeClr val="dk2"/>
            </a:solidFill>
            <a:ln w="0">
              <a:noFill/>
            </a:ln>
          </p:spPr>
          <p:style>
            <a:lnRef idx="0"/>
            <a:fillRef idx="0"/>
            <a:effectRef idx="0"/>
            <a:fontRef idx="minor"/>
          </p:style>
          <p:txBody>
            <a:bodyPr tIns="3240" bIns="32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32" name="Google Shape;2607;p97"/>
            <p:cNvSpPr/>
            <p:nvPr/>
          </p:nvSpPr>
          <p:spPr>
            <a:xfrm flipH="1">
              <a:off x="3684240" y="3291120"/>
              <a:ext cx="6480" cy="6120"/>
            </a:xfrm>
            <a:custGeom>
              <a:avLst/>
              <a:gdLst>
                <a:gd name="textAreaLeft" fmla="*/ 360 w 6480"/>
                <a:gd name="textAreaRight" fmla="*/ 7200 w 6480"/>
                <a:gd name="textAreaTop" fmla="*/ 0 h 6120"/>
                <a:gd name="textAreaBottom" fmla="*/ 6480 h 6120"/>
              </a:gdLst>
              <a:ahLst/>
              <a:cxnLst/>
              <a:rect l="textAreaLeft" t="textAreaTop" r="textAreaRight" b="textAreaBottom"/>
              <a:pathLst>
                <a:path w="201" h="195">
                  <a:moveTo>
                    <a:pt x="133" y="1"/>
                  </a:moveTo>
                  <a:cubicBezTo>
                    <a:pt x="107" y="1"/>
                    <a:pt x="72" y="12"/>
                    <a:pt x="26" y="37"/>
                  </a:cubicBezTo>
                  <a:cubicBezTo>
                    <a:pt x="0" y="138"/>
                    <a:pt x="10" y="195"/>
                    <a:pt x="67" y="195"/>
                  </a:cubicBezTo>
                  <a:cubicBezTo>
                    <a:pt x="92" y="195"/>
                    <a:pt x="128" y="183"/>
                    <a:pt x="174" y="158"/>
                  </a:cubicBezTo>
                  <a:cubicBezTo>
                    <a:pt x="200" y="57"/>
                    <a:pt x="190" y="1"/>
                    <a:pt x="133" y="1"/>
                  </a:cubicBezTo>
                  <a:close/>
                </a:path>
              </a:pathLst>
            </a:custGeom>
            <a:solidFill>
              <a:schemeClr val="dk2"/>
            </a:solidFill>
            <a:ln w="0">
              <a:noFill/>
            </a:ln>
          </p:spPr>
          <p:style>
            <a:lnRef idx="0"/>
            <a:fillRef idx="0"/>
            <a:effectRef idx="0"/>
            <a:fontRef idx="minor"/>
          </p:style>
          <p:txBody>
            <a:bodyPr tIns="3240" bIns="32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33" name="Google Shape;2608;p97"/>
            <p:cNvSpPr/>
            <p:nvPr/>
          </p:nvSpPr>
          <p:spPr>
            <a:xfrm flipH="1">
              <a:off x="3470040" y="3320640"/>
              <a:ext cx="189720" cy="164160"/>
            </a:xfrm>
            <a:custGeom>
              <a:avLst/>
              <a:gdLst>
                <a:gd name="textAreaLeft" fmla="*/ -360 w 189720"/>
                <a:gd name="textAreaRight" fmla="*/ 189720 w 189720"/>
                <a:gd name="textAreaTop" fmla="*/ 0 h 164160"/>
                <a:gd name="textAreaBottom" fmla="*/ 164520 h 164160"/>
              </a:gdLst>
              <a:ahLst/>
              <a:cxnLst/>
              <a:rect l="textAreaLeft" t="textAreaTop" r="textAreaRight" b="textAreaBottom"/>
              <a:pathLst>
                <a:path w="5625" h="4868">
                  <a:moveTo>
                    <a:pt x="122" y="1"/>
                  </a:moveTo>
                  <a:cubicBezTo>
                    <a:pt x="118" y="1"/>
                    <a:pt x="114" y="1"/>
                    <a:pt x="110" y="2"/>
                  </a:cubicBezTo>
                  <a:cubicBezTo>
                    <a:pt x="23" y="11"/>
                    <a:pt x="0" y="104"/>
                    <a:pt x="30" y="193"/>
                  </a:cubicBezTo>
                  <a:lnTo>
                    <a:pt x="196" y="172"/>
                  </a:lnTo>
                  <a:lnTo>
                    <a:pt x="196" y="172"/>
                  </a:lnTo>
                  <a:cubicBezTo>
                    <a:pt x="189" y="187"/>
                    <a:pt x="179" y="204"/>
                    <a:pt x="182" y="215"/>
                  </a:cubicBezTo>
                  <a:cubicBezTo>
                    <a:pt x="193" y="245"/>
                    <a:pt x="207" y="273"/>
                    <a:pt x="223" y="300"/>
                  </a:cubicBezTo>
                  <a:cubicBezTo>
                    <a:pt x="540" y="624"/>
                    <a:pt x="832" y="979"/>
                    <a:pt x="1265" y="1161"/>
                  </a:cubicBezTo>
                  <a:cubicBezTo>
                    <a:pt x="1265" y="1245"/>
                    <a:pt x="1296" y="1291"/>
                    <a:pt x="1364" y="1291"/>
                  </a:cubicBezTo>
                  <a:cubicBezTo>
                    <a:pt x="1379" y="1291"/>
                    <a:pt x="1396" y="1288"/>
                    <a:pt x="1415" y="1284"/>
                  </a:cubicBezTo>
                  <a:cubicBezTo>
                    <a:pt x="1438" y="1220"/>
                    <a:pt x="1459" y="1151"/>
                    <a:pt x="1377" y="1122"/>
                  </a:cubicBezTo>
                  <a:cubicBezTo>
                    <a:pt x="1373" y="1121"/>
                    <a:pt x="1369" y="1120"/>
                    <a:pt x="1365" y="1120"/>
                  </a:cubicBezTo>
                  <a:cubicBezTo>
                    <a:pt x="1339" y="1120"/>
                    <a:pt x="1304" y="1143"/>
                    <a:pt x="1273" y="1157"/>
                  </a:cubicBezTo>
                  <a:cubicBezTo>
                    <a:pt x="1402" y="1054"/>
                    <a:pt x="1297" y="965"/>
                    <a:pt x="1232" y="904"/>
                  </a:cubicBezTo>
                  <a:cubicBezTo>
                    <a:pt x="948" y="633"/>
                    <a:pt x="680" y="343"/>
                    <a:pt x="345" y="129"/>
                  </a:cubicBezTo>
                  <a:cubicBezTo>
                    <a:pt x="322" y="114"/>
                    <a:pt x="301" y="107"/>
                    <a:pt x="282" y="107"/>
                  </a:cubicBezTo>
                  <a:cubicBezTo>
                    <a:pt x="253" y="107"/>
                    <a:pt x="228" y="123"/>
                    <a:pt x="207" y="154"/>
                  </a:cubicBezTo>
                  <a:cubicBezTo>
                    <a:pt x="231" y="72"/>
                    <a:pt x="200" y="1"/>
                    <a:pt x="122" y="1"/>
                  </a:cubicBezTo>
                  <a:close/>
                  <a:moveTo>
                    <a:pt x="1415" y="1284"/>
                  </a:moveTo>
                  <a:lnTo>
                    <a:pt x="1415" y="1284"/>
                  </a:lnTo>
                  <a:cubicBezTo>
                    <a:pt x="1580" y="1593"/>
                    <a:pt x="1756" y="1887"/>
                    <a:pt x="2165" y="1898"/>
                  </a:cubicBezTo>
                  <a:cubicBezTo>
                    <a:pt x="2074" y="2076"/>
                    <a:pt x="2199" y="2118"/>
                    <a:pt x="2326" y="2160"/>
                  </a:cubicBezTo>
                  <a:cubicBezTo>
                    <a:pt x="2337" y="2238"/>
                    <a:pt x="2374" y="2284"/>
                    <a:pt x="2448" y="2284"/>
                  </a:cubicBezTo>
                  <a:cubicBezTo>
                    <a:pt x="2457" y="2284"/>
                    <a:pt x="2467" y="2284"/>
                    <a:pt x="2477" y="2282"/>
                  </a:cubicBezTo>
                  <a:cubicBezTo>
                    <a:pt x="2481" y="2362"/>
                    <a:pt x="2511" y="2410"/>
                    <a:pt x="2580" y="2410"/>
                  </a:cubicBezTo>
                  <a:cubicBezTo>
                    <a:pt x="2595" y="2410"/>
                    <a:pt x="2611" y="2408"/>
                    <a:pt x="2629" y="2403"/>
                  </a:cubicBezTo>
                  <a:cubicBezTo>
                    <a:pt x="2811" y="2820"/>
                    <a:pt x="3178" y="3045"/>
                    <a:pt x="3538" y="3278"/>
                  </a:cubicBezTo>
                  <a:cubicBezTo>
                    <a:pt x="3543" y="3361"/>
                    <a:pt x="3578" y="3408"/>
                    <a:pt x="3650" y="3408"/>
                  </a:cubicBezTo>
                  <a:cubicBezTo>
                    <a:pt x="3662" y="3408"/>
                    <a:pt x="3674" y="3406"/>
                    <a:pt x="3688" y="3404"/>
                  </a:cubicBezTo>
                  <a:lnTo>
                    <a:pt x="3688" y="3404"/>
                  </a:lnTo>
                  <a:cubicBezTo>
                    <a:pt x="3670" y="3532"/>
                    <a:pt x="3782" y="3592"/>
                    <a:pt x="3839" y="3681"/>
                  </a:cubicBezTo>
                  <a:cubicBezTo>
                    <a:pt x="4041" y="3755"/>
                    <a:pt x="4135" y="4024"/>
                    <a:pt x="4380" y="4024"/>
                  </a:cubicBezTo>
                  <a:cubicBezTo>
                    <a:pt x="4398" y="4024"/>
                    <a:pt x="4416" y="4022"/>
                    <a:pt x="4436" y="4019"/>
                  </a:cubicBezTo>
                  <a:lnTo>
                    <a:pt x="4436" y="4019"/>
                  </a:lnTo>
                  <a:cubicBezTo>
                    <a:pt x="4428" y="4108"/>
                    <a:pt x="4457" y="4152"/>
                    <a:pt x="4522" y="4152"/>
                  </a:cubicBezTo>
                  <a:cubicBezTo>
                    <a:pt x="4541" y="4152"/>
                    <a:pt x="4562" y="4149"/>
                    <a:pt x="4587" y="4142"/>
                  </a:cubicBezTo>
                  <a:lnTo>
                    <a:pt x="4587" y="4142"/>
                  </a:lnTo>
                  <a:cubicBezTo>
                    <a:pt x="4579" y="4231"/>
                    <a:pt x="4608" y="4275"/>
                    <a:pt x="4673" y="4275"/>
                  </a:cubicBezTo>
                  <a:cubicBezTo>
                    <a:pt x="4691" y="4275"/>
                    <a:pt x="4713" y="4271"/>
                    <a:pt x="4737" y="4264"/>
                  </a:cubicBezTo>
                  <a:lnTo>
                    <a:pt x="4737" y="4264"/>
                  </a:lnTo>
                  <a:cubicBezTo>
                    <a:pt x="4729" y="4353"/>
                    <a:pt x="4758" y="4397"/>
                    <a:pt x="4823" y="4397"/>
                  </a:cubicBezTo>
                  <a:cubicBezTo>
                    <a:pt x="4842" y="4397"/>
                    <a:pt x="4864" y="4394"/>
                    <a:pt x="4888" y="4386"/>
                  </a:cubicBezTo>
                  <a:cubicBezTo>
                    <a:pt x="4973" y="4613"/>
                    <a:pt x="5108" y="4757"/>
                    <a:pt x="5329" y="4757"/>
                  </a:cubicBezTo>
                  <a:cubicBezTo>
                    <a:pt x="5374" y="4757"/>
                    <a:pt x="5422" y="4751"/>
                    <a:pt x="5474" y="4738"/>
                  </a:cubicBezTo>
                  <a:lnTo>
                    <a:pt x="5474" y="4738"/>
                  </a:lnTo>
                  <a:cubicBezTo>
                    <a:pt x="5442" y="4856"/>
                    <a:pt x="5503" y="4867"/>
                    <a:pt x="5573" y="4867"/>
                  </a:cubicBezTo>
                  <a:cubicBezTo>
                    <a:pt x="5590" y="4867"/>
                    <a:pt x="5608" y="4866"/>
                    <a:pt x="5624" y="4866"/>
                  </a:cubicBezTo>
                  <a:lnTo>
                    <a:pt x="5622" y="4724"/>
                  </a:lnTo>
                  <a:lnTo>
                    <a:pt x="5478" y="4735"/>
                  </a:lnTo>
                  <a:cubicBezTo>
                    <a:pt x="5425" y="4646"/>
                    <a:pt x="5372" y="4557"/>
                    <a:pt x="5320" y="4468"/>
                  </a:cubicBezTo>
                  <a:cubicBezTo>
                    <a:pt x="5241" y="4464"/>
                    <a:pt x="5184" y="4435"/>
                    <a:pt x="5175" y="4348"/>
                  </a:cubicBezTo>
                  <a:lnTo>
                    <a:pt x="4888" y="4385"/>
                  </a:lnTo>
                  <a:cubicBezTo>
                    <a:pt x="4880" y="4302"/>
                    <a:pt x="4834" y="4261"/>
                    <a:pt x="4757" y="4261"/>
                  </a:cubicBezTo>
                  <a:cubicBezTo>
                    <a:pt x="4751" y="4261"/>
                    <a:pt x="4745" y="4261"/>
                    <a:pt x="4738" y="4262"/>
                  </a:cubicBezTo>
                  <a:cubicBezTo>
                    <a:pt x="4727" y="4180"/>
                    <a:pt x="4684" y="4139"/>
                    <a:pt x="4606" y="4139"/>
                  </a:cubicBezTo>
                  <a:cubicBezTo>
                    <a:pt x="4601" y="4139"/>
                    <a:pt x="4594" y="4139"/>
                    <a:pt x="4588" y="4139"/>
                  </a:cubicBezTo>
                  <a:cubicBezTo>
                    <a:pt x="4577" y="4056"/>
                    <a:pt x="4532" y="4015"/>
                    <a:pt x="4453" y="4015"/>
                  </a:cubicBezTo>
                  <a:cubicBezTo>
                    <a:pt x="4448" y="4015"/>
                    <a:pt x="4442" y="4015"/>
                    <a:pt x="4437" y="4016"/>
                  </a:cubicBezTo>
                  <a:lnTo>
                    <a:pt x="4437" y="3867"/>
                  </a:lnTo>
                  <a:cubicBezTo>
                    <a:pt x="4410" y="3844"/>
                    <a:pt x="4389" y="3814"/>
                    <a:pt x="4376" y="3780"/>
                  </a:cubicBezTo>
                  <a:lnTo>
                    <a:pt x="4230" y="3657"/>
                  </a:lnTo>
                  <a:cubicBezTo>
                    <a:pt x="4063" y="3607"/>
                    <a:pt x="3979" y="3382"/>
                    <a:pt x="3789" y="3382"/>
                  </a:cubicBezTo>
                  <a:cubicBezTo>
                    <a:pt x="3759" y="3382"/>
                    <a:pt x="3726" y="3388"/>
                    <a:pt x="3690" y="3401"/>
                  </a:cubicBezTo>
                  <a:cubicBezTo>
                    <a:pt x="3703" y="3309"/>
                    <a:pt x="3682" y="3258"/>
                    <a:pt x="3620" y="3258"/>
                  </a:cubicBezTo>
                  <a:cubicBezTo>
                    <a:pt x="3599" y="3258"/>
                    <a:pt x="3573" y="3264"/>
                    <a:pt x="3542" y="3276"/>
                  </a:cubicBezTo>
                  <a:cubicBezTo>
                    <a:pt x="3562" y="3166"/>
                    <a:pt x="3519" y="3074"/>
                    <a:pt x="3463" y="2984"/>
                  </a:cubicBezTo>
                  <a:cubicBezTo>
                    <a:pt x="3389" y="2869"/>
                    <a:pt x="3352" y="2755"/>
                    <a:pt x="3489" y="2656"/>
                  </a:cubicBezTo>
                  <a:cubicBezTo>
                    <a:pt x="3509" y="2617"/>
                    <a:pt x="3498" y="2585"/>
                    <a:pt x="3458" y="2559"/>
                  </a:cubicBezTo>
                  <a:cubicBezTo>
                    <a:pt x="3417" y="2571"/>
                    <a:pt x="3377" y="2576"/>
                    <a:pt x="3337" y="2576"/>
                  </a:cubicBezTo>
                  <a:cubicBezTo>
                    <a:pt x="3104" y="2576"/>
                    <a:pt x="2905" y="2398"/>
                    <a:pt x="2672" y="2398"/>
                  </a:cubicBezTo>
                  <a:cubicBezTo>
                    <a:pt x="2659" y="2398"/>
                    <a:pt x="2645" y="2399"/>
                    <a:pt x="2632" y="2400"/>
                  </a:cubicBezTo>
                  <a:cubicBezTo>
                    <a:pt x="2648" y="2305"/>
                    <a:pt x="2636" y="2246"/>
                    <a:pt x="2575" y="2246"/>
                  </a:cubicBezTo>
                  <a:cubicBezTo>
                    <a:pt x="2552" y="2246"/>
                    <a:pt x="2521" y="2254"/>
                    <a:pt x="2483" y="2273"/>
                  </a:cubicBezTo>
                  <a:cubicBezTo>
                    <a:pt x="2502" y="2177"/>
                    <a:pt x="2491" y="2118"/>
                    <a:pt x="2433" y="2118"/>
                  </a:cubicBezTo>
                  <a:cubicBezTo>
                    <a:pt x="2410" y="2118"/>
                    <a:pt x="2378" y="2128"/>
                    <a:pt x="2338" y="2148"/>
                  </a:cubicBezTo>
                  <a:cubicBezTo>
                    <a:pt x="2441" y="1964"/>
                    <a:pt x="2318" y="1921"/>
                    <a:pt x="2165" y="1897"/>
                  </a:cubicBezTo>
                  <a:cubicBezTo>
                    <a:pt x="2008" y="1579"/>
                    <a:pt x="1825" y="1293"/>
                    <a:pt x="1415" y="1284"/>
                  </a:cubicBezTo>
                  <a:close/>
                </a:path>
              </a:pathLst>
            </a:custGeom>
            <a:solidFill>
              <a:schemeClr val="dk2"/>
            </a:solidFill>
            <a:ln w="0">
              <a:noFill/>
            </a:ln>
          </p:spPr>
          <p:style>
            <a:lnRef idx="0"/>
            <a:fillRef idx="0"/>
            <a:effectRef idx="0"/>
            <a:fontRef idx="minor"/>
          </p:style>
          <p:txBody>
            <a:bodyPr tIns="82080" bIns="82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34" name="Google Shape;2609;p97"/>
            <p:cNvSpPr/>
            <p:nvPr/>
          </p:nvSpPr>
          <p:spPr>
            <a:xfrm flipH="1">
              <a:off x="2530080" y="3222000"/>
              <a:ext cx="27000" cy="17280"/>
            </a:xfrm>
            <a:custGeom>
              <a:avLst/>
              <a:gdLst>
                <a:gd name="textAreaLeft" fmla="*/ -360 w 27000"/>
                <a:gd name="textAreaRight" fmla="*/ 27000 w 27000"/>
                <a:gd name="textAreaTop" fmla="*/ 0 h 17280"/>
                <a:gd name="textAreaBottom" fmla="*/ 17640 h 17280"/>
              </a:gdLst>
              <a:ahLst/>
              <a:cxnLst/>
              <a:rect l="textAreaLeft" t="textAreaTop" r="textAreaRight" b="textAreaBottom"/>
              <a:pathLst>
                <a:path w="812" h="519">
                  <a:moveTo>
                    <a:pt x="655" y="0"/>
                  </a:moveTo>
                  <a:cubicBezTo>
                    <a:pt x="407" y="55"/>
                    <a:pt x="127" y="53"/>
                    <a:pt x="0" y="342"/>
                  </a:cubicBezTo>
                  <a:cubicBezTo>
                    <a:pt x="32" y="477"/>
                    <a:pt x="88" y="518"/>
                    <a:pt x="151" y="518"/>
                  </a:cubicBezTo>
                  <a:cubicBezTo>
                    <a:pt x="232" y="518"/>
                    <a:pt x="326" y="450"/>
                    <a:pt x="396" y="423"/>
                  </a:cubicBezTo>
                  <a:cubicBezTo>
                    <a:pt x="569" y="356"/>
                    <a:pt x="812" y="287"/>
                    <a:pt x="655" y="0"/>
                  </a:cubicBezTo>
                  <a:close/>
                </a:path>
              </a:pathLst>
            </a:custGeom>
            <a:solidFill>
              <a:schemeClr val="dk2"/>
            </a:solidFill>
            <a:ln w="0">
              <a:noFill/>
            </a:ln>
          </p:spPr>
          <p:style>
            <a:lnRef idx="0"/>
            <a:fillRef idx="0"/>
            <a:effectRef idx="0"/>
            <a:fontRef idx="minor"/>
          </p:style>
          <p:txBody>
            <a:bodyPr tIns="8640" bIns="86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35" name="Google Shape;2610;p97"/>
            <p:cNvSpPr/>
            <p:nvPr/>
          </p:nvSpPr>
          <p:spPr>
            <a:xfrm flipH="1">
              <a:off x="2505960" y="3213000"/>
              <a:ext cx="25920" cy="15120"/>
            </a:xfrm>
            <a:custGeom>
              <a:avLst/>
              <a:gdLst>
                <a:gd name="textAreaLeft" fmla="*/ 360 w 25920"/>
                <a:gd name="textAreaRight" fmla="*/ 26640 w 25920"/>
                <a:gd name="textAreaTop" fmla="*/ 0 h 15120"/>
                <a:gd name="textAreaBottom" fmla="*/ 15480 h 15120"/>
              </a:gdLst>
              <a:ahLst/>
              <a:cxnLst/>
              <a:rect l="textAreaLeft" t="textAreaTop" r="textAreaRight" b="textAreaBottom"/>
              <a:pathLst>
                <a:path w="782" h="459">
                  <a:moveTo>
                    <a:pt x="495" y="1"/>
                  </a:moveTo>
                  <a:cubicBezTo>
                    <a:pt x="312" y="1"/>
                    <a:pt x="168" y="124"/>
                    <a:pt x="24" y="249"/>
                  </a:cubicBezTo>
                  <a:cubicBezTo>
                    <a:pt x="1" y="389"/>
                    <a:pt x="60" y="459"/>
                    <a:pt x="144" y="459"/>
                  </a:cubicBezTo>
                  <a:cubicBezTo>
                    <a:pt x="176" y="459"/>
                    <a:pt x="211" y="449"/>
                    <a:pt x="246" y="429"/>
                  </a:cubicBezTo>
                  <a:cubicBezTo>
                    <a:pt x="415" y="337"/>
                    <a:pt x="782" y="443"/>
                    <a:pt x="688" y="45"/>
                  </a:cubicBezTo>
                  <a:cubicBezTo>
                    <a:pt x="619" y="14"/>
                    <a:pt x="555" y="1"/>
                    <a:pt x="495" y="1"/>
                  </a:cubicBezTo>
                  <a:close/>
                </a:path>
              </a:pathLst>
            </a:custGeom>
            <a:solidFill>
              <a:schemeClr val="dk2"/>
            </a:solidFill>
            <a:ln w="0">
              <a:noFill/>
            </a:ln>
          </p:spPr>
          <p:style>
            <a:lnRef idx="0"/>
            <a:fillRef idx="0"/>
            <a:effectRef idx="0"/>
            <a:fontRef idx="minor"/>
          </p:style>
          <p:txBody>
            <a:bodyPr tIns="7560" bIns="75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36" name="Google Shape;2611;p97"/>
            <p:cNvSpPr/>
            <p:nvPr/>
          </p:nvSpPr>
          <p:spPr>
            <a:xfrm flipH="1">
              <a:off x="4184640" y="2841120"/>
              <a:ext cx="15840" cy="11880"/>
            </a:xfrm>
            <a:custGeom>
              <a:avLst/>
              <a:gdLst>
                <a:gd name="textAreaLeft" fmla="*/ 360 w 15840"/>
                <a:gd name="textAreaRight" fmla="*/ 16560 w 15840"/>
                <a:gd name="textAreaTop" fmla="*/ 0 h 11880"/>
                <a:gd name="textAreaBottom" fmla="*/ 12240 h 11880"/>
              </a:gdLst>
              <a:ahLst/>
              <a:cxnLst/>
              <a:rect l="textAreaLeft" t="textAreaTop" r="textAreaRight" b="textAreaBottom"/>
              <a:pathLst>
                <a:path w="480" h="364">
                  <a:moveTo>
                    <a:pt x="190" y="1"/>
                  </a:moveTo>
                  <a:cubicBezTo>
                    <a:pt x="179" y="1"/>
                    <a:pt x="167" y="1"/>
                    <a:pt x="155" y="3"/>
                  </a:cubicBezTo>
                  <a:cubicBezTo>
                    <a:pt x="56" y="14"/>
                    <a:pt x="0" y="81"/>
                    <a:pt x="56" y="181"/>
                  </a:cubicBezTo>
                  <a:cubicBezTo>
                    <a:pt x="112" y="283"/>
                    <a:pt x="194" y="364"/>
                    <a:pt x="310" y="364"/>
                  </a:cubicBezTo>
                  <a:cubicBezTo>
                    <a:pt x="329" y="364"/>
                    <a:pt x="349" y="362"/>
                    <a:pt x="370" y="357"/>
                  </a:cubicBezTo>
                  <a:cubicBezTo>
                    <a:pt x="422" y="347"/>
                    <a:pt x="479" y="292"/>
                    <a:pt x="433" y="177"/>
                  </a:cubicBezTo>
                  <a:cubicBezTo>
                    <a:pt x="394" y="95"/>
                    <a:pt x="322" y="1"/>
                    <a:pt x="190" y="1"/>
                  </a:cubicBezTo>
                  <a:close/>
                </a:path>
              </a:pathLst>
            </a:custGeom>
            <a:solidFill>
              <a:schemeClr val="dk2"/>
            </a:solidFill>
            <a:ln w="0">
              <a:noFill/>
            </a:ln>
          </p:spPr>
          <p:style>
            <a:lnRef idx="0"/>
            <a:fillRef idx="0"/>
            <a:effectRef idx="0"/>
            <a:fontRef idx="minor"/>
          </p:style>
          <p:txBody>
            <a:bodyPr tIns="6120" bIns="61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37" name="Google Shape;2612;p97"/>
            <p:cNvSpPr/>
            <p:nvPr/>
          </p:nvSpPr>
          <p:spPr>
            <a:xfrm flipH="1">
              <a:off x="4224240" y="2779560"/>
              <a:ext cx="49320" cy="39600"/>
            </a:xfrm>
            <a:custGeom>
              <a:avLst/>
              <a:gdLst>
                <a:gd name="textAreaLeft" fmla="*/ -360 w 49320"/>
                <a:gd name="textAreaRight" fmla="*/ 49320 w 49320"/>
                <a:gd name="textAreaTop" fmla="*/ 0 h 39600"/>
                <a:gd name="textAreaBottom" fmla="*/ 39960 h 39600"/>
              </a:gdLst>
              <a:ahLst/>
              <a:cxnLst/>
              <a:rect l="textAreaLeft" t="textAreaTop" r="textAreaRight" b="textAreaBottom"/>
              <a:pathLst>
                <a:path w="1470" h="1179">
                  <a:moveTo>
                    <a:pt x="0" y="1"/>
                  </a:moveTo>
                  <a:lnTo>
                    <a:pt x="0" y="1"/>
                  </a:lnTo>
                  <a:cubicBezTo>
                    <a:pt x="271" y="358"/>
                    <a:pt x="575" y="671"/>
                    <a:pt x="953" y="907"/>
                  </a:cubicBezTo>
                  <a:cubicBezTo>
                    <a:pt x="953" y="907"/>
                    <a:pt x="985" y="931"/>
                    <a:pt x="985" y="931"/>
                  </a:cubicBezTo>
                  <a:cubicBezTo>
                    <a:pt x="1031" y="981"/>
                    <a:pt x="1071" y="1040"/>
                    <a:pt x="1125" y="1079"/>
                  </a:cubicBezTo>
                  <a:cubicBezTo>
                    <a:pt x="1182" y="1120"/>
                    <a:pt x="1244" y="1178"/>
                    <a:pt x="1307" y="1178"/>
                  </a:cubicBezTo>
                  <a:cubicBezTo>
                    <a:pt x="1341" y="1178"/>
                    <a:pt x="1376" y="1161"/>
                    <a:pt x="1409" y="1115"/>
                  </a:cubicBezTo>
                  <a:cubicBezTo>
                    <a:pt x="1469" y="1034"/>
                    <a:pt x="1399" y="945"/>
                    <a:pt x="1330" y="884"/>
                  </a:cubicBezTo>
                  <a:cubicBezTo>
                    <a:pt x="1279" y="840"/>
                    <a:pt x="1219" y="804"/>
                    <a:pt x="1164" y="765"/>
                  </a:cubicBezTo>
                  <a:cubicBezTo>
                    <a:pt x="1153" y="733"/>
                    <a:pt x="1123" y="711"/>
                    <a:pt x="1089" y="711"/>
                  </a:cubicBezTo>
                  <a:cubicBezTo>
                    <a:pt x="764" y="419"/>
                    <a:pt x="502" y="33"/>
                    <a:pt x="0" y="1"/>
                  </a:cubicBezTo>
                  <a:close/>
                </a:path>
              </a:pathLst>
            </a:custGeom>
            <a:solidFill>
              <a:schemeClr val="dk2"/>
            </a:solidFill>
            <a:ln w="0">
              <a:noFill/>
            </a:ln>
          </p:spPr>
          <p:style>
            <a:lnRef idx="0"/>
            <a:fillRef idx="0"/>
            <a:effectRef idx="0"/>
            <a:fontRef idx="minor"/>
          </p:style>
          <p:txBody>
            <a:bodyPr tIns="19800" bIns="198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38" name="Google Shape;2613;p97"/>
            <p:cNvSpPr/>
            <p:nvPr/>
          </p:nvSpPr>
          <p:spPr>
            <a:xfrm flipH="1">
              <a:off x="4211640" y="2822400"/>
              <a:ext cx="10080" cy="8280"/>
            </a:xfrm>
            <a:custGeom>
              <a:avLst/>
              <a:gdLst>
                <a:gd name="textAreaLeft" fmla="*/ 360 w 10080"/>
                <a:gd name="textAreaRight" fmla="*/ 10800 w 10080"/>
                <a:gd name="textAreaTop" fmla="*/ 0 h 8280"/>
                <a:gd name="textAreaBottom" fmla="*/ 8640 h 8280"/>
              </a:gdLst>
              <a:ahLst/>
              <a:cxnLst/>
              <a:rect l="textAreaLeft" t="textAreaTop" r="textAreaRight" b="textAreaBottom"/>
              <a:pathLst>
                <a:path w="310" h="256">
                  <a:moveTo>
                    <a:pt x="309" y="42"/>
                  </a:moveTo>
                  <a:cubicBezTo>
                    <a:pt x="309" y="45"/>
                    <a:pt x="309" y="48"/>
                    <a:pt x="308" y="51"/>
                  </a:cubicBezTo>
                  <a:lnTo>
                    <a:pt x="308" y="51"/>
                  </a:lnTo>
                  <a:cubicBezTo>
                    <a:pt x="309" y="49"/>
                    <a:pt x="309" y="46"/>
                    <a:pt x="309" y="42"/>
                  </a:cubicBezTo>
                  <a:close/>
                  <a:moveTo>
                    <a:pt x="123" y="1"/>
                  </a:moveTo>
                  <a:cubicBezTo>
                    <a:pt x="85" y="1"/>
                    <a:pt x="53" y="18"/>
                    <a:pt x="35" y="77"/>
                  </a:cubicBezTo>
                  <a:cubicBezTo>
                    <a:pt x="0" y="197"/>
                    <a:pt x="89" y="219"/>
                    <a:pt x="162" y="247"/>
                  </a:cubicBezTo>
                  <a:cubicBezTo>
                    <a:pt x="175" y="252"/>
                    <a:pt x="188" y="256"/>
                    <a:pt x="202" y="256"/>
                  </a:cubicBezTo>
                  <a:cubicBezTo>
                    <a:pt x="245" y="256"/>
                    <a:pt x="287" y="217"/>
                    <a:pt x="308" y="51"/>
                  </a:cubicBezTo>
                  <a:lnTo>
                    <a:pt x="308" y="51"/>
                  </a:lnTo>
                  <a:cubicBezTo>
                    <a:pt x="307" y="55"/>
                    <a:pt x="304" y="57"/>
                    <a:pt x="299" y="57"/>
                  </a:cubicBezTo>
                  <a:cubicBezTo>
                    <a:pt x="280" y="57"/>
                    <a:pt x="236" y="24"/>
                    <a:pt x="173" y="8"/>
                  </a:cubicBezTo>
                  <a:cubicBezTo>
                    <a:pt x="156" y="4"/>
                    <a:pt x="139" y="1"/>
                    <a:pt x="123" y="1"/>
                  </a:cubicBezTo>
                  <a:close/>
                </a:path>
              </a:pathLst>
            </a:custGeom>
            <a:solidFill>
              <a:schemeClr val="dk2"/>
            </a:solidFill>
            <a:ln w="0">
              <a:noFill/>
            </a:ln>
          </p:spPr>
          <p:style>
            <a:lnRef idx="0"/>
            <a:fillRef idx="0"/>
            <a:effectRef idx="0"/>
            <a:fontRef idx="minor"/>
          </p:style>
          <p:txBody>
            <a:bodyPr tIns="4320" bIns="43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39" name="Google Shape;2614;p97"/>
            <p:cNvSpPr/>
            <p:nvPr/>
          </p:nvSpPr>
          <p:spPr>
            <a:xfrm flipH="1">
              <a:off x="4124160" y="2897280"/>
              <a:ext cx="9360" cy="8280"/>
            </a:xfrm>
            <a:custGeom>
              <a:avLst/>
              <a:gdLst>
                <a:gd name="textAreaLeft" fmla="*/ 360 w 9360"/>
                <a:gd name="textAreaRight" fmla="*/ 10080 w 9360"/>
                <a:gd name="textAreaTop" fmla="*/ 0 h 8280"/>
                <a:gd name="textAreaBottom" fmla="*/ 8640 h 8280"/>
              </a:gdLst>
              <a:ahLst/>
              <a:cxnLst/>
              <a:rect l="textAreaLeft" t="textAreaTop" r="textAreaRight" b="textAreaBottom"/>
              <a:pathLst>
                <a:path w="292" h="251">
                  <a:moveTo>
                    <a:pt x="112" y="1"/>
                  </a:moveTo>
                  <a:cubicBezTo>
                    <a:pt x="74" y="1"/>
                    <a:pt x="0" y="35"/>
                    <a:pt x="16" y="128"/>
                  </a:cubicBezTo>
                  <a:cubicBezTo>
                    <a:pt x="31" y="217"/>
                    <a:pt x="97" y="238"/>
                    <a:pt x="150" y="250"/>
                  </a:cubicBezTo>
                  <a:cubicBezTo>
                    <a:pt x="153" y="250"/>
                    <a:pt x="156" y="251"/>
                    <a:pt x="161" y="251"/>
                  </a:cubicBezTo>
                  <a:cubicBezTo>
                    <a:pt x="199" y="251"/>
                    <a:pt x="292" y="226"/>
                    <a:pt x="249" y="131"/>
                  </a:cubicBezTo>
                  <a:cubicBezTo>
                    <a:pt x="249" y="47"/>
                    <a:pt x="175" y="8"/>
                    <a:pt x="121" y="2"/>
                  </a:cubicBezTo>
                  <a:cubicBezTo>
                    <a:pt x="119" y="1"/>
                    <a:pt x="116" y="1"/>
                    <a:pt x="112" y="1"/>
                  </a:cubicBezTo>
                  <a:close/>
                </a:path>
              </a:pathLst>
            </a:custGeom>
            <a:solidFill>
              <a:schemeClr val="dk2"/>
            </a:solidFill>
            <a:ln w="0">
              <a:noFill/>
            </a:ln>
          </p:spPr>
          <p:style>
            <a:lnRef idx="0"/>
            <a:fillRef idx="0"/>
            <a:effectRef idx="0"/>
            <a:fontRef idx="minor"/>
          </p:style>
          <p:txBody>
            <a:bodyPr tIns="4320" bIns="43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40" name="Google Shape;2615;p97"/>
            <p:cNvSpPr/>
            <p:nvPr/>
          </p:nvSpPr>
          <p:spPr>
            <a:xfrm flipH="1">
              <a:off x="1065960" y="2179800"/>
              <a:ext cx="13680" cy="13680"/>
            </a:xfrm>
            <a:custGeom>
              <a:avLst/>
              <a:gdLst>
                <a:gd name="textAreaLeft" fmla="*/ 360 w 13680"/>
                <a:gd name="textAreaRight" fmla="*/ 14400 w 13680"/>
                <a:gd name="textAreaTop" fmla="*/ 0 h 13680"/>
                <a:gd name="textAreaBottom" fmla="*/ 14040 h 13680"/>
              </a:gdLst>
              <a:ahLst/>
              <a:cxnLst/>
              <a:rect l="textAreaLeft" t="textAreaTop" r="textAreaRight" b="textAreaBottom"/>
              <a:pathLst>
                <a:path w="415" h="414">
                  <a:moveTo>
                    <a:pt x="315" y="1"/>
                  </a:moveTo>
                  <a:cubicBezTo>
                    <a:pt x="277" y="1"/>
                    <a:pt x="250" y="52"/>
                    <a:pt x="227" y="88"/>
                  </a:cubicBezTo>
                  <a:cubicBezTo>
                    <a:pt x="119" y="111"/>
                    <a:pt x="42" y="171"/>
                    <a:pt x="0" y="275"/>
                  </a:cubicBezTo>
                  <a:cubicBezTo>
                    <a:pt x="42" y="321"/>
                    <a:pt x="82" y="367"/>
                    <a:pt x="123" y="414"/>
                  </a:cubicBezTo>
                  <a:cubicBezTo>
                    <a:pt x="214" y="345"/>
                    <a:pt x="290" y="267"/>
                    <a:pt x="304" y="146"/>
                  </a:cubicBezTo>
                  <a:cubicBezTo>
                    <a:pt x="357" y="116"/>
                    <a:pt x="415" y="68"/>
                    <a:pt x="355" y="18"/>
                  </a:cubicBezTo>
                  <a:cubicBezTo>
                    <a:pt x="340" y="6"/>
                    <a:pt x="327" y="1"/>
                    <a:pt x="315" y="1"/>
                  </a:cubicBezTo>
                  <a:close/>
                </a:path>
              </a:pathLst>
            </a:custGeom>
            <a:solidFill>
              <a:schemeClr val="dk2"/>
            </a:solidFill>
            <a:ln w="0">
              <a:noFill/>
            </a:ln>
          </p:spPr>
          <p:style>
            <a:lnRef idx="0"/>
            <a:fillRef idx="0"/>
            <a:effectRef idx="0"/>
            <a:fontRef idx="minor"/>
          </p:style>
          <p:txBody>
            <a:bodyPr tIns="6840" bIns="68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41" name="Google Shape;2616;p97"/>
            <p:cNvSpPr/>
            <p:nvPr/>
          </p:nvSpPr>
          <p:spPr>
            <a:xfrm flipH="1">
              <a:off x="1076040" y="2189160"/>
              <a:ext cx="12240" cy="14400"/>
            </a:xfrm>
            <a:custGeom>
              <a:avLst/>
              <a:gdLst>
                <a:gd name="textAreaLeft" fmla="*/ 360 w 12240"/>
                <a:gd name="textAreaRight" fmla="*/ 12960 w 12240"/>
                <a:gd name="textAreaTop" fmla="*/ 0 h 14400"/>
                <a:gd name="textAreaBottom" fmla="*/ 14760 h 14400"/>
              </a:gdLst>
              <a:ahLst/>
              <a:cxnLst/>
              <a:rect l="textAreaLeft" t="textAreaTop" r="textAreaRight" b="textAreaBottom"/>
              <a:pathLst>
                <a:path w="370" h="433">
                  <a:moveTo>
                    <a:pt x="248" y="1"/>
                  </a:moveTo>
                  <a:lnTo>
                    <a:pt x="123" y="150"/>
                  </a:lnTo>
                  <a:lnTo>
                    <a:pt x="0" y="300"/>
                  </a:lnTo>
                  <a:cubicBezTo>
                    <a:pt x="40" y="344"/>
                    <a:pt x="80" y="389"/>
                    <a:pt x="120" y="433"/>
                  </a:cubicBezTo>
                  <a:cubicBezTo>
                    <a:pt x="162" y="386"/>
                    <a:pt x="203" y="339"/>
                    <a:pt x="246" y="291"/>
                  </a:cubicBezTo>
                  <a:cubicBezTo>
                    <a:pt x="288" y="241"/>
                    <a:pt x="329" y="190"/>
                    <a:pt x="370" y="141"/>
                  </a:cubicBezTo>
                  <a:cubicBezTo>
                    <a:pt x="329" y="94"/>
                    <a:pt x="289" y="48"/>
                    <a:pt x="248" y="1"/>
                  </a:cubicBezTo>
                  <a:close/>
                </a:path>
              </a:pathLst>
            </a:custGeom>
            <a:solidFill>
              <a:schemeClr val="dk2"/>
            </a:solidFill>
            <a:ln w="0">
              <a:noFill/>
            </a:ln>
          </p:spPr>
          <p:style>
            <a:lnRef idx="0"/>
            <a:fillRef idx="0"/>
            <a:effectRef idx="0"/>
            <a:fontRef idx="minor"/>
          </p:style>
          <p:txBody>
            <a:bodyPr tIns="7200" bIns="72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42" name="Google Shape;2617;p97"/>
            <p:cNvSpPr/>
            <p:nvPr/>
          </p:nvSpPr>
          <p:spPr>
            <a:xfrm flipH="1">
              <a:off x="3094200" y="3102480"/>
              <a:ext cx="10800" cy="9720"/>
            </a:xfrm>
            <a:custGeom>
              <a:avLst/>
              <a:gdLst>
                <a:gd name="textAreaLeft" fmla="*/ 360 w 10800"/>
                <a:gd name="textAreaRight" fmla="*/ 11520 w 10800"/>
                <a:gd name="textAreaTop" fmla="*/ 0 h 9720"/>
                <a:gd name="textAreaBottom" fmla="*/ 10080 h 9720"/>
              </a:gdLst>
              <a:ahLst/>
              <a:cxnLst/>
              <a:rect l="textAreaLeft" t="textAreaTop" r="textAreaRight" b="textAreaBottom"/>
              <a:pathLst>
                <a:path w="332" h="303">
                  <a:moveTo>
                    <a:pt x="1" y="39"/>
                  </a:moveTo>
                  <a:cubicBezTo>
                    <a:pt x="1" y="39"/>
                    <a:pt x="1" y="39"/>
                    <a:pt x="1" y="39"/>
                  </a:cubicBezTo>
                  <a:lnTo>
                    <a:pt x="1" y="39"/>
                  </a:lnTo>
                  <a:cubicBezTo>
                    <a:pt x="1" y="39"/>
                    <a:pt x="1" y="39"/>
                    <a:pt x="1" y="39"/>
                  </a:cubicBezTo>
                  <a:close/>
                  <a:moveTo>
                    <a:pt x="160" y="0"/>
                  </a:moveTo>
                  <a:lnTo>
                    <a:pt x="25" y="13"/>
                  </a:lnTo>
                  <a:cubicBezTo>
                    <a:pt x="25" y="13"/>
                    <a:pt x="2" y="39"/>
                    <a:pt x="1" y="39"/>
                  </a:cubicBezTo>
                  <a:cubicBezTo>
                    <a:pt x="1" y="39"/>
                    <a:pt x="1" y="39"/>
                    <a:pt x="1" y="39"/>
                  </a:cubicBezTo>
                  <a:lnTo>
                    <a:pt x="1" y="39"/>
                  </a:lnTo>
                  <a:cubicBezTo>
                    <a:pt x="24" y="105"/>
                    <a:pt x="60" y="150"/>
                    <a:pt x="120" y="150"/>
                  </a:cubicBezTo>
                  <a:cubicBezTo>
                    <a:pt x="135" y="150"/>
                    <a:pt x="151" y="147"/>
                    <a:pt x="169" y="141"/>
                  </a:cubicBezTo>
                  <a:lnTo>
                    <a:pt x="169" y="141"/>
                  </a:lnTo>
                  <a:cubicBezTo>
                    <a:pt x="152" y="242"/>
                    <a:pt x="220" y="276"/>
                    <a:pt x="300" y="303"/>
                  </a:cubicBezTo>
                  <a:cubicBezTo>
                    <a:pt x="321" y="265"/>
                    <a:pt x="332" y="222"/>
                    <a:pt x="331" y="178"/>
                  </a:cubicBezTo>
                  <a:lnTo>
                    <a:pt x="177" y="134"/>
                  </a:lnTo>
                  <a:cubicBezTo>
                    <a:pt x="171" y="89"/>
                    <a:pt x="166" y="45"/>
                    <a:pt x="160" y="0"/>
                  </a:cubicBezTo>
                  <a:close/>
                </a:path>
              </a:pathLst>
            </a:custGeom>
            <a:solidFill>
              <a:schemeClr val="dk2"/>
            </a:solidFill>
            <a:ln w="0">
              <a:noFill/>
            </a:ln>
          </p:spPr>
          <p:style>
            <a:lnRef idx="0"/>
            <a:fillRef idx="0"/>
            <a:effectRef idx="0"/>
            <a:fontRef idx="minor"/>
          </p:style>
          <p:txBody>
            <a:bodyPr tIns="5040" bIns="50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43" name="Google Shape;2618;p97"/>
            <p:cNvSpPr/>
            <p:nvPr/>
          </p:nvSpPr>
          <p:spPr>
            <a:xfrm flipH="1">
              <a:off x="1420560" y="26668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0" h="13">
                  <a:moveTo>
                    <a:pt x="7" y="0"/>
                  </a:moveTo>
                  <a:cubicBezTo>
                    <a:pt x="4" y="0"/>
                    <a:pt x="2" y="1"/>
                    <a:pt x="0" y="3"/>
                  </a:cubicBezTo>
                  <a:lnTo>
                    <a:pt x="0" y="13"/>
                  </a:lnTo>
                  <a:cubicBezTo>
                    <a:pt x="4" y="12"/>
                    <a:pt x="6" y="11"/>
                    <a:pt x="9" y="9"/>
                  </a:cubicBezTo>
                  <a:cubicBezTo>
                    <a:pt x="8" y="6"/>
                    <a:pt x="8" y="3"/>
                    <a:pt x="7"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44" name="Google Shape;2619;p97"/>
            <p:cNvSpPr/>
            <p:nvPr/>
          </p:nvSpPr>
          <p:spPr>
            <a:xfrm flipH="1">
              <a:off x="1424520" y="26766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1" h="13">
                  <a:moveTo>
                    <a:pt x="11" y="1"/>
                  </a:moveTo>
                  <a:cubicBezTo>
                    <a:pt x="7" y="2"/>
                    <a:pt x="4" y="4"/>
                    <a:pt x="0" y="5"/>
                  </a:cubicBezTo>
                  <a:cubicBezTo>
                    <a:pt x="1" y="8"/>
                    <a:pt x="2" y="10"/>
                    <a:pt x="4" y="12"/>
                  </a:cubicBezTo>
                  <a:cubicBezTo>
                    <a:pt x="6" y="11"/>
                    <a:pt x="7" y="10"/>
                    <a:pt x="9" y="10"/>
                  </a:cubicBezTo>
                  <a:cubicBezTo>
                    <a:pt x="9" y="6"/>
                    <a:pt x="9" y="3"/>
                    <a:pt x="11"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45" name="Google Shape;2620;p97"/>
            <p:cNvSpPr/>
            <p:nvPr/>
          </p:nvSpPr>
          <p:spPr>
            <a:xfrm flipH="1">
              <a:off x="1344240" y="2457000"/>
              <a:ext cx="27000" cy="32400"/>
            </a:xfrm>
            <a:custGeom>
              <a:avLst/>
              <a:gdLst>
                <a:gd name="textAreaLeft" fmla="*/ -360 w 27000"/>
                <a:gd name="textAreaRight" fmla="*/ 27000 w 27000"/>
                <a:gd name="textAreaTop" fmla="*/ 0 h 32400"/>
                <a:gd name="textAreaBottom" fmla="*/ 32760 h 32400"/>
              </a:gdLst>
              <a:ahLst/>
              <a:cxnLst/>
              <a:rect l="textAreaLeft" t="textAreaTop" r="textAreaRight" b="textAreaBottom"/>
              <a:pathLst>
                <a:path w="812" h="968">
                  <a:moveTo>
                    <a:pt x="657" y="0"/>
                  </a:moveTo>
                  <a:cubicBezTo>
                    <a:pt x="625" y="0"/>
                    <a:pt x="587" y="8"/>
                    <a:pt x="545" y="23"/>
                  </a:cubicBezTo>
                  <a:cubicBezTo>
                    <a:pt x="379" y="165"/>
                    <a:pt x="265" y="345"/>
                    <a:pt x="176" y="543"/>
                  </a:cubicBezTo>
                  <a:cubicBezTo>
                    <a:pt x="70" y="618"/>
                    <a:pt x="1" y="713"/>
                    <a:pt x="3" y="850"/>
                  </a:cubicBezTo>
                  <a:cubicBezTo>
                    <a:pt x="78" y="935"/>
                    <a:pt x="137" y="968"/>
                    <a:pt x="185" y="968"/>
                  </a:cubicBezTo>
                  <a:cubicBezTo>
                    <a:pt x="291" y="968"/>
                    <a:pt x="345" y="807"/>
                    <a:pt x="421" y="712"/>
                  </a:cubicBezTo>
                  <a:cubicBezTo>
                    <a:pt x="536" y="545"/>
                    <a:pt x="683" y="390"/>
                    <a:pt x="759" y="208"/>
                  </a:cubicBezTo>
                  <a:cubicBezTo>
                    <a:pt x="811" y="82"/>
                    <a:pt x="765" y="0"/>
                    <a:pt x="657" y="0"/>
                  </a:cubicBezTo>
                  <a:close/>
                </a:path>
              </a:pathLst>
            </a:custGeom>
            <a:solidFill>
              <a:schemeClr val="dk2"/>
            </a:solidFill>
            <a:ln w="0">
              <a:noFill/>
            </a:ln>
          </p:spPr>
          <p:style>
            <a:lnRef idx="0"/>
            <a:fillRef idx="0"/>
            <a:effectRef idx="0"/>
            <a:fontRef idx="minor"/>
          </p:style>
          <p:txBody>
            <a:bodyPr tIns="16200" bIns="162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46" name="Google Shape;2621;p97"/>
            <p:cNvSpPr/>
            <p:nvPr/>
          </p:nvSpPr>
          <p:spPr>
            <a:xfrm flipH="1">
              <a:off x="1315800" y="2419560"/>
              <a:ext cx="20520" cy="21600"/>
            </a:xfrm>
            <a:custGeom>
              <a:avLst/>
              <a:gdLst>
                <a:gd name="textAreaLeft" fmla="*/ -360 w 20520"/>
                <a:gd name="textAreaRight" fmla="*/ 20520 w 20520"/>
                <a:gd name="textAreaTop" fmla="*/ 0 h 21600"/>
                <a:gd name="textAreaBottom" fmla="*/ 21960 h 21600"/>
              </a:gdLst>
              <a:ahLst/>
              <a:cxnLst/>
              <a:rect l="textAreaLeft" t="textAreaTop" r="textAreaRight" b="textAreaBottom"/>
              <a:pathLst>
                <a:path w="614" h="645">
                  <a:moveTo>
                    <a:pt x="303" y="0"/>
                  </a:moveTo>
                  <a:cubicBezTo>
                    <a:pt x="187" y="140"/>
                    <a:pt x="0" y="241"/>
                    <a:pt x="54" y="471"/>
                  </a:cubicBezTo>
                  <a:cubicBezTo>
                    <a:pt x="56" y="564"/>
                    <a:pt x="80" y="644"/>
                    <a:pt x="141" y="644"/>
                  </a:cubicBezTo>
                  <a:cubicBezTo>
                    <a:pt x="167" y="644"/>
                    <a:pt x="200" y="630"/>
                    <a:pt x="240" y="596"/>
                  </a:cubicBezTo>
                  <a:cubicBezTo>
                    <a:pt x="411" y="451"/>
                    <a:pt x="547" y="271"/>
                    <a:pt x="613" y="49"/>
                  </a:cubicBezTo>
                  <a:cubicBezTo>
                    <a:pt x="509" y="32"/>
                    <a:pt x="405" y="16"/>
                    <a:pt x="303" y="0"/>
                  </a:cubicBezTo>
                  <a:close/>
                </a:path>
              </a:pathLst>
            </a:custGeom>
            <a:solidFill>
              <a:schemeClr val="dk2"/>
            </a:solidFill>
            <a:ln w="0">
              <a:noFill/>
            </a:ln>
          </p:spPr>
          <p:style>
            <a:lnRef idx="0"/>
            <a:fillRef idx="0"/>
            <a:effectRef idx="0"/>
            <a:fontRef idx="minor"/>
          </p:style>
          <p:txBody>
            <a:bodyPr tIns="10800" bIns="108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47" name="Google Shape;2622;p97"/>
            <p:cNvSpPr/>
            <p:nvPr/>
          </p:nvSpPr>
          <p:spPr>
            <a:xfrm flipH="1">
              <a:off x="1336680" y="2442960"/>
              <a:ext cx="14760" cy="12240"/>
            </a:xfrm>
            <a:custGeom>
              <a:avLst/>
              <a:gdLst>
                <a:gd name="textAreaLeft" fmla="*/ -360 w 14760"/>
                <a:gd name="textAreaRight" fmla="*/ 14760 w 14760"/>
                <a:gd name="textAreaTop" fmla="*/ 0 h 12240"/>
                <a:gd name="textAreaBottom" fmla="*/ 12600 h 12240"/>
              </a:gdLst>
              <a:ahLst/>
              <a:cxnLst/>
              <a:rect l="textAreaLeft" t="textAreaTop" r="textAreaRight" b="textAreaBottom"/>
              <a:pathLst>
                <a:path w="443" h="371">
                  <a:moveTo>
                    <a:pt x="173" y="1"/>
                  </a:moveTo>
                  <a:cubicBezTo>
                    <a:pt x="116" y="80"/>
                    <a:pt x="58" y="160"/>
                    <a:pt x="0" y="239"/>
                  </a:cubicBezTo>
                  <a:cubicBezTo>
                    <a:pt x="66" y="319"/>
                    <a:pt x="135" y="371"/>
                    <a:pt x="200" y="371"/>
                  </a:cubicBezTo>
                  <a:cubicBezTo>
                    <a:pt x="257" y="371"/>
                    <a:pt x="312" y="331"/>
                    <a:pt x="359" y="234"/>
                  </a:cubicBezTo>
                  <a:cubicBezTo>
                    <a:pt x="442" y="64"/>
                    <a:pt x="329" y="3"/>
                    <a:pt x="173" y="1"/>
                  </a:cubicBezTo>
                  <a:close/>
                </a:path>
              </a:pathLst>
            </a:custGeom>
            <a:solidFill>
              <a:schemeClr val="dk2"/>
            </a:solidFill>
            <a:ln w="0">
              <a:noFill/>
            </a:ln>
          </p:spPr>
          <p:style>
            <a:lnRef idx="0"/>
            <a:fillRef idx="0"/>
            <a:effectRef idx="0"/>
            <a:fontRef idx="minor"/>
          </p:style>
          <p:txBody>
            <a:bodyPr tIns="6120" bIns="61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48" name="Google Shape;2623;p97"/>
            <p:cNvSpPr/>
            <p:nvPr/>
          </p:nvSpPr>
          <p:spPr>
            <a:xfrm flipH="1">
              <a:off x="1433160" y="27709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4" h="3">
                  <a:moveTo>
                    <a:pt x="1" y="0"/>
                  </a:moveTo>
                  <a:cubicBezTo>
                    <a:pt x="1" y="0"/>
                    <a:pt x="1" y="2"/>
                    <a:pt x="2" y="3"/>
                  </a:cubicBezTo>
                  <a:lnTo>
                    <a:pt x="3"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49" name="Google Shape;2624;p97"/>
            <p:cNvSpPr/>
            <p:nvPr/>
          </p:nvSpPr>
          <p:spPr>
            <a:xfrm flipH="1">
              <a:off x="1486440" y="28458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8" h="9">
                  <a:moveTo>
                    <a:pt x="5" y="1"/>
                  </a:moveTo>
                  <a:lnTo>
                    <a:pt x="1" y="9"/>
                  </a:lnTo>
                  <a:lnTo>
                    <a:pt x="8" y="9"/>
                  </a:lnTo>
                  <a:cubicBezTo>
                    <a:pt x="7" y="6"/>
                    <a:pt x="7" y="4"/>
                    <a:pt x="5"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50" name="Google Shape;2625;p97"/>
            <p:cNvSpPr/>
            <p:nvPr/>
          </p:nvSpPr>
          <p:spPr>
            <a:xfrm flipH="1">
              <a:off x="1428840" y="27237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1" h="14">
                  <a:moveTo>
                    <a:pt x="1" y="1"/>
                  </a:moveTo>
                  <a:lnTo>
                    <a:pt x="3" y="13"/>
                  </a:lnTo>
                  <a:lnTo>
                    <a:pt x="3" y="12"/>
                  </a:lnTo>
                  <a:cubicBezTo>
                    <a:pt x="5" y="11"/>
                    <a:pt x="8" y="9"/>
                    <a:pt x="11" y="7"/>
                  </a:cubicBezTo>
                  <a:lnTo>
                    <a:pt x="11"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51" name="Google Shape;2626;p97"/>
            <p:cNvSpPr/>
            <p:nvPr/>
          </p:nvSpPr>
          <p:spPr>
            <a:xfrm flipH="1">
              <a:off x="1432800" y="27288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3" h="14">
                  <a:moveTo>
                    <a:pt x="7" y="0"/>
                  </a:moveTo>
                  <a:cubicBezTo>
                    <a:pt x="5" y="2"/>
                    <a:pt x="2" y="3"/>
                    <a:pt x="0" y="4"/>
                  </a:cubicBezTo>
                  <a:lnTo>
                    <a:pt x="0" y="12"/>
                  </a:lnTo>
                  <a:cubicBezTo>
                    <a:pt x="6" y="12"/>
                    <a:pt x="9" y="12"/>
                    <a:pt x="13" y="13"/>
                  </a:cubicBezTo>
                  <a:cubicBezTo>
                    <a:pt x="10" y="9"/>
                    <a:pt x="9" y="4"/>
                    <a:pt x="7"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52" name="Google Shape;2627;p97"/>
            <p:cNvSpPr/>
            <p:nvPr/>
          </p:nvSpPr>
          <p:spPr>
            <a:xfrm flipH="1">
              <a:off x="1475640" y="28587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0" h="13">
                  <a:moveTo>
                    <a:pt x="10" y="0"/>
                  </a:moveTo>
                  <a:cubicBezTo>
                    <a:pt x="8" y="2"/>
                    <a:pt x="5" y="4"/>
                    <a:pt x="3" y="5"/>
                  </a:cubicBezTo>
                  <a:cubicBezTo>
                    <a:pt x="1" y="7"/>
                    <a:pt x="3" y="10"/>
                    <a:pt x="3" y="12"/>
                  </a:cubicBezTo>
                  <a:cubicBezTo>
                    <a:pt x="6" y="11"/>
                    <a:pt x="8" y="10"/>
                    <a:pt x="10" y="9"/>
                  </a:cubicBezTo>
                  <a:lnTo>
                    <a:pt x="10"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53" name="Google Shape;2628;p97"/>
            <p:cNvSpPr/>
            <p:nvPr/>
          </p:nvSpPr>
          <p:spPr>
            <a:xfrm flipH="1">
              <a:off x="1443960" y="27579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9" h="8">
                  <a:moveTo>
                    <a:pt x="1" y="1"/>
                  </a:moveTo>
                  <a:cubicBezTo>
                    <a:pt x="3" y="3"/>
                    <a:pt x="3" y="5"/>
                    <a:pt x="5" y="8"/>
                  </a:cubicBezTo>
                  <a:lnTo>
                    <a:pt x="5" y="7"/>
                  </a:lnTo>
                  <a:cubicBezTo>
                    <a:pt x="6" y="7"/>
                    <a:pt x="8" y="5"/>
                    <a:pt x="9" y="4"/>
                  </a:cubicBezTo>
                  <a:lnTo>
                    <a:pt x="9"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54" name="Google Shape;2629;p97"/>
            <p:cNvSpPr/>
            <p:nvPr/>
          </p:nvSpPr>
          <p:spPr>
            <a:xfrm flipH="1">
              <a:off x="1467720" y="28440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1" h="10">
                  <a:moveTo>
                    <a:pt x="8" y="1"/>
                  </a:moveTo>
                  <a:cubicBezTo>
                    <a:pt x="6" y="1"/>
                    <a:pt x="3" y="2"/>
                    <a:pt x="1" y="2"/>
                  </a:cubicBezTo>
                  <a:cubicBezTo>
                    <a:pt x="1" y="5"/>
                    <a:pt x="1" y="7"/>
                    <a:pt x="2" y="10"/>
                  </a:cubicBezTo>
                  <a:cubicBezTo>
                    <a:pt x="3" y="7"/>
                    <a:pt x="6" y="5"/>
                    <a:pt x="8" y="3"/>
                  </a:cubicBezTo>
                  <a:cubicBezTo>
                    <a:pt x="10" y="1"/>
                    <a:pt x="8" y="1"/>
                    <a:pt x="8"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55" name="Google Shape;2630;p97"/>
            <p:cNvSpPr/>
            <p:nvPr/>
          </p:nvSpPr>
          <p:spPr>
            <a:xfrm flipH="1">
              <a:off x="1444680" y="27954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9" h="8">
                  <a:moveTo>
                    <a:pt x="1" y="0"/>
                  </a:moveTo>
                  <a:cubicBezTo>
                    <a:pt x="2" y="3"/>
                    <a:pt x="3" y="5"/>
                    <a:pt x="3" y="7"/>
                  </a:cubicBezTo>
                  <a:lnTo>
                    <a:pt x="9"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56" name="Google Shape;2631;p97"/>
            <p:cNvSpPr/>
            <p:nvPr/>
          </p:nvSpPr>
          <p:spPr>
            <a:xfrm flipH="1">
              <a:off x="1436760" y="27385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5" h="6">
                  <a:moveTo>
                    <a:pt x="3" y="1"/>
                  </a:moveTo>
                  <a:lnTo>
                    <a:pt x="1" y="2"/>
                  </a:lnTo>
                  <a:cubicBezTo>
                    <a:pt x="1" y="3"/>
                    <a:pt x="1" y="4"/>
                    <a:pt x="1" y="6"/>
                  </a:cubicBezTo>
                  <a:cubicBezTo>
                    <a:pt x="2" y="4"/>
                    <a:pt x="3" y="4"/>
                    <a:pt x="4" y="3"/>
                  </a:cubicBezTo>
                  <a:cubicBezTo>
                    <a:pt x="4" y="2"/>
                    <a:pt x="4" y="2"/>
                    <a:pt x="3"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57" name="Google Shape;2632;p97"/>
            <p:cNvSpPr/>
            <p:nvPr/>
          </p:nvSpPr>
          <p:spPr>
            <a:xfrm flipH="1">
              <a:off x="1482120" y="28407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1" h="9">
                  <a:moveTo>
                    <a:pt x="1" y="1"/>
                  </a:moveTo>
                  <a:cubicBezTo>
                    <a:pt x="2" y="3"/>
                    <a:pt x="2" y="5"/>
                    <a:pt x="3" y="8"/>
                  </a:cubicBezTo>
                  <a:lnTo>
                    <a:pt x="3" y="9"/>
                  </a:lnTo>
                  <a:cubicBezTo>
                    <a:pt x="6" y="8"/>
                    <a:pt x="7" y="6"/>
                    <a:pt x="8" y="5"/>
                  </a:cubicBezTo>
                  <a:cubicBezTo>
                    <a:pt x="10" y="4"/>
                    <a:pt x="8" y="2"/>
                    <a:pt x="8"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58" name="Google Shape;2633;p97"/>
            <p:cNvSpPr/>
            <p:nvPr/>
          </p:nvSpPr>
          <p:spPr>
            <a:xfrm flipH="1">
              <a:off x="1472040" y="28490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0" h="11">
                  <a:moveTo>
                    <a:pt x="7" y="0"/>
                  </a:moveTo>
                  <a:cubicBezTo>
                    <a:pt x="6" y="1"/>
                    <a:pt x="5" y="3"/>
                    <a:pt x="3" y="4"/>
                  </a:cubicBezTo>
                  <a:cubicBezTo>
                    <a:pt x="0" y="6"/>
                    <a:pt x="1" y="8"/>
                    <a:pt x="1" y="11"/>
                  </a:cubicBezTo>
                  <a:cubicBezTo>
                    <a:pt x="5" y="11"/>
                    <a:pt x="6" y="9"/>
                    <a:pt x="9" y="9"/>
                  </a:cubicBezTo>
                  <a:lnTo>
                    <a:pt x="8"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59" name="Google Shape;2634;p97"/>
            <p:cNvSpPr/>
            <p:nvPr/>
          </p:nvSpPr>
          <p:spPr>
            <a:xfrm flipH="1">
              <a:off x="1470600" y="28162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9" h="10">
                  <a:moveTo>
                    <a:pt x="7" y="0"/>
                  </a:moveTo>
                  <a:cubicBezTo>
                    <a:pt x="4" y="1"/>
                    <a:pt x="3" y="2"/>
                    <a:pt x="0" y="2"/>
                  </a:cubicBezTo>
                  <a:cubicBezTo>
                    <a:pt x="0" y="5"/>
                    <a:pt x="2" y="7"/>
                    <a:pt x="2" y="9"/>
                  </a:cubicBezTo>
                  <a:lnTo>
                    <a:pt x="3" y="9"/>
                  </a:lnTo>
                  <a:cubicBezTo>
                    <a:pt x="4" y="8"/>
                    <a:pt x="5" y="7"/>
                    <a:pt x="7" y="6"/>
                  </a:cubicBezTo>
                  <a:cubicBezTo>
                    <a:pt x="9" y="5"/>
                    <a:pt x="7" y="2"/>
                    <a:pt x="7"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60" name="Google Shape;2635;p97"/>
            <p:cNvSpPr/>
            <p:nvPr/>
          </p:nvSpPr>
          <p:spPr>
            <a:xfrm flipH="1">
              <a:off x="1487160" y="28832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0" h="13">
                  <a:moveTo>
                    <a:pt x="8" y="1"/>
                  </a:moveTo>
                  <a:cubicBezTo>
                    <a:pt x="6" y="3"/>
                    <a:pt x="5" y="4"/>
                    <a:pt x="3" y="6"/>
                  </a:cubicBezTo>
                  <a:cubicBezTo>
                    <a:pt x="0" y="7"/>
                    <a:pt x="3" y="10"/>
                    <a:pt x="3" y="13"/>
                  </a:cubicBezTo>
                  <a:cubicBezTo>
                    <a:pt x="5" y="13"/>
                    <a:pt x="7" y="10"/>
                    <a:pt x="9" y="9"/>
                  </a:cubicBezTo>
                  <a:cubicBezTo>
                    <a:pt x="9" y="7"/>
                    <a:pt x="9" y="4"/>
                    <a:pt x="8"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61" name="Google Shape;2636;p97"/>
            <p:cNvSpPr/>
            <p:nvPr/>
          </p:nvSpPr>
          <p:spPr>
            <a:xfrm flipH="1">
              <a:off x="1490760" y="28929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9" h="11">
                  <a:moveTo>
                    <a:pt x="9" y="1"/>
                  </a:moveTo>
                  <a:cubicBezTo>
                    <a:pt x="7" y="1"/>
                    <a:pt x="5" y="2"/>
                    <a:pt x="3" y="3"/>
                  </a:cubicBezTo>
                  <a:cubicBezTo>
                    <a:pt x="1" y="3"/>
                    <a:pt x="3" y="7"/>
                    <a:pt x="3" y="11"/>
                  </a:cubicBezTo>
                  <a:cubicBezTo>
                    <a:pt x="5" y="10"/>
                    <a:pt x="7" y="7"/>
                    <a:pt x="9" y="6"/>
                  </a:cubicBezTo>
                  <a:lnTo>
                    <a:pt x="9"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62" name="Google Shape;2637;p97"/>
            <p:cNvSpPr/>
            <p:nvPr/>
          </p:nvSpPr>
          <p:spPr>
            <a:xfrm flipH="1">
              <a:off x="1455480" y="27824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9" h="8">
                  <a:moveTo>
                    <a:pt x="0" y="0"/>
                  </a:moveTo>
                  <a:cubicBezTo>
                    <a:pt x="1" y="3"/>
                    <a:pt x="3" y="5"/>
                    <a:pt x="4" y="7"/>
                  </a:cubicBezTo>
                  <a:lnTo>
                    <a:pt x="8" y="5"/>
                  </a:lnTo>
                  <a:lnTo>
                    <a:pt x="8"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63" name="Google Shape;2638;p97"/>
            <p:cNvSpPr/>
            <p:nvPr/>
          </p:nvSpPr>
          <p:spPr>
            <a:xfrm flipH="1">
              <a:off x="1452600" y="28101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8" h="9">
                  <a:moveTo>
                    <a:pt x="8" y="1"/>
                  </a:moveTo>
                  <a:cubicBezTo>
                    <a:pt x="5" y="1"/>
                    <a:pt x="3" y="2"/>
                    <a:pt x="1" y="2"/>
                  </a:cubicBezTo>
                  <a:cubicBezTo>
                    <a:pt x="1" y="4"/>
                    <a:pt x="1" y="7"/>
                    <a:pt x="2" y="9"/>
                  </a:cubicBezTo>
                  <a:cubicBezTo>
                    <a:pt x="4" y="8"/>
                    <a:pt x="5" y="7"/>
                    <a:pt x="8" y="5"/>
                  </a:cubicBezTo>
                  <a:lnTo>
                    <a:pt x="8"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64" name="Google Shape;2639;p97"/>
            <p:cNvSpPr/>
            <p:nvPr/>
          </p:nvSpPr>
          <p:spPr>
            <a:xfrm flipH="1">
              <a:off x="1459800" y="27874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8" h="9">
                  <a:moveTo>
                    <a:pt x="5" y="0"/>
                  </a:moveTo>
                  <a:cubicBezTo>
                    <a:pt x="4" y="1"/>
                    <a:pt x="2" y="2"/>
                    <a:pt x="0" y="2"/>
                  </a:cubicBezTo>
                  <a:lnTo>
                    <a:pt x="0" y="8"/>
                  </a:lnTo>
                  <a:cubicBezTo>
                    <a:pt x="2" y="8"/>
                    <a:pt x="4" y="8"/>
                    <a:pt x="5" y="8"/>
                  </a:cubicBezTo>
                  <a:cubicBezTo>
                    <a:pt x="6" y="8"/>
                    <a:pt x="7" y="8"/>
                    <a:pt x="7" y="8"/>
                  </a:cubicBezTo>
                  <a:cubicBezTo>
                    <a:pt x="7" y="5"/>
                    <a:pt x="6" y="2"/>
                    <a:pt x="5"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65" name="Google Shape;2640;p97"/>
            <p:cNvSpPr/>
            <p:nvPr/>
          </p:nvSpPr>
          <p:spPr>
            <a:xfrm flipH="1">
              <a:off x="1420920" y="27090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9" h="11">
                  <a:moveTo>
                    <a:pt x="6" y="1"/>
                  </a:moveTo>
                  <a:cubicBezTo>
                    <a:pt x="4" y="1"/>
                    <a:pt x="2" y="1"/>
                    <a:pt x="1" y="1"/>
                  </a:cubicBezTo>
                  <a:lnTo>
                    <a:pt x="1" y="11"/>
                  </a:lnTo>
                  <a:cubicBezTo>
                    <a:pt x="3" y="8"/>
                    <a:pt x="4" y="6"/>
                    <a:pt x="7" y="4"/>
                  </a:cubicBezTo>
                  <a:cubicBezTo>
                    <a:pt x="9" y="3"/>
                    <a:pt x="7" y="3"/>
                    <a:pt x="7" y="1"/>
                  </a:cubicBezTo>
                  <a:cubicBezTo>
                    <a:pt x="7" y="1"/>
                    <a:pt x="6" y="1"/>
                    <a:pt x="6"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66" name="Google Shape;2641;p97"/>
            <p:cNvSpPr/>
            <p:nvPr/>
          </p:nvSpPr>
          <p:spPr>
            <a:xfrm flipH="1">
              <a:off x="1463400" y="27968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9" h="10">
                  <a:moveTo>
                    <a:pt x="7" y="0"/>
                  </a:moveTo>
                  <a:lnTo>
                    <a:pt x="0" y="4"/>
                  </a:lnTo>
                  <a:cubicBezTo>
                    <a:pt x="0" y="5"/>
                    <a:pt x="2" y="7"/>
                    <a:pt x="2" y="10"/>
                  </a:cubicBezTo>
                  <a:cubicBezTo>
                    <a:pt x="4" y="8"/>
                    <a:pt x="6" y="7"/>
                    <a:pt x="9" y="6"/>
                  </a:cubicBezTo>
                  <a:cubicBezTo>
                    <a:pt x="9" y="5"/>
                    <a:pt x="9" y="3"/>
                    <a:pt x="7"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67" name="Google Shape;2642;p97"/>
            <p:cNvSpPr/>
            <p:nvPr/>
          </p:nvSpPr>
          <p:spPr>
            <a:xfrm flipH="1">
              <a:off x="1460520" y="28245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6" h="11">
                  <a:moveTo>
                    <a:pt x="6" y="1"/>
                  </a:moveTo>
                  <a:cubicBezTo>
                    <a:pt x="3" y="2"/>
                    <a:pt x="2" y="3"/>
                    <a:pt x="0" y="5"/>
                  </a:cubicBezTo>
                  <a:lnTo>
                    <a:pt x="0" y="10"/>
                  </a:lnTo>
                  <a:cubicBezTo>
                    <a:pt x="2" y="10"/>
                    <a:pt x="3" y="9"/>
                    <a:pt x="6" y="8"/>
                  </a:cubicBezTo>
                  <a:lnTo>
                    <a:pt x="6"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68" name="Google Shape;2643;p97"/>
            <p:cNvSpPr/>
            <p:nvPr/>
          </p:nvSpPr>
          <p:spPr>
            <a:xfrm flipH="1">
              <a:off x="1467000" y="28065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8" h="10">
                  <a:moveTo>
                    <a:pt x="8" y="1"/>
                  </a:moveTo>
                  <a:cubicBezTo>
                    <a:pt x="6" y="1"/>
                    <a:pt x="3" y="3"/>
                    <a:pt x="1" y="4"/>
                  </a:cubicBezTo>
                  <a:lnTo>
                    <a:pt x="3" y="10"/>
                  </a:lnTo>
                  <a:cubicBezTo>
                    <a:pt x="4" y="9"/>
                    <a:pt x="7" y="8"/>
                    <a:pt x="8" y="8"/>
                  </a:cubicBezTo>
                  <a:cubicBezTo>
                    <a:pt x="8" y="5"/>
                    <a:pt x="8" y="3"/>
                    <a:pt x="8"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69" name="Google Shape;2644;p97"/>
            <p:cNvSpPr/>
            <p:nvPr/>
          </p:nvSpPr>
          <p:spPr>
            <a:xfrm flipH="1">
              <a:off x="1483560" y="28735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0" h="15">
                  <a:moveTo>
                    <a:pt x="9" y="1"/>
                  </a:moveTo>
                  <a:cubicBezTo>
                    <a:pt x="7" y="3"/>
                    <a:pt x="5" y="5"/>
                    <a:pt x="3" y="8"/>
                  </a:cubicBezTo>
                  <a:cubicBezTo>
                    <a:pt x="1" y="10"/>
                    <a:pt x="2" y="12"/>
                    <a:pt x="2" y="14"/>
                  </a:cubicBezTo>
                  <a:cubicBezTo>
                    <a:pt x="4" y="13"/>
                    <a:pt x="7" y="11"/>
                    <a:pt x="10" y="10"/>
                  </a:cubicBezTo>
                  <a:cubicBezTo>
                    <a:pt x="10" y="6"/>
                    <a:pt x="9" y="3"/>
                    <a:pt x="9"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70" name="Google Shape;2645;p97"/>
            <p:cNvSpPr/>
            <p:nvPr/>
          </p:nvSpPr>
          <p:spPr>
            <a:xfrm flipH="1">
              <a:off x="1448280" y="276300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7" h="6">
                  <a:moveTo>
                    <a:pt x="4" y="1"/>
                  </a:moveTo>
                  <a:lnTo>
                    <a:pt x="1" y="2"/>
                  </a:lnTo>
                  <a:lnTo>
                    <a:pt x="1" y="5"/>
                  </a:lnTo>
                  <a:lnTo>
                    <a:pt x="6" y="5"/>
                  </a:lnTo>
                  <a:cubicBezTo>
                    <a:pt x="6" y="4"/>
                    <a:pt x="5" y="2"/>
                    <a:pt x="4" y="1"/>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71" name="Google Shape;2646;p97"/>
            <p:cNvSpPr/>
            <p:nvPr/>
          </p:nvSpPr>
          <p:spPr>
            <a:xfrm flipH="1">
              <a:off x="1451880" y="277272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8" h="7">
                  <a:moveTo>
                    <a:pt x="6" y="0"/>
                  </a:moveTo>
                  <a:cubicBezTo>
                    <a:pt x="4" y="0"/>
                    <a:pt x="3" y="2"/>
                    <a:pt x="1" y="2"/>
                  </a:cubicBezTo>
                  <a:cubicBezTo>
                    <a:pt x="1" y="5"/>
                    <a:pt x="2" y="6"/>
                    <a:pt x="3" y="7"/>
                  </a:cubicBezTo>
                  <a:lnTo>
                    <a:pt x="8" y="6"/>
                  </a:lnTo>
                  <a:cubicBezTo>
                    <a:pt x="8" y="3"/>
                    <a:pt x="8" y="2"/>
                    <a:pt x="7" y="1"/>
                  </a:cubicBezTo>
                  <a:cubicBezTo>
                    <a:pt x="6" y="0"/>
                    <a:pt x="6" y="0"/>
                    <a:pt x="6"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72" name="Google Shape;2647;p97"/>
            <p:cNvSpPr/>
            <p:nvPr/>
          </p:nvSpPr>
          <p:spPr>
            <a:xfrm flipH="1">
              <a:off x="1330200" y="25041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 h="2">
                  <a:moveTo>
                    <a:pt x="0" y="1"/>
                  </a:moveTo>
                  <a:lnTo>
                    <a:pt x="0" y="1"/>
                  </a:lnTo>
                  <a:lnTo>
                    <a:pt x="0" y="0"/>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73" name="Google Shape;2648;p97"/>
            <p:cNvSpPr/>
            <p:nvPr/>
          </p:nvSpPr>
          <p:spPr>
            <a:xfrm flipH="1">
              <a:off x="1342080" y="252396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7" h="12">
                  <a:moveTo>
                    <a:pt x="1" y="1"/>
                  </a:moveTo>
                  <a:cubicBezTo>
                    <a:pt x="1" y="4"/>
                    <a:pt x="2" y="8"/>
                    <a:pt x="2" y="11"/>
                  </a:cubicBezTo>
                  <a:lnTo>
                    <a:pt x="6" y="8"/>
                  </a:lnTo>
                  <a:lnTo>
                    <a:pt x="5" y="4"/>
                  </a:lnTo>
                  <a:lnTo>
                    <a:pt x="1"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74" name="Google Shape;2649;p97"/>
            <p:cNvSpPr/>
            <p:nvPr/>
          </p:nvSpPr>
          <p:spPr>
            <a:xfrm flipH="1">
              <a:off x="1335600" y="2406960"/>
              <a:ext cx="20520" cy="25200"/>
            </a:xfrm>
            <a:custGeom>
              <a:avLst/>
              <a:gdLst>
                <a:gd name="textAreaLeft" fmla="*/ -360 w 20520"/>
                <a:gd name="textAreaRight" fmla="*/ 20520 w 20520"/>
                <a:gd name="textAreaTop" fmla="*/ 0 h 25200"/>
                <a:gd name="textAreaBottom" fmla="*/ 25560 h 25200"/>
              </a:gdLst>
              <a:ahLst/>
              <a:cxnLst/>
              <a:rect l="textAreaLeft" t="textAreaTop" r="textAreaRight" b="textAreaBottom"/>
              <a:pathLst>
                <a:path w="613" h="752">
                  <a:moveTo>
                    <a:pt x="612" y="1"/>
                  </a:moveTo>
                  <a:lnTo>
                    <a:pt x="612" y="1"/>
                  </a:lnTo>
                  <a:cubicBezTo>
                    <a:pt x="230" y="106"/>
                    <a:pt x="92" y="408"/>
                    <a:pt x="1" y="751"/>
                  </a:cubicBezTo>
                  <a:cubicBezTo>
                    <a:pt x="406" y="665"/>
                    <a:pt x="533" y="352"/>
                    <a:pt x="612" y="1"/>
                  </a:cubicBezTo>
                  <a:close/>
                </a:path>
              </a:pathLst>
            </a:custGeom>
            <a:solidFill>
              <a:schemeClr val="dk2"/>
            </a:solidFill>
            <a:ln w="0">
              <a:noFill/>
            </a:ln>
          </p:spPr>
          <p:style>
            <a:lnRef idx="0"/>
            <a:fillRef idx="0"/>
            <a:effectRef idx="0"/>
            <a:fontRef idx="minor"/>
          </p:style>
          <p:txBody>
            <a:bodyPr tIns="12600" bIns="126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75" name="Google Shape;2650;p97"/>
            <p:cNvSpPr/>
            <p:nvPr/>
          </p:nvSpPr>
          <p:spPr>
            <a:xfrm flipH="1">
              <a:off x="1352880" y="2432520"/>
              <a:ext cx="14400" cy="11880"/>
            </a:xfrm>
            <a:custGeom>
              <a:avLst/>
              <a:gdLst>
                <a:gd name="textAreaLeft" fmla="*/ 360 w 14400"/>
                <a:gd name="textAreaRight" fmla="*/ 15120 w 14400"/>
                <a:gd name="textAreaTop" fmla="*/ 0 h 11880"/>
                <a:gd name="textAreaBottom" fmla="*/ 12240 h 11880"/>
              </a:gdLst>
              <a:ahLst/>
              <a:cxnLst/>
              <a:rect l="textAreaLeft" t="textAreaTop" r="textAreaRight" b="textAreaBottom"/>
              <a:pathLst>
                <a:path w="436" h="362">
                  <a:moveTo>
                    <a:pt x="310" y="1"/>
                  </a:moveTo>
                  <a:lnTo>
                    <a:pt x="310" y="1"/>
                  </a:lnTo>
                  <a:cubicBezTo>
                    <a:pt x="148" y="87"/>
                    <a:pt x="0" y="176"/>
                    <a:pt x="210" y="362"/>
                  </a:cubicBezTo>
                  <a:cubicBezTo>
                    <a:pt x="283" y="252"/>
                    <a:pt x="435" y="164"/>
                    <a:pt x="310" y="1"/>
                  </a:cubicBezTo>
                  <a:close/>
                </a:path>
              </a:pathLst>
            </a:custGeom>
            <a:solidFill>
              <a:schemeClr val="dk2"/>
            </a:solidFill>
            <a:ln w="0">
              <a:noFill/>
            </a:ln>
          </p:spPr>
          <p:style>
            <a:lnRef idx="0"/>
            <a:fillRef idx="0"/>
            <a:effectRef idx="0"/>
            <a:fontRef idx="minor"/>
          </p:style>
          <p:txBody>
            <a:bodyPr tIns="6120" bIns="61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76" name="Google Shape;2651;p97"/>
            <p:cNvSpPr/>
            <p:nvPr/>
          </p:nvSpPr>
          <p:spPr>
            <a:xfrm flipH="1">
              <a:off x="1330560" y="2401560"/>
              <a:ext cx="6120" cy="5040"/>
            </a:xfrm>
            <a:custGeom>
              <a:avLst/>
              <a:gdLst>
                <a:gd name="textAreaLeft" fmla="*/ -360 w 6120"/>
                <a:gd name="textAreaRight" fmla="*/ 6120 w 6120"/>
                <a:gd name="textAreaTop" fmla="*/ 0 h 5040"/>
                <a:gd name="textAreaBottom" fmla="*/ 5400 h 5040"/>
              </a:gdLst>
              <a:ahLst/>
              <a:cxnLst/>
              <a:rect l="textAreaLeft" t="textAreaTop" r="textAreaRight" b="textAreaBottom"/>
              <a:pathLst>
                <a:path w="192" h="161">
                  <a:moveTo>
                    <a:pt x="94" y="0"/>
                  </a:moveTo>
                  <a:cubicBezTo>
                    <a:pt x="12" y="0"/>
                    <a:pt x="0" y="57"/>
                    <a:pt x="44" y="160"/>
                  </a:cubicBezTo>
                  <a:cubicBezTo>
                    <a:pt x="54" y="161"/>
                    <a:pt x="62" y="161"/>
                    <a:pt x="71" y="161"/>
                  </a:cubicBezTo>
                  <a:cubicBezTo>
                    <a:pt x="164" y="161"/>
                    <a:pt x="191" y="107"/>
                    <a:pt x="167" y="11"/>
                  </a:cubicBezTo>
                  <a:cubicBezTo>
                    <a:pt x="138" y="4"/>
                    <a:pt x="114" y="0"/>
                    <a:pt x="94" y="0"/>
                  </a:cubicBezTo>
                  <a:close/>
                </a:path>
              </a:pathLst>
            </a:custGeom>
            <a:solidFill>
              <a:schemeClr val="dk2"/>
            </a:solidFill>
            <a:ln w="0">
              <a:noFill/>
            </a:ln>
          </p:spPr>
          <p:style>
            <a:lnRef idx="0"/>
            <a:fillRef idx="0"/>
            <a:effectRef idx="0"/>
            <a:fontRef idx="minor"/>
          </p:style>
          <p:txBody>
            <a:bodyPr tIns="2520" bIns="25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77" name="Google Shape;2652;p97"/>
            <p:cNvSpPr/>
            <p:nvPr/>
          </p:nvSpPr>
          <p:spPr>
            <a:xfrm flipH="1">
              <a:off x="3525120" y="3412080"/>
              <a:ext cx="65160" cy="52920"/>
            </a:xfrm>
            <a:custGeom>
              <a:avLst/>
              <a:gdLst>
                <a:gd name="textAreaLeft" fmla="*/ -360 w 65160"/>
                <a:gd name="textAreaRight" fmla="*/ 65160 w 65160"/>
                <a:gd name="textAreaTop" fmla="*/ 0 h 52920"/>
                <a:gd name="textAreaBottom" fmla="*/ 53280 h 52920"/>
              </a:gdLst>
              <a:ahLst/>
              <a:cxnLst/>
              <a:rect l="textAreaLeft" t="textAreaTop" r="textAreaRight" b="textAreaBottom"/>
              <a:pathLst>
                <a:path w="1935" h="1576">
                  <a:moveTo>
                    <a:pt x="186" y="0"/>
                  </a:moveTo>
                  <a:cubicBezTo>
                    <a:pt x="0" y="224"/>
                    <a:pt x="280" y="286"/>
                    <a:pt x="334" y="427"/>
                  </a:cubicBezTo>
                  <a:lnTo>
                    <a:pt x="1720" y="1575"/>
                  </a:lnTo>
                  <a:cubicBezTo>
                    <a:pt x="1935" y="1375"/>
                    <a:pt x="1669" y="1283"/>
                    <a:pt x="1621" y="1143"/>
                  </a:cubicBezTo>
                  <a:cubicBezTo>
                    <a:pt x="1106" y="808"/>
                    <a:pt x="760" y="261"/>
                    <a:pt x="186" y="0"/>
                  </a:cubicBezTo>
                  <a:close/>
                </a:path>
              </a:pathLst>
            </a:custGeom>
            <a:solidFill>
              <a:schemeClr val="dk2"/>
            </a:solidFill>
            <a:ln w="0">
              <a:noFill/>
            </a:ln>
          </p:spPr>
          <p:style>
            <a:lnRef idx="0"/>
            <a:fillRef idx="0"/>
            <a:effectRef idx="0"/>
            <a:fontRef idx="minor"/>
          </p:style>
          <p:txBody>
            <a:bodyPr tIns="26640" bIns="266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78" name="Google Shape;2653;p97"/>
            <p:cNvSpPr/>
            <p:nvPr/>
          </p:nvSpPr>
          <p:spPr>
            <a:xfrm flipH="1">
              <a:off x="2904840" y="3214080"/>
              <a:ext cx="10800" cy="4320"/>
            </a:xfrm>
            <a:custGeom>
              <a:avLst/>
              <a:gdLst>
                <a:gd name="textAreaLeft" fmla="*/ 360 w 10800"/>
                <a:gd name="textAreaRight" fmla="*/ 11520 w 10800"/>
                <a:gd name="textAreaTop" fmla="*/ 0 h 4320"/>
                <a:gd name="textAreaBottom" fmla="*/ 4680 h 4320"/>
              </a:gdLst>
              <a:ahLst/>
              <a:cxnLst/>
              <a:rect l="textAreaLeft" t="textAreaTop" r="textAreaRight" b="textAreaBottom"/>
              <a:pathLst>
                <a:path w="328" h="143">
                  <a:moveTo>
                    <a:pt x="219" y="0"/>
                  </a:moveTo>
                  <a:cubicBezTo>
                    <a:pt x="217" y="0"/>
                    <a:pt x="215" y="1"/>
                    <a:pt x="213" y="1"/>
                  </a:cubicBezTo>
                  <a:cubicBezTo>
                    <a:pt x="147" y="4"/>
                    <a:pt x="82" y="23"/>
                    <a:pt x="16" y="35"/>
                  </a:cubicBezTo>
                  <a:cubicBezTo>
                    <a:pt x="24" y="72"/>
                    <a:pt x="19" y="110"/>
                    <a:pt x="1" y="143"/>
                  </a:cubicBezTo>
                  <a:cubicBezTo>
                    <a:pt x="67" y="132"/>
                    <a:pt x="135" y="126"/>
                    <a:pt x="198" y="109"/>
                  </a:cubicBezTo>
                  <a:cubicBezTo>
                    <a:pt x="248" y="96"/>
                    <a:pt x="323" y="110"/>
                    <a:pt x="327" y="32"/>
                  </a:cubicBezTo>
                  <a:cubicBezTo>
                    <a:pt x="327" y="23"/>
                    <a:pt x="259" y="0"/>
                    <a:pt x="219" y="0"/>
                  </a:cubicBezTo>
                  <a:close/>
                </a:path>
              </a:pathLst>
            </a:custGeom>
            <a:solidFill>
              <a:schemeClr val="dk2"/>
            </a:solidFill>
            <a:ln w="0">
              <a:noFill/>
            </a:ln>
          </p:spPr>
          <p:style>
            <a:lnRef idx="0"/>
            <a:fillRef idx="0"/>
            <a:effectRef idx="0"/>
            <a:fontRef idx="minor"/>
          </p:style>
          <p:txBody>
            <a:bodyPr tIns="2160" bIns="21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79" name="Google Shape;2654;p97"/>
            <p:cNvSpPr/>
            <p:nvPr/>
          </p:nvSpPr>
          <p:spPr>
            <a:xfrm flipH="1">
              <a:off x="2928240" y="306144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8" h="1">
                  <a:moveTo>
                    <a:pt x="1" y="1"/>
                  </a:moveTo>
                  <a:lnTo>
                    <a:pt x="8" y="1"/>
                  </a:ln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80" name="Google Shape;2655;p97"/>
            <p:cNvSpPr/>
            <p:nvPr/>
          </p:nvSpPr>
          <p:spPr>
            <a:xfrm flipH="1">
              <a:off x="3098880" y="3102480"/>
              <a:ext cx="360" cy="360"/>
            </a:xfrm>
            <a:custGeom>
              <a:avLst/>
              <a:gdLst>
                <a:gd name="textAreaLeft" fmla="*/ -360 w 360"/>
                <a:gd name="textAreaRight" fmla="*/ 360 w 360"/>
                <a:gd name="textAreaTop" fmla="*/ 0 h 360"/>
                <a:gd name="textAreaBottom" fmla="*/ 720 h 360"/>
              </a:gdLst>
              <a:ahLst/>
              <a:cxnLst/>
              <a:rect l="textAreaLeft" t="textAreaTop" r="textAreaRight" b="textAreaBottom"/>
              <a:pathLst>
                <a:path w="11" h="11">
                  <a:moveTo>
                    <a:pt x="8" y="0"/>
                  </a:moveTo>
                  <a:cubicBezTo>
                    <a:pt x="5" y="1"/>
                    <a:pt x="4" y="1"/>
                    <a:pt x="2" y="2"/>
                  </a:cubicBezTo>
                  <a:cubicBezTo>
                    <a:pt x="1" y="4"/>
                    <a:pt x="3" y="8"/>
                    <a:pt x="3" y="10"/>
                  </a:cubicBezTo>
                  <a:lnTo>
                    <a:pt x="11" y="10"/>
                  </a:lnTo>
                  <a:cubicBezTo>
                    <a:pt x="10" y="6"/>
                    <a:pt x="9" y="4"/>
                    <a:pt x="8" y="0"/>
                  </a:cubicBezTo>
                  <a:close/>
                </a:path>
              </a:pathLst>
            </a:custGeom>
            <a:solidFill>
              <a:schemeClr val="dk2"/>
            </a:solidFill>
            <a:ln w="0">
              <a:noFill/>
            </a:ln>
          </p:spPr>
          <p:style>
            <a:lnRef idx="0"/>
            <a:fillRef idx="0"/>
            <a:effectRef idx="0"/>
            <a:fontRef idx="minor"/>
          </p:style>
          <p:txBody>
            <a:bodyPr tIns="360" bIns="3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81" name="Google Shape;2656;p97"/>
            <p:cNvSpPr/>
            <p:nvPr/>
          </p:nvSpPr>
          <p:spPr>
            <a:xfrm flipH="1">
              <a:off x="3200760" y="3080880"/>
              <a:ext cx="19080" cy="19800"/>
            </a:xfrm>
            <a:custGeom>
              <a:avLst/>
              <a:gdLst>
                <a:gd name="textAreaLeft" fmla="*/ -360 w 19080"/>
                <a:gd name="textAreaRight" fmla="*/ 19080 w 19080"/>
                <a:gd name="textAreaTop" fmla="*/ 0 h 19800"/>
                <a:gd name="textAreaBottom" fmla="*/ 20160 h 19800"/>
              </a:gdLst>
              <a:ahLst/>
              <a:cxnLst/>
              <a:rect l="textAreaLeft" t="textAreaTop" r="textAreaRight" b="textAreaBottom"/>
              <a:pathLst>
                <a:path w="578" h="596">
                  <a:moveTo>
                    <a:pt x="371" y="1"/>
                  </a:moveTo>
                  <a:lnTo>
                    <a:pt x="211" y="289"/>
                  </a:lnTo>
                  <a:cubicBezTo>
                    <a:pt x="141" y="321"/>
                    <a:pt x="111" y="371"/>
                    <a:pt x="122" y="444"/>
                  </a:cubicBezTo>
                  <a:cubicBezTo>
                    <a:pt x="49" y="467"/>
                    <a:pt x="10" y="519"/>
                    <a:pt x="0" y="595"/>
                  </a:cubicBezTo>
                  <a:cubicBezTo>
                    <a:pt x="87" y="584"/>
                    <a:pt x="154" y="556"/>
                    <a:pt x="132" y="453"/>
                  </a:cubicBezTo>
                  <a:lnTo>
                    <a:pt x="132" y="453"/>
                  </a:lnTo>
                  <a:cubicBezTo>
                    <a:pt x="157" y="461"/>
                    <a:pt x="181" y="465"/>
                    <a:pt x="203" y="465"/>
                  </a:cubicBezTo>
                  <a:cubicBezTo>
                    <a:pt x="305" y="465"/>
                    <a:pt x="370" y="387"/>
                    <a:pt x="429" y="300"/>
                  </a:cubicBezTo>
                  <a:lnTo>
                    <a:pt x="578" y="105"/>
                  </a:lnTo>
                  <a:lnTo>
                    <a:pt x="371" y="1"/>
                  </a:lnTo>
                  <a:close/>
                </a:path>
              </a:pathLst>
            </a:custGeom>
            <a:solidFill>
              <a:schemeClr val="dk2"/>
            </a:solidFill>
            <a:ln w="0">
              <a:noFill/>
            </a:ln>
          </p:spPr>
          <p:style>
            <a:lnRef idx="0"/>
            <a:fillRef idx="0"/>
            <a:effectRef idx="0"/>
            <a:fontRef idx="minor"/>
          </p:style>
          <p:txBody>
            <a:bodyPr tIns="10080" bIns="10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82" name="Google Shape;2657;p97"/>
            <p:cNvSpPr/>
            <p:nvPr/>
          </p:nvSpPr>
          <p:spPr>
            <a:xfrm flipH="1">
              <a:off x="1699200" y="3206160"/>
              <a:ext cx="14400" cy="15480"/>
            </a:xfrm>
            <a:custGeom>
              <a:avLst/>
              <a:gdLst>
                <a:gd name="textAreaLeft" fmla="*/ 360 w 14400"/>
                <a:gd name="textAreaRight" fmla="*/ 15120 w 14400"/>
                <a:gd name="textAreaTop" fmla="*/ 0 h 15480"/>
                <a:gd name="textAreaBottom" fmla="*/ 15840 h 15480"/>
              </a:gdLst>
              <a:ahLst/>
              <a:cxnLst/>
              <a:rect l="textAreaLeft" t="textAreaTop" r="textAreaRight" b="textAreaBottom"/>
              <a:pathLst>
                <a:path w="437" h="467">
                  <a:moveTo>
                    <a:pt x="327" y="0"/>
                  </a:moveTo>
                  <a:cubicBezTo>
                    <a:pt x="313" y="0"/>
                    <a:pt x="298" y="5"/>
                    <a:pt x="285" y="17"/>
                  </a:cubicBezTo>
                  <a:cubicBezTo>
                    <a:pt x="156" y="123"/>
                    <a:pt x="1" y="269"/>
                    <a:pt x="183" y="467"/>
                  </a:cubicBezTo>
                  <a:cubicBezTo>
                    <a:pt x="375" y="458"/>
                    <a:pt x="394" y="302"/>
                    <a:pt x="436" y="167"/>
                  </a:cubicBezTo>
                  <a:cubicBezTo>
                    <a:pt x="437" y="81"/>
                    <a:pt x="383" y="0"/>
                    <a:pt x="327" y="0"/>
                  </a:cubicBezTo>
                  <a:close/>
                </a:path>
              </a:pathLst>
            </a:custGeom>
            <a:solidFill>
              <a:schemeClr val="dk2"/>
            </a:solidFill>
            <a:ln w="0">
              <a:noFill/>
            </a:ln>
          </p:spPr>
          <p:style>
            <a:lnRef idx="0"/>
            <a:fillRef idx="0"/>
            <a:effectRef idx="0"/>
            <a:fontRef idx="minor"/>
          </p:style>
          <p:txBody>
            <a:bodyPr tIns="7920" bIns="79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83" name="Google Shape;2658;p97"/>
            <p:cNvSpPr/>
            <p:nvPr/>
          </p:nvSpPr>
          <p:spPr>
            <a:xfrm flipH="1">
              <a:off x="1676520" y="3166200"/>
              <a:ext cx="22680" cy="33480"/>
            </a:xfrm>
            <a:custGeom>
              <a:avLst/>
              <a:gdLst>
                <a:gd name="textAreaLeft" fmla="*/ -360 w 22680"/>
                <a:gd name="textAreaRight" fmla="*/ 22680 w 22680"/>
                <a:gd name="textAreaTop" fmla="*/ 0 h 33480"/>
                <a:gd name="textAreaBottom" fmla="*/ 33840 h 33480"/>
              </a:gdLst>
              <a:ahLst/>
              <a:cxnLst/>
              <a:rect l="textAreaLeft" t="textAreaTop" r="textAreaRight" b="textAreaBottom"/>
              <a:pathLst>
                <a:path w="678" h="1005">
                  <a:moveTo>
                    <a:pt x="549" y="0"/>
                  </a:moveTo>
                  <a:cubicBezTo>
                    <a:pt x="535" y="0"/>
                    <a:pt x="519" y="1"/>
                    <a:pt x="502" y="3"/>
                  </a:cubicBezTo>
                  <a:cubicBezTo>
                    <a:pt x="378" y="28"/>
                    <a:pt x="359" y="108"/>
                    <a:pt x="389" y="215"/>
                  </a:cubicBezTo>
                  <a:cubicBezTo>
                    <a:pt x="391" y="218"/>
                    <a:pt x="394" y="220"/>
                    <a:pt x="397" y="225"/>
                  </a:cubicBezTo>
                  <a:cubicBezTo>
                    <a:pt x="393" y="222"/>
                    <a:pt x="391" y="219"/>
                    <a:pt x="388" y="216"/>
                  </a:cubicBezTo>
                  <a:cubicBezTo>
                    <a:pt x="250" y="360"/>
                    <a:pt x="26" y="491"/>
                    <a:pt x="292" y="706"/>
                  </a:cubicBezTo>
                  <a:cubicBezTo>
                    <a:pt x="56" y="732"/>
                    <a:pt x="1" y="823"/>
                    <a:pt x="192" y="1004"/>
                  </a:cubicBezTo>
                  <a:cubicBezTo>
                    <a:pt x="294" y="930"/>
                    <a:pt x="339" y="834"/>
                    <a:pt x="302" y="709"/>
                  </a:cubicBezTo>
                  <a:cubicBezTo>
                    <a:pt x="452" y="586"/>
                    <a:pt x="623" y="466"/>
                    <a:pt x="463" y="286"/>
                  </a:cubicBezTo>
                  <a:lnTo>
                    <a:pt x="463" y="286"/>
                  </a:lnTo>
                  <a:cubicBezTo>
                    <a:pt x="479" y="296"/>
                    <a:pt x="495" y="300"/>
                    <a:pt x="511" y="300"/>
                  </a:cubicBezTo>
                  <a:cubicBezTo>
                    <a:pt x="555" y="300"/>
                    <a:pt x="595" y="265"/>
                    <a:pt x="628" y="195"/>
                  </a:cubicBezTo>
                  <a:cubicBezTo>
                    <a:pt x="677" y="89"/>
                    <a:pt x="677" y="0"/>
                    <a:pt x="549" y="0"/>
                  </a:cubicBezTo>
                  <a:close/>
                </a:path>
              </a:pathLst>
            </a:custGeom>
            <a:solidFill>
              <a:schemeClr val="dk2"/>
            </a:solidFill>
            <a:ln w="0">
              <a:noFill/>
            </a:ln>
          </p:spPr>
          <p:style>
            <a:lnRef idx="0"/>
            <a:fillRef idx="0"/>
            <a:effectRef idx="0"/>
            <a:fontRef idx="minor"/>
          </p:style>
          <p:txBody>
            <a:bodyPr tIns="16920" bIns="169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84" name="Google Shape;2659;p97"/>
            <p:cNvSpPr/>
            <p:nvPr/>
          </p:nvSpPr>
          <p:spPr>
            <a:xfrm flipH="1">
              <a:off x="1672560" y="3156120"/>
              <a:ext cx="11520" cy="9360"/>
            </a:xfrm>
            <a:custGeom>
              <a:avLst/>
              <a:gdLst>
                <a:gd name="textAreaLeft" fmla="*/ 360 w 11520"/>
                <a:gd name="textAreaRight" fmla="*/ 12240 w 11520"/>
                <a:gd name="textAreaTop" fmla="*/ 0 h 9360"/>
                <a:gd name="textAreaBottom" fmla="*/ 9720 h 9360"/>
              </a:gdLst>
              <a:ahLst/>
              <a:cxnLst/>
              <a:rect l="textAreaLeft" t="textAreaTop" r="textAreaRight" b="textAreaBottom"/>
              <a:pathLst>
                <a:path w="351" h="289">
                  <a:moveTo>
                    <a:pt x="149" y="0"/>
                  </a:moveTo>
                  <a:cubicBezTo>
                    <a:pt x="39" y="68"/>
                    <a:pt x="1" y="164"/>
                    <a:pt x="39" y="289"/>
                  </a:cubicBezTo>
                  <a:cubicBezTo>
                    <a:pt x="279" y="270"/>
                    <a:pt x="351" y="187"/>
                    <a:pt x="149" y="0"/>
                  </a:cubicBezTo>
                  <a:close/>
                </a:path>
              </a:pathLst>
            </a:custGeom>
            <a:solidFill>
              <a:schemeClr val="dk2"/>
            </a:solidFill>
            <a:ln w="0">
              <a:noFill/>
            </a:ln>
          </p:spPr>
          <p:style>
            <a:lnRef idx="0"/>
            <a:fillRef idx="0"/>
            <a:effectRef idx="0"/>
            <a:fontRef idx="minor"/>
          </p:style>
          <p:txBody>
            <a:bodyPr tIns="4680" bIns="46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85" name="Google Shape;2660;p97"/>
            <p:cNvSpPr/>
            <p:nvPr/>
          </p:nvSpPr>
          <p:spPr>
            <a:xfrm flipH="1">
              <a:off x="1765800" y="3251880"/>
              <a:ext cx="12960" cy="11160"/>
            </a:xfrm>
            <a:custGeom>
              <a:avLst/>
              <a:gdLst>
                <a:gd name="textAreaLeft" fmla="*/ 360 w 12960"/>
                <a:gd name="textAreaRight" fmla="*/ 13680 w 12960"/>
                <a:gd name="textAreaTop" fmla="*/ 0 h 11160"/>
                <a:gd name="textAreaBottom" fmla="*/ 11520 h 11160"/>
              </a:gdLst>
              <a:ahLst/>
              <a:cxnLst/>
              <a:rect l="textAreaLeft" t="textAreaTop" r="textAreaRight" b="textAreaBottom"/>
              <a:pathLst>
                <a:path w="390" h="338">
                  <a:moveTo>
                    <a:pt x="182" y="1"/>
                  </a:moveTo>
                  <a:cubicBezTo>
                    <a:pt x="133" y="1"/>
                    <a:pt x="72" y="12"/>
                    <a:pt x="1" y="32"/>
                  </a:cubicBezTo>
                  <a:cubicBezTo>
                    <a:pt x="50" y="230"/>
                    <a:pt x="243" y="249"/>
                    <a:pt x="380" y="337"/>
                  </a:cubicBezTo>
                  <a:cubicBezTo>
                    <a:pt x="390" y="104"/>
                    <a:pt x="335" y="1"/>
                    <a:pt x="182" y="1"/>
                  </a:cubicBezTo>
                  <a:close/>
                </a:path>
              </a:pathLst>
            </a:custGeom>
            <a:solidFill>
              <a:schemeClr val="dk2"/>
            </a:solidFill>
            <a:ln w="0">
              <a:noFill/>
            </a:ln>
          </p:spPr>
          <p:style>
            <a:lnRef idx="0"/>
            <a:fillRef idx="0"/>
            <a:effectRef idx="0"/>
            <a:fontRef idx="minor"/>
          </p:style>
          <p:txBody>
            <a:bodyPr tIns="5760" bIns="57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686" name="Google Shape;2661;p97"/>
            <p:cNvSpPr/>
            <p:nvPr/>
          </p:nvSpPr>
          <p:spPr>
            <a:xfrm flipH="1">
              <a:off x="3584880" y="3329640"/>
              <a:ext cx="94320" cy="85320"/>
            </a:xfrm>
            <a:custGeom>
              <a:avLst/>
              <a:gdLst>
                <a:gd name="textAreaLeft" fmla="*/ 360 w 94320"/>
                <a:gd name="textAreaRight" fmla="*/ 95040 w 94320"/>
                <a:gd name="textAreaTop" fmla="*/ 0 h 85320"/>
                <a:gd name="textAreaBottom" fmla="*/ 85680 h 85320"/>
              </a:gdLst>
              <a:ahLst/>
              <a:cxnLst/>
              <a:rect l="textAreaLeft" t="textAreaTop" r="textAreaRight" b="textAreaBottom"/>
              <a:pathLst>
                <a:path w="2802" h="2534">
                  <a:moveTo>
                    <a:pt x="350" y="1"/>
                  </a:moveTo>
                  <a:lnTo>
                    <a:pt x="350" y="1"/>
                  </a:lnTo>
                  <a:cubicBezTo>
                    <a:pt x="0" y="337"/>
                    <a:pt x="397" y="428"/>
                    <a:pt x="541" y="602"/>
                  </a:cubicBezTo>
                  <a:cubicBezTo>
                    <a:pt x="541" y="603"/>
                    <a:pt x="539" y="605"/>
                    <a:pt x="539" y="606"/>
                  </a:cubicBezTo>
                  <a:lnTo>
                    <a:pt x="695" y="730"/>
                  </a:lnTo>
                  <a:cubicBezTo>
                    <a:pt x="1252" y="1333"/>
                    <a:pt x="1877" y="1859"/>
                    <a:pt x="2488" y="2403"/>
                  </a:cubicBezTo>
                  <a:cubicBezTo>
                    <a:pt x="2540" y="2449"/>
                    <a:pt x="2602" y="2533"/>
                    <a:pt x="2675" y="2533"/>
                  </a:cubicBezTo>
                  <a:cubicBezTo>
                    <a:pt x="2714" y="2533"/>
                    <a:pt x="2756" y="2508"/>
                    <a:pt x="2802" y="2439"/>
                  </a:cubicBezTo>
                  <a:cubicBezTo>
                    <a:pt x="2244" y="1703"/>
                    <a:pt x="1509" y="1152"/>
                    <a:pt x="833" y="539"/>
                  </a:cubicBezTo>
                  <a:cubicBezTo>
                    <a:pt x="776" y="493"/>
                    <a:pt x="724" y="465"/>
                    <a:pt x="678" y="464"/>
                  </a:cubicBezTo>
                  <a:cubicBezTo>
                    <a:pt x="678" y="412"/>
                    <a:pt x="650" y="355"/>
                    <a:pt x="610" y="300"/>
                  </a:cubicBezTo>
                  <a:cubicBezTo>
                    <a:pt x="531" y="194"/>
                    <a:pt x="437" y="100"/>
                    <a:pt x="350" y="1"/>
                  </a:cubicBezTo>
                  <a:close/>
                </a:path>
              </a:pathLst>
            </a:custGeom>
            <a:solidFill>
              <a:schemeClr val="dk2"/>
            </a:solidFill>
            <a:ln w="0">
              <a:noFill/>
            </a:ln>
          </p:spPr>
          <p:style>
            <a:lnRef idx="0"/>
            <a:fillRef idx="0"/>
            <a:effectRef idx="0"/>
            <a:fontRef idx="minor"/>
          </p:style>
          <p:txBody>
            <a:bodyPr tIns="42840" bIns="428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7" name=""/>
          <p:cNvSpPr/>
          <p:nvPr/>
        </p:nvSpPr>
        <p:spPr>
          <a:xfrm>
            <a:off x="476280" y="476280"/>
            <a:ext cx="8191080" cy="952200"/>
          </a:xfrm>
          <a:prstGeom prst="rect">
            <a:avLst/>
          </a:prstGeom>
          <a:noFill/>
          <a:ln w="0">
            <a:noFill/>
          </a:ln>
        </p:spPr>
        <p:style>
          <a:lnRef idx="0"/>
          <a:fillRef idx="0"/>
          <a:effectRef idx="0"/>
          <a:fontRef idx="minor"/>
        </p:style>
        <p:txBody>
          <a:bodyPr anchor="t">
            <a:normAutofit/>
          </a:bodyPr>
          <a:p>
            <a:pPr defTabSz="914400">
              <a:lnSpc>
                <a:spcPct val="80000"/>
              </a:lnSpc>
              <a:tabLst>
                <a:tab algn="l" pos="0"/>
              </a:tabLst>
            </a:pPr>
            <a:r>
              <a:rPr b="1" lang="en-US" sz="3500" strike="noStrike" u="none">
                <a:solidFill>
                  <a:schemeClr val="dk1"/>
                </a:solidFill>
                <a:effectLst/>
                <a:uFillTx/>
                <a:latin typeface="Satisfy"/>
              </a:rPr>
              <a:t>Simple Layout Principles</a:t>
            </a:r>
            <a:endParaRPr b="0" lang="en-US" sz="3500" strike="noStrike" u="none">
              <a:solidFill>
                <a:srgbClr val="000000"/>
              </a:solidFill>
              <a:effectLst/>
              <a:uFillTx/>
              <a:latin typeface="OpenSymbol"/>
            </a:endParaRPr>
          </a:p>
        </p:txBody>
      </p:sp>
      <p:sp>
        <p:nvSpPr>
          <p:cNvPr id="688" name=""/>
          <p:cNvSpPr/>
          <p:nvPr/>
        </p:nvSpPr>
        <p:spPr>
          <a:xfrm>
            <a:off x="476280" y="1905120"/>
            <a:ext cx="8191080" cy="2761920"/>
          </a:xfrm>
          <a:prstGeom prst="rect">
            <a:avLst/>
          </a:prstGeom>
          <a:noFill/>
          <a:ln w="0">
            <a:noFill/>
          </a:ln>
        </p:spPr>
        <p:style>
          <a:lnRef idx="0"/>
          <a:fillRef idx="0"/>
          <a:effectRef idx="0"/>
          <a:fontRef idx="minor"/>
        </p:style>
        <p:txBody>
          <a:bodyPr anchor="t">
            <a:normAutofit/>
          </a:bodyPr>
          <a:p>
            <a:pPr defTabSz="914400">
              <a:lnSpc>
                <a:spcPct val="150000"/>
              </a:lnSpc>
              <a:tabLst>
                <a:tab algn="l" pos="0"/>
              </a:tabLst>
            </a:pPr>
            <a:r>
              <a:rPr b="0" lang="en-US" sz="1000" strike="noStrike" u="none">
                <a:solidFill>
                  <a:schemeClr val="dk1"/>
                </a:solidFill>
                <a:effectLst/>
                <a:uFillTx/>
                <a:latin typeface="Source Serif Pro"/>
              </a:rPr>
              <a:t>Use a clean, grid-based layout to organize book details logically. Limit each section to essential information for quick scanning. Maintain consistent spacing and alignment to enhance readability. The design should support both text and images without overwhelming the user.</a:t>
            </a:r>
            <a:endParaRPr b="0" lang="en-US" sz="10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9" name="PlaceHolder 1"/>
          <p:cNvSpPr>
            <a:spLocks noGrp="1"/>
          </p:cNvSpPr>
          <p:nvPr>
            <p:ph type="title"/>
          </p:nvPr>
        </p:nvSpPr>
        <p:spPr>
          <a:xfrm>
            <a:off x="723960" y="447840"/>
            <a:ext cx="7705440" cy="571320"/>
          </a:xfrm>
          <a:prstGeom prst="rect">
            <a:avLst/>
          </a:prstGeom>
          <a:noFill/>
          <a:ln w="0">
            <a:noFill/>
          </a:ln>
        </p:spPr>
        <p:txBody>
          <a:bodyPr lIns="91440" rIns="91440" tIns="91440" bIns="91440" anchor="t">
            <a:normAutofit lnSpcReduction="9999"/>
          </a:bodyPr>
          <a:p>
            <a:pPr indent="0" algn="ctr">
              <a:lnSpc>
                <a:spcPct val="80000"/>
              </a:lnSpc>
              <a:buNone/>
              <a:tabLst>
                <a:tab algn="l" pos="0"/>
              </a:tabLst>
            </a:pPr>
            <a:r>
              <a:rPr b="1" lang="en-US" sz="3500" strike="noStrike" u="none">
                <a:solidFill>
                  <a:schemeClr val="dk1"/>
                </a:solidFill>
                <a:effectLst/>
                <a:uFillTx/>
                <a:latin typeface="Satisfy"/>
                <a:ea typeface="Satisfy"/>
              </a:rPr>
              <a:t>Visual Elements and Typography</a:t>
            </a:r>
            <a:endParaRPr b="0" lang="fr-FR" sz="3500" strike="noStrike" u="none">
              <a:solidFill>
                <a:schemeClr val="dk1"/>
              </a:solidFill>
              <a:effectLst/>
              <a:uFillTx/>
              <a:latin typeface="Arial"/>
            </a:endParaRPr>
          </a:p>
        </p:txBody>
      </p:sp>
      <p:sp>
        <p:nvSpPr>
          <p:cNvPr id="690" name="PlaceHolder 2"/>
          <p:cNvSpPr>
            <a:spLocks noGrp="1"/>
          </p:cNvSpPr>
          <p:nvPr>
            <p:ph type="subTitle"/>
          </p:nvPr>
        </p:nvSpPr>
        <p:spPr>
          <a:xfrm>
            <a:off x="590400" y="1247760"/>
            <a:ext cx="7953120" cy="3190680"/>
          </a:xfrm>
          <a:prstGeom prst="rect">
            <a:avLst/>
          </a:prstGeom>
          <a:noFill/>
          <a:ln w="0">
            <a:noFill/>
          </a:ln>
        </p:spPr>
        <p:txBody>
          <a:bodyPr lIns="91440" rIns="91440" tIns="91440" bIns="91440" anchor="t">
            <a:normAutofit/>
          </a:bodyPr>
          <a:p>
            <a:pPr indent="0" algn="ctr">
              <a:lnSpc>
                <a:spcPct val="150000"/>
              </a:lnSpc>
              <a:buNone/>
              <a:tabLst>
                <a:tab algn="l" pos="0"/>
              </a:tabLst>
            </a:pPr>
            <a:r>
              <a:rPr b="0" lang="en-US" sz="1200" strike="noStrike" u="none">
                <a:solidFill>
                  <a:schemeClr val="dk1"/>
                </a:solidFill>
                <a:effectLst/>
                <a:uFillTx/>
                <a:latin typeface="Source Serif Pro"/>
                <a:ea typeface="Source Serif Pro"/>
              </a:rPr>
              <a:t>Choose legible fonts with clear hierarchy for titles, subtitles, and body text. Use </a:t>
            </a:r>
            <a:r>
              <a:rPr b="1" lang="en-US" sz="1200" strike="noStrike" u="none">
                <a:solidFill>
                  <a:schemeClr val="dk1"/>
                </a:solidFill>
                <a:effectLst/>
                <a:uFillTx/>
                <a:latin typeface="Source Serif Pro"/>
                <a:ea typeface="Source Serif Pro"/>
              </a:rPr>
              <a:t>bold</a:t>
            </a:r>
            <a:r>
              <a:rPr b="0" lang="en-US" sz="1200" strike="noStrike" u="none">
                <a:solidFill>
                  <a:schemeClr val="dk1"/>
                </a:solidFill>
                <a:effectLst/>
                <a:uFillTx/>
                <a:latin typeface="Source Serif Pro"/>
                <a:ea typeface="Source Serif Pro"/>
              </a:rPr>
              <a:t> for book titles and </a:t>
            </a:r>
            <a:r>
              <a:rPr b="0" i="1" lang="en-US" sz="1200" strike="noStrike" u="none">
                <a:solidFill>
                  <a:schemeClr val="dk1"/>
                </a:solidFill>
                <a:effectLst/>
                <a:uFillTx/>
                <a:latin typeface="Source Serif Pro"/>
                <a:ea typeface="Source Serif Pro"/>
              </a:rPr>
              <a:t>italic</a:t>
            </a:r>
            <a:r>
              <a:rPr b="0" lang="en-US" sz="1200" strike="noStrike" u="none">
                <a:solidFill>
                  <a:schemeClr val="dk1"/>
                </a:solidFill>
                <a:effectLst/>
                <a:uFillTx/>
                <a:latin typeface="Source Serif Pro"/>
                <a:ea typeface="Source Serif Pro"/>
              </a:rPr>
              <a:t> for authors to distinguish elements visually. Incorporate balanced color schemes that highlight important features without distracting from content. Images should be clear and proportionate.</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
  <a:themeElements>
    <a:clrScheme name="Simple Light">
      <a:dk1>
        <a:srgbClr val="242424"/>
      </a:dk1>
      <a:lt1>
        <a:srgbClr val="ffffff"/>
      </a:lt1>
      <a:dk2>
        <a:srgbClr val="595959"/>
      </a:dk2>
      <a:lt2>
        <a:srgbClr val="eeeeee"/>
      </a:lt2>
      <a:accent1>
        <a:srgbClr val="999999"/>
      </a:accent1>
      <a:accent2>
        <a:srgbClr val="b7b7b7"/>
      </a:accent2>
      <a:accent3>
        <a:srgbClr val="cccccc"/>
      </a:accent3>
      <a:accent4>
        <a:srgbClr val="d9d9d9"/>
      </a:accent4>
      <a:accent5>
        <a:srgbClr val="efefef"/>
      </a:accent5>
      <a:accent6>
        <a:srgbClr val="f3f3f3"/>
      </a:accent6>
      <a:hlink>
        <a:srgbClr val="242424"/>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LibreOffice/25.2.4.3$Linux_X86_64 LibreOffice_project/520$Build-3</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2026-02-09T08:26:28Z</dcterms:created>
  <dc:creator>Unknown Creator</dc:creator>
  <dc:description/>
  <dc:language>en-US</dc:language>
  <cp:lastModifiedBy>Unknown Creator</cp:lastModifiedBy>
  <dcterms:modified xsi:type="dcterms:W3CDTF">2026-02-09T08:26:28Z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